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8AD8"/>
    <a:srgbClr val="FFFC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/>
    <p:restoredTop sz="94626"/>
  </p:normalViewPr>
  <p:slideViewPr>
    <p:cSldViewPr snapToGrid="0">
      <p:cViewPr varScale="1">
        <p:scale>
          <a:sx n="56" d="100"/>
          <a:sy n="56" d="100"/>
        </p:scale>
        <p:origin x="2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7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9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54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4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66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93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6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7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0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3771BF-0F90-F347-BA46-7E04991F4751}" type="datetimeFigureOut">
              <a:rPr kumimoji="1" lang="ja-JP" altLang="en-US" smtClean="0"/>
              <a:t>2025/5/3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7E5BB-026A-E647-B604-DDF3D7C9EE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66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C9AE-48C8-9BBC-D566-D61777B7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-DRAGON、11年5ヶ月ぶりに3rdアルバム『ÜBERMENSCH』をリリース！" hidden="1">
            <a:extLst>
              <a:ext uri="{FF2B5EF4-FFF2-40B4-BE49-F238E27FC236}">
                <a16:creationId xmlns:a16="http://schemas.microsoft.com/office/drawing/2014/main" id="{1B4B2310-2DF7-165F-9FA7-BA063EDF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637776" cy="120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0D44BD88-69B3-453F-38D2-4254DCDC3113}"/>
              </a:ext>
            </a:extLst>
          </p:cNvPr>
          <p:cNvSpPr/>
          <p:nvPr/>
        </p:nvSpPr>
        <p:spPr>
          <a:xfrm>
            <a:off x="5456414" y="5836215"/>
            <a:ext cx="992862" cy="960574"/>
          </a:xfrm>
          <a:custGeom>
            <a:avLst/>
            <a:gdLst>
              <a:gd name="connsiteX0" fmla="*/ 1110 w 992862"/>
              <a:gd name="connsiteY0" fmla="*/ 25570 h 960574"/>
              <a:gd name="connsiteX1" fmla="*/ 318744 w 992862"/>
              <a:gd name="connsiteY1" fmla="*/ 121823 h 960574"/>
              <a:gd name="connsiteX2" fmla="*/ 357245 w 992862"/>
              <a:gd name="connsiteY2" fmla="*/ 304703 h 960574"/>
              <a:gd name="connsiteX3" fmla="*/ 761506 w 992862"/>
              <a:gd name="connsiteY3" fmla="*/ 708964 h 960574"/>
              <a:gd name="connsiteX4" fmla="*/ 982887 w 992862"/>
              <a:gd name="connsiteY4" fmla="*/ 959221 h 960574"/>
              <a:gd name="connsiteX5" fmla="*/ 443872 w 992862"/>
              <a:gd name="connsiteY5" fmla="*/ 603086 h 960574"/>
              <a:gd name="connsiteX6" fmla="*/ 1110 w 992862"/>
              <a:gd name="connsiteY6" fmla="*/ 25570 h 9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862" h="960574">
                <a:moveTo>
                  <a:pt x="1110" y="25570"/>
                </a:moveTo>
                <a:cubicBezTo>
                  <a:pt x="-19745" y="-54641"/>
                  <a:pt x="259388" y="75301"/>
                  <a:pt x="318744" y="121823"/>
                </a:cubicBezTo>
                <a:cubicBezTo>
                  <a:pt x="378100" y="168345"/>
                  <a:pt x="283451" y="206846"/>
                  <a:pt x="357245" y="304703"/>
                </a:cubicBezTo>
                <a:cubicBezTo>
                  <a:pt x="431039" y="402560"/>
                  <a:pt x="657232" y="599878"/>
                  <a:pt x="761506" y="708964"/>
                </a:cubicBezTo>
                <a:cubicBezTo>
                  <a:pt x="865780" y="818050"/>
                  <a:pt x="1035826" y="976867"/>
                  <a:pt x="982887" y="959221"/>
                </a:cubicBezTo>
                <a:cubicBezTo>
                  <a:pt x="929948" y="941575"/>
                  <a:pt x="602689" y="763507"/>
                  <a:pt x="443872" y="603086"/>
                </a:cubicBezTo>
                <a:cubicBezTo>
                  <a:pt x="285055" y="442665"/>
                  <a:pt x="21965" y="105781"/>
                  <a:pt x="1110" y="2557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2BD2CD62-4126-0D66-1BB0-B04CBCB845B6}"/>
              </a:ext>
            </a:extLst>
          </p:cNvPr>
          <p:cNvSpPr/>
          <p:nvPr/>
        </p:nvSpPr>
        <p:spPr>
          <a:xfrm>
            <a:off x="4873444" y="6023047"/>
            <a:ext cx="341512" cy="492897"/>
          </a:xfrm>
          <a:custGeom>
            <a:avLst/>
            <a:gdLst>
              <a:gd name="connsiteX0" fmla="*/ 338636 w 341512"/>
              <a:gd name="connsiteY0" fmla="*/ 4373 h 492897"/>
              <a:gd name="connsiteX1" fmla="*/ 262436 w 341512"/>
              <a:gd name="connsiteY1" fmla="*/ 301553 h 492897"/>
              <a:gd name="connsiteX2" fmla="*/ 254816 w 341512"/>
              <a:gd name="connsiteY2" fmla="*/ 492053 h 492897"/>
              <a:gd name="connsiteX3" fmla="*/ 26216 w 341512"/>
              <a:gd name="connsiteY3" fmla="*/ 362513 h 492897"/>
              <a:gd name="connsiteX4" fmla="*/ 18596 w 341512"/>
              <a:gd name="connsiteY4" fmla="*/ 156773 h 492897"/>
              <a:gd name="connsiteX5" fmla="*/ 148136 w 341512"/>
              <a:gd name="connsiteY5" fmla="*/ 126293 h 492897"/>
              <a:gd name="connsiteX6" fmla="*/ 338636 w 341512"/>
              <a:gd name="connsiteY6" fmla="*/ 4373 h 49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512" h="492897">
                <a:moveTo>
                  <a:pt x="338636" y="4373"/>
                </a:moveTo>
                <a:cubicBezTo>
                  <a:pt x="357686" y="33583"/>
                  <a:pt x="276406" y="220273"/>
                  <a:pt x="262436" y="301553"/>
                </a:cubicBezTo>
                <a:cubicBezTo>
                  <a:pt x="248466" y="382833"/>
                  <a:pt x="294186" y="481893"/>
                  <a:pt x="254816" y="492053"/>
                </a:cubicBezTo>
                <a:cubicBezTo>
                  <a:pt x="215446" y="502213"/>
                  <a:pt x="65586" y="418393"/>
                  <a:pt x="26216" y="362513"/>
                </a:cubicBezTo>
                <a:cubicBezTo>
                  <a:pt x="-13154" y="306633"/>
                  <a:pt x="-1724" y="196143"/>
                  <a:pt x="18596" y="156773"/>
                </a:cubicBezTo>
                <a:cubicBezTo>
                  <a:pt x="38916" y="117403"/>
                  <a:pt x="88446" y="151693"/>
                  <a:pt x="148136" y="126293"/>
                </a:cubicBezTo>
                <a:cubicBezTo>
                  <a:pt x="207826" y="100893"/>
                  <a:pt x="319586" y="-24837"/>
                  <a:pt x="338636" y="4373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E2B788EB-C9C5-F418-1D90-68C53E1119BC}"/>
              </a:ext>
            </a:extLst>
          </p:cNvPr>
          <p:cNvSpPr/>
          <p:nvPr/>
        </p:nvSpPr>
        <p:spPr>
          <a:xfrm>
            <a:off x="5480595" y="5577422"/>
            <a:ext cx="1275884" cy="1539837"/>
          </a:xfrm>
          <a:custGeom>
            <a:avLst/>
            <a:gdLst>
              <a:gd name="connsiteX0" fmla="*/ 5805 w 1275884"/>
              <a:gd name="connsiteY0" fmla="*/ 418 h 1539837"/>
              <a:gd name="connsiteX1" fmla="*/ 13425 w 1275884"/>
              <a:gd name="connsiteY1" fmla="*/ 328078 h 1539837"/>
              <a:gd name="connsiteX2" fmla="*/ 142965 w 1275884"/>
              <a:gd name="connsiteY2" fmla="*/ 320458 h 1539837"/>
              <a:gd name="connsiteX3" fmla="*/ 219165 w 1275884"/>
              <a:gd name="connsiteY3" fmla="*/ 518578 h 1539837"/>
              <a:gd name="connsiteX4" fmla="*/ 310605 w 1275884"/>
              <a:gd name="connsiteY4" fmla="*/ 541438 h 1539837"/>
              <a:gd name="connsiteX5" fmla="*/ 379185 w 1275884"/>
              <a:gd name="connsiteY5" fmla="*/ 838618 h 1539837"/>
              <a:gd name="connsiteX6" fmla="*/ 470625 w 1275884"/>
              <a:gd name="connsiteY6" fmla="*/ 869098 h 1539837"/>
              <a:gd name="connsiteX7" fmla="*/ 706845 w 1275884"/>
              <a:gd name="connsiteY7" fmla="*/ 1105318 h 1539837"/>
              <a:gd name="connsiteX8" fmla="*/ 805905 w 1275884"/>
              <a:gd name="connsiteY8" fmla="*/ 1074838 h 1539837"/>
              <a:gd name="connsiteX9" fmla="*/ 882105 w 1275884"/>
              <a:gd name="connsiteY9" fmla="*/ 1227238 h 1539837"/>
              <a:gd name="connsiteX10" fmla="*/ 874485 w 1275884"/>
              <a:gd name="connsiteY10" fmla="*/ 1311058 h 1539837"/>
              <a:gd name="connsiteX11" fmla="*/ 729705 w 1275884"/>
              <a:gd name="connsiteY11" fmla="*/ 1493938 h 1539837"/>
              <a:gd name="connsiteX12" fmla="*/ 889725 w 1275884"/>
              <a:gd name="connsiteY12" fmla="*/ 1432978 h 1539837"/>
              <a:gd name="connsiteX13" fmla="*/ 1049745 w 1275884"/>
              <a:gd name="connsiteY13" fmla="*/ 1539658 h 1539837"/>
              <a:gd name="connsiteX14" fmla="*/ 1270725 w 1275884"/>
              <a:gd name="connsiteY14" fmla="*/ 1402498 h 1539837"/>
              <a:gd name="connsiteX15" fmla="*/ 813525 w 1275884"/>
              <a:gd name="connsiteY15" fmla="*/ 1158658 h 1539837"/>
              <a:gd name="connsiteX16" fmla="*/ 325845 w 1275884"/>
              <a:gd name="connsiteY16" fmla="*/ 670978 h 1539837"/>
              <a:gd name="connsiteX17" fmla="*/ 173445 w 1275884"/>
              <a:gd name="connsiteY17" fmla="*/ 282358 h 1539837"/>
              <a:gd name="connsiteX18" fmla="*/ 28665 w 1275884"/>
              <a:gd name="connsiteY18" fmla="*/ 259498 h 1539837"/>
              <a:gd name="connsiteX19" fmla="*/ 5805 w 1275884"/>
              <a:gd name="connsiteY19" fmla="*/ 418 h 153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75884" h="1539837">
                <a:moveTo>
                  <a:pt x="5805" y="418"/>
                </a:moveTo>
                <a:cubicBezTo>
                  <a:pt x="3265" y="11848"/>
                  <a:pt x="-9435" y="274738"/>
                  <a:pt x="13425" y="328078"/>
                </a:cubicBezTo>
                <a:cubicBezTo>
                  <a:pt x="36285" y="381418"/>
                  <a:pt x="108675" y="288708"/>
                  <a:pt x="142965" y="320458"/>
                </a:cubicBezTo>
                <a:cubicBezTo>
                  <a:pt x="177255" y="352208"/>
                  <a:pt x="191225" y="481748"/>
                  <a:pt x="219165" y="518578"/>
                </a:cubicBezTo>
                <a:cubicBezTo>
                  <a:pt x="247105" y="555408"/>
                  <a:pt x="283935" y="488098"/>
                  <a:pt x="310605" y="541438"/>
                </a:cubicBezTo>
                <a:cubicBezTo>
                  <a:pt x="337275" y="594778"/>
                  <a:pt x="352515" y="784008"/>
                  <a:pt x="379185" y="838618"/>
                </a:cubicBezTo>
                <a:cubicBezTo>
                  <a:pt x="405855" y="893228"/>
                  <a:pt x="416015" y="824648"/>
                  <a:pt x="470625" y="869098"/>
                </a:cubicBezTo>
                <a:cubicBezTo>
                  <a:pt x="525235" y="913548"/>
                  <a:pt x="650965" y="1071028"/>
                  <a:pt x="706845" y="1105318"/>
                </a:cubicBezTo>
                <a:cubicBezTo>
                  <a:pt x="762725" y="1139608"/>
                  <a:pt x="776695" y="1054518"/>
                  <a:pt x="805905" y="1074838"/>
                </a:cubicBezTo>
                <a:cubicBezTo>
                  <a:pt x="835115" y="1095158"/>
                  <a:pt x="870675" y="1187868"/>
                  <a:pt x="882105" y="1227238"/>
                </a:cubicBezTo>
                <a:cubicBezTo>
                  <a:pt x="893535" y="1266608"/>
                  <a:pt x="899885" y="1266608"/>
                  <a:pt x="874485" y="1311058"/>
                </a:cubicBezTo>
                <a:cubicBezTo>
                  <a:pt x="849085" y="1355508"/>
                  <a:pt x="727165" y="1473618"/>
                  <a:pt x="729705" y="1493938"/>
                </a:cubicBezTo>
                <a:cubicBezTo>
                  <a:pt x="732245" y="1514258"/>
                  <a:pt x="836385" y="1425358"/>
                  <a:pt x="889725" y="1432978"/>
                </a:cubicBezTo>
                <a:cubicBezTo>
                  <a:pt x="943065" y="1440598"/>
                  <a:pt x="986245" y="1544738"/>
                  <a:pt x="1049745" y="1539658"/>
                </a:cubicBezTo>
                <a:cubicBezTo>
                  <a:pt x="1113245" y="1534578"/>
                  <a:pt x="1310095" y="1465998"/>
                  <a:pt x="1270725" y="1402498"/>
                </a:cubicBezTo>
                <a:cubicBezTo>
                  <a:pt x="1231355" y="1338998"/>
                  <a:pt x="971005" y="1280578"/>
                  <a:pt x="813525" y="1158658"/>
                </a:cubicBezTo>
                <a:cubicBezTo>
                  <a:pt x="656045" y="1036738"/>
                  <a:pt x="432525" y="817028"/>
                  <a:pt x="325845" y="670978"/>
                </a:cubicBezTo>
                <a:cubicBezTo>
                  <a:pt x="219165" y="524928"/>
                  <a:pt x="222975" y="350938"/>
                  <a:pt x="173445" y="282358"/>
                </a:cubicBezTo>
                <a:cubicBezTo>
                  <a:pt x="123915" y="213778"/>
                  <a:pt x="57875" y="303948"/>
                  <a:pt x="28665" y="259498"/>
                </a:cubicBezTo>
                <a:cubicBezTo>
                  <a:pt x="-545" y="215048"/>
                  <a:pt x="8345" y="-11012"/>
                  <a:pt x="5805" y="418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9908F808-AE3F-DA5F-787D-E3C73D23893D}"/>
              </a:ext>
            </a:extLst>
          </p:cNvPr>
          <p:cNvSpPr/>
          <p:nvPr/>
        </p:nvSpPr>
        <p:spPr>
          <a:xfrm>
            <a:off x="4211868" y="5183517"/>
            <a:ext cx="1043019" cy="196791"/>
          </a:xfrm>
          <a:custGeom>
            <a:avLst/>
            <a:gdLst>
              <a:gd name="connsiteX0" fmla="*/ 1992 w 1043019"/>
              <a:gd name="connsiteY0" fmla="*/ 28563 h 196791"/>
              <a:gd name="connsiteX1" fmla="*/ 413472 w 1043019"/>
              <a:gd name="connsiteY1" fmla="*/ 5703 h 196791"/>
              <a:gd name="connsiteX2" fmla="*/ 1038312 w 1043019"/>
              <a:gd name="connsiteY2" fmla="*/ 104763 h 196791"/>
              <a:gd name="connsiteX3" fmla="*/ 680172 w 1043019"/>
              <a:gd name="connsiteY3" fmla="*/ 120003 h 196791"/>
              <a:gd name="connsiteX4" fmla="*/ 314412 w 1043019"/>
              <a:gd name="connsiteY4" fmla="*/ 196203 h 196791"/>
              <a:gd name="connsiteX5" fmla="*/ 398232 w 1043019"/>
              <a:gd name="connsiteY5" fmla="*/ 74283 h 196791"/>
              <a:gd name="connsiteX6" fmla="*/ 322032 w 1043019"/>
              <a:gd name="connsiteY6" fmla="*/ 51423 h 196791"/>
              <a:gd name="connsiteX7" fmla="*/ 261072 w 1043019"/>
              <a:gd name="connsiteY7" fmla="*/ 165723 h 196791"/>
              <a:gd name="connsiteX8" fmla="*/ 1992 w 1043019"/>
              <a:gd name="connsiteY8" fmla="*/ 28563 h 19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019" h="196791">
                <a:moveTo>
                  <a:pt x="1992" y="28563"/>
                </a:moveTo>
                <a:cubicBezTo>
                  <a:pt x="27392" y="1893"/>
                  <a:pt x="240752" y="-6997"/>
                  <a:pt x="413472" y="5703"/>
                </a:cubicBezTo>
                <a:cubicBezTo>
                  <a:pt x="586192" y="18403"/>
                  <a:pt x="993862" y="85713"/>
                  <a:pt x="1038312" y="104763"/>
                </a:cubicBezTo>
                <a:cubicBezTo>
                  <a:pt x="1082762" y="123813"/>
                  <a:pt x="800822" y="104763"/>
                  <a:pt x="680172" y="120003"/>
                </a:cubicBezTo>
                <a:cubicBezTo>
                  <a:pt x="559522" y="135243"/>
                  <a:pt x="361402" y="203823"/>
                  <a:pt x="314412" y="196203"/>
                </a:cubicBezTo>
                <a:cubicBezTo>
                  <a:pt x="267422" y="188583"/>
                  <a:pt x="396962" y="98413"/>
                  <a:pt x="398232" y="74283"/>
                </a:cubicBezTo>
                <a:cubicBezTo>
                  <a:pt x="399502" y="50153"/>
                  <a:pt x="344892" y="36183"/>
                  <a:pt x="322032" y="51423"/>
                </a:cubicBezTo>
                <a:cubicBezTo>
                  <a:pt x="299172" y="66663"/>
                  <a:pt x="320762" y="169533"/>
                  <a:pt x="261072" y="165723"/>
                </a:cubicBezTo>
                <a:cubicBezTo>
                  <a:pt x="201382" y="161913"/>
                  <a:pt x="-23408" y="55233"/>
                  <a:pt x="1992" y="28563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AEBE9C61-2184-C3B3-344D-63B67855C962}"/>
              </a:ext>
            </a:extLst>
          </p:cNvPr>
          <p:cNvSpPr/>
          <p:nvPr/>
        </p:nvSpPr>
        <p:spPr>
          <a:xfrm>
            <a:off x="3246562" y="5413060"/>
            <a:ext cx="316446" cy="178480"/>
          </a:xfrm>
          <a:custGeom>
            <a:avLst/>
            <a:gdLst>
              <a:gd name="connsiteX0" fmla="*/ 1463 w 316446"/>
              <a:gd name="connsiteY0" fmla="*/ 315 h 178480"/>
              <a:gd name="connsiteX1" fmla="*/ 207838 w 316446"/>
              <a:gd name="connsiteY1" fmla="*/ 98740 h 178480"/>
              <a:gd name="connsiteX2" fmla="*/ 315788 w 316446"/>
              <a:gd name="connsiteY2" fmla="*/ 105090 h 178480"/>
              <a:gd name="connsiteX3" fmla="*/ 249113 w 316446"/>
              <a:gd name="connsiteY3" fmla="*/ 98740 h 178480"/>
              <a:gd name="connsiteX4" fmla="*/ 166563 w 316446"/>
              <a:gd name="connsiteY4" fmla="*/ 140015 h 178480"/>
              <a:gd name="connsiteX5" fmla="*/ 106238 w 316446"/>
              <a:gd name="connsiteY5" fmla="*/ 178115 h 178480"/>
              <a:gd name="connsiteX6" fmla="*/ 112588 w 316446"/>
              <a:gd name="connsiteY6" fmla="*/ 155890 h 178480"/>
              <a:gd name="connsiteX7" fmla="*/ 39563 w 316446"/>
              <a:gd name="connsiteY7" fmla="*/ 101915 h 178480"/>
              <a:gd name="connsiteX8" fmla="*/ 71313 w 316446"/>
              <a:gd name="connsiteY8" fmla="*/ 105090 h 178480"/>
              <a:gd name="connsiteX9" fmla="*/ 14163 w 316446"/>
              <a:gd name="connsiteY9" fmla="*/ 57465 h 178480"/>
              <a:gd name="connsiteX10" fmla="*/ 109413 w 316446"/>
              <a:gd name="connsiteY10" fmla="*/ 66990 h 178480"/>
              <a:gd name="connsiteX11" fmla="*/ 1463 w 316446"/>
              <a:gd name="connsiteY11" fmla="*/ 315 h 1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446" h="178480">
                <a:moveTo>
                  <a:pt x="1463" y="315"/>
                </a:moveTo>
                <a:cubicBezTo>
                  <a:pt x="17867" y="5607"/>
                  <a:pt x="155451" y="81278"/>
                  <a:pt x="207838" y="98740"/>
                </a:cubicBezTo>
                <a:cubicBezTo>
                  <a:pt x="260225" y="116202"/>
                  <a:pt x="308909" y="105090"/>
                  <a:pt x="315788" y="105090"/>
                </a:cubicBezTo>
                <a:cubicBezTo>
                  <a:pt x="322667" y="105090"/>
                  <a:pt x="273984" y="92919"/>
                  <a:pt x="249113" y="98740"/>
                </a:cubicBezTo>
                <a:cubicBezTo>
                  <a:pt x="224242" y="104561"/>
                  <a:pt x="190375" y="126786"/>
                  <a:pt x="166563" y="140015"/>
                </a:cubicBezTo>
                <a:cubicBezTo>
                  <a:pt x="142751" y="153244"/>
                  <a:pt x="115234" y="175469"/>
                  <a:pt x="106238" y="178115"/>
                </a:cubicBezTo>
                <a:cubicBezTo>
                  <a:pt x="97242" y="180761"/>
                  <a:pt x="123700" y="168590"/>
                  <a:pt x="112588" y="155890"/>
                </a:cubicBezTo>
                <a:cubicBezTo>
                  <a:pt x="101476" y="143190"/>
                  <a:pt x="46442" y="110382"/>
                  <a:pt x="39563" y="101915"/>
                </a:cubicBezTo>
                <a:cubicBezTo>
                  <a:pt x="32684" y="93448"/>
                  <a:pt x="75546" y="112498"/>
                  <a:pt x="71313" y="105090"/>
                </a:cubicBezTo>
                <a:cubicBezTo>
                  <a:pt x="67080" y="97682"/>
                  <a:pt x="7813" y="63815"/>
                  <a:pt x="14163" y="57465"/>
                </a:cubicBezTo>
                <a:cubicBezTo>
                  <a:pt x="20513" y="51115"/>
                  <a:pt x="106767" y="75986"/>
                  <a:pt x="109413" y="66990"/>
                </a:cubicBezTo>
                <a:cubicBezTo>
                  <a:pt x="112059" y="57994"/>
                  <a:pt x="-14941" y="-4977"/>
                  <a:pt x="1463" y="315"/>
                </a:cubicBez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ADF2B4C-E980-3916-5E71-DE8CE98B6F8C}"/>
              </a:ext>
            </a:extLst>
          </p:cNvPr>
          <p:cNvSpPr/>
          <p:nvPr/>
        </p:nvSpPr>
        <p:spPr>
          <a:xfrm>
            <a:off x="3039647" y="5453929"/>
            <a:ext cx="355142" cy="86772"/>
          </a:xfrm>
          <a:custGeom>
            <a:avLst/>
            <a:gdLst>
              <a:gd name="connsiteX0" fmla="*/ 2003 w 355142"/>
              <a:gd name="connsiteY0" fmla="*/ 721 h 86772"/>
              <a:gd name="connsiteX1" fmla="*/ 224253 w 355142"/>
              <a:gd name="connsiteY1" fmla="*/ 51521 h 86772"/>
              <a:gd name="connsiteX2" fmla="*/ 163928 w 355142"/>
              <a:gd name="connsiteY2" fmla="*/ 35646 h 86772"/>
              <a:gd name="connsiteX3" fmla="*/ 284578 w 355142"/>
              <a:gd name="connsiteY3" fmla="*/ 61046 h 86772"/>
              <a:gd name="connsiteX4" fmla="*/ 297278 w 355142"/>
              <a:gd name="connsiteY4" fmla="*/ 54696 h 86772"/>
              <a:gd name="connsiteX5" fmla="*/ 354428 w 355142"/>
              <a:gd name="connsiteY5" fmla="*/ 80096 h 86772"/>
              <a:gd name="connsiteX6" fmla="*/ 325853 w 355142"/>
              <a:gd name="connsiteY6" fmla="*/ 73746 h 86772"/>
              <a:gd name="connsiteX7" fmla="*/ 275053 w 355142"/>
              <a:gd name="connsiteY7" fmla="*/ 86446 h 86772"/>
              <a:gd name="connsiteX8" fmla="*/ 281403 w 355142"/>
              <a:gd name="connsiteY8" fmla="*/ 57871 h 86772"/>
              <a:gd name="connsiteX9" fmla="*/ 167103 w 355142"/>
              <a:gd name="connsiteY9" fmla="*/ 35646 h 86772"/>
              <a:gd name="connsiteX10" fmla="*/ 221078 w 355142"/>
              <a:gd name="connsiteY10" fmla="*/ 83271 h 86772"/>
              <a:gd name="connsiteX11" fmla="*/ 170278 w 355142"/>
              <a:gd name="connsiteY11" fmla="*/ 41996 h 86772"/>
              <a:gd name="connsiteX12" fmla="*/ 116303 w 355142"/>
              <a:gd name="connsiteY12" fmla="*/ 22946 h 86772"/>
              <a:gd name="connsiteX13" fmla="*/ 2003 w 355142"/>
              <a:gd name="connsiteY13" fmla="*/ 721 h 8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142" h="86772">
                <a:moveTo>
                  <a:pt x="2003" y="721"/>
                </a:moveTo>
                <a:cubicBezTo>
                  <a:pt x="19995" y="5484"/>
                  <a:pt x="197265" y="45700"/>
                  <a:pt x="224253" y="51521"/>
                </a:cubicBezTo>
                <a:cubicBezTo>
                  <a:pt x="251241" y="57342"/>
                  <a:pt x="153874" y="34059"/>
                  <a:pt x="163928" y="35646"/>
                </a:cubicBezTo>
                <a:cubicBezTo>
                  <a:pt x="173982" y="37233"/>
                  <a:pt x="284578" y="61046"/>
                  <a:pt x="284578" y="61046"/>
                </a:cubicBezTo>
                <a:cubicBezTo>
                  <a:pt x="306803" y="64221"/>
                  <a:pt x="285636" y="51521"/>
                  <a:pt x="297278" y="54696"/>
                </a:cubicBezTo>
                <a:cubicBezTo>
                  <a:pt x="308920" y="57871"/>
                  <a:pt x="349666" y="76921"/>
                  <a:pt x="354428" y="80096"/>
                </a:cubicBezTo>
                <a:cubicBezTo>
                  <a:pt x="359190" y="83271"/>
                  <a:pt x="339082" y="72688"/>
                  <a:pt x="325853" y="73746"/>
                </a:cubicBezTo>
                <a:cubicBezTo>
                  <a:pt x="312624" y="74804"/>
                  <a:pt x="282461" y="89092"/>
                  <a:pt x="275053" y="86446"/>
                </a:cubicBezTo>
                <a:cubicBezTo>
                  <a:pt x="267645" y="83800"/>
                  <a:pt x="299395" y="66338"/>
                  <a:pt x="281403" y="57871"/>
                </a:cubicBezTo>
                <a:cubicBezTo>
                  <a:pt x="263411" y="49404"/>
                  <a:pt x="177157" y="31413"/>
                  <a:pt x="167103" y="35646"/>
                </a:cubicBezTo>
                <a:cubicBezTo>
                  <a:pt x="157049" y="39879"/>
                  <a:pt x="220549" y="82213"/>
                  <a:pt x="221078" y="83271"/>
                </a:cubicBezTo>
                <a:cubicBezTo>
                  <a:pt x="221607" y="84329"/>
                  <a:pt x="187740" y="52050"/>
                  <a:pt x="170278" y="41996"/>
                </a:cubicBezTo>
                <a:cubicBezTo>
                  <a:pt x="152816" y="31942"/>
                  <a:pt x="140115" y="29825"/>
                  <a:pt x="116303" y="22946"/>
                </a:cubicBezTo>
                <a:cubicBezTo>
                  <a:pt x="92491" y="16067"/>
                  <a:pt x="-15989" y="-4042"/>
                  <a:pt x="200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8F1B9FF-1776-9F0B-1695-3817DFCB0447}"/>
              </a:ext>
            </a:extLst>
          </p:cNvPr>
          <p:cNvSpPr/>
          <p:nvPr/>
        </p:nvSpPr>
        <p:spPr>
          <a:xfrm>
            <a:off x="3003274" y="5438616"/>
            <a:ext cx="107672" cy="70641"/>
          </a:xfrm>
          <a:custGeom>
            <a:avLst/>
            <a:gdLst>
              <a:gd name="connsiteX0" fmla="*/ 51076 w 107672"/>
              <a:gd name="connsiteY0" fmla="*/ 159 h 70641"/>
              <a:gd name="connsiteX1" fmla="*/ 95526 w 107672"/>
              <a:gd name="connsiteY1" fmla="*/ 38259 h 70641"/>
              <a:gd name="connsiteX2" fmla="*/ 70126 w 107672"/>
              <a:gd name="connsiteY2" fmla="*/ 47784 h 70641"/>
              <a:gd name="connsiteX3" fmla="*/ 276 w 107672"/>
              <a:gd name="connsiteY3" fmla="*/ 70009 h 70641"/>
              <a:gd name="connsiteX4" fmla="*/ 47901 w 107672"/>
              <a:gd name="connsiteY4" fmla="*/ 63659 h 70641"/>
              <a:gd name="connsiteX5" fmla="*/ 101876 w 107672"/>
              <a:gd name="connsiteY5" fmla="*/ 54134 h 70641"/>
              <a:gd name="connsiteX6" fmla="*/ 101876 w 107672"/>
              <a:gd name="connsiteY6" fmla="*/ 25559 h 70641"/>
              <a:gd name="connsiteX7" fmla="*/ 51076 w 107672"/>
              <a:gd name="connsiteY7" fmla="*/ 159 h 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672" h="70641">
                <a:moveTo>
                  <a:pt x="51076" y="159"/>
                </a:moveTo>
                <a:cubicBezTo>
                  <a:pt x="50018" y="2276"/>
                  <a:pt x="92351" y="30321"/>
                  <a:pt x="95526" y="38259"/>
                </a:cubicBezTo>
                <a:cubicBezTo>
                  <a:pt x="98701" y="46197"/>
                  <a:pt x="86001" y="42492"/>
                  <a:pt x="70126" y="47784"/>
                </a:cubicBezTo>
                <a:cubicBezTo>
                  <a:pt x="54251" y="53076"/>
                  <a:pt x="3980" y="67363"/>
                  <a:pt x="276" y="70009"/>
                </a:cubicBezTo>
                <a:cubicBezTo>
                  <a:pt x="-3428" y="72655"/>
                  <a:pt x="30968" y="66305"/>
                  <a:pt x="47901" y="63659"/>
                </a:cubicBezTo>
                <a:cubicBezTo>
                  <a:pt x="64834" y="61013"/>
                  <a:pt x="92880" y="60484"/>
                  <a:pt x="101876" y="54134"/>
                </a:cubicBezTo>
                <a:cubicBezTo>
                  <a:pt x="110872" y="47784"/>
                  <a:pt x="108226" y="33496"/>
                  <a:pt x="101876" y="25559"/>
                </a:cubicBezTo>
                <a:cubicBezTo>
                  <a:pt x="95526" y="17622"/>
                  <a:pt x="52134" y="-1958"/>
                  <a:pt x="5107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4589283-25C9-AD35-5E45-0FA5D1AD7790}"/>
              </a:ext>
            </a:extLst>
          </p:cNvPr>
          <p:cNvSpPr/>
          <p:nvPr/>
        </p:nvSpPr>
        <p:spPr>
          <a:xfrm>
            <a:off x="3038475" y="5448300"/>
            <a:ext cx="117496" cy="50823"/>
          </a:xfrm>
          <a:custGeom>
            <a:avLst/>
            <a:gdLst>
              <a:gd name="connsiteX0" fmla="*/ 0 w 117496"/>
              <a:gd name="connsiteY0" fmla="*/ 0 h 50823"/>
              <a:gd name="connsiteX1" fmla="*/ 50800 w 117496"/>
              <a:gd name="connsiteY1" fmla="*/ 38100 h 50823"/>
              <a:gd name="connsiteX2" fmla="*/ 34925 w 117496"/>
              <a:gd name="connsiteY2" fmla="*/ 50800 h 50823"/>
              <a:gd name="connsiteX3" fmla="*/ 73025 w 117496"/>
              <a:gd name="connsiteY3" fmla="*/ 41275 h 50823"/>
              <a:gd name="connsiteX4" fmla="*/ 117475 w 117496"/>
              <a:gd name="connsiteY4" fmla="*/ 41275 h 50823"/>
              <a:gd name="connsiteX5" fmla="*/ 79375 w 117496"/>
              <a:gd name="connsiteY5" fmla="*/ 31750 h 50823"/>
              <a:gd name="connsiteX6" fmla="*/ 0 w 117496"/>
              <a:gd name="connsiteY6" fmla="*/ 0 h 5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96" h="50823">
                <a:moveTo>
                  <a:pt x="0" y="0"/>
                </a:moveTo>
                <a:lnTo>
                  <a:pt x="50800" y="38100"/>
                </a:lnTo>
                <a:cubicBezTo>
                  <a:pt x="56621" y="46567"/>
                  <a:pt x="31221" y="50271"/>
                  <a:pt x="34925" y="50800"/>
                </a:cubicBezTo>
                <a:cubicBezTo>
                  <a:pt x="38629" y="51329"/>
                  <a:pt x="59267" y="42862"/>
                  <a:pt x="73025" y="41275"/>
                </a:cubicBezTo>
                <a:cubicBezTo>
                  <a:pt x="86783" y="39688"/>
                  <a:pt x="116417" y="42863"/>
                  <a:pt x="117475" y="41275"/>
                </a:cubicBezTo>
                <a:cubicBezTo>
                  <a:pt x="118533" y="39687"/>
                  <a:pt x="79375" y="31750"/>
                  <a:pt x="7937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5C01F63-4B68-B938-9D41-64A5849B1AFB}"/>
              </a:ext>
            </a:extLst>
          </p:cNvPr>
          <p:cNvSpPr/>
          <p:nvPr/>
        </p:nvSpPr>
        <p:spPr>
          <a:xfrm>
            <a:off x="3131265" y="5522713"/>
            <a:ext cx="235361" cy="165145"/>
          </a:xfrm>
          <a:custGeom>
            <a:avLst/>
            <a:gdLst>
              <a:gd name="connsiteX0" fmla="*/ 234235 w 235361"/>
              <a:gd name="connsiteY0" fmla="*/ 1787 h 165145"/>
              <a:gd name="connsiteX1" fmla="*/ 75485 w 235361"/>
              <a:gd name="connsiteY1" fmla="*/ 77987 h 165145"/>
              <a:gd name="connsiteX2" fmla="*/ 104060 w 235361"/>
              <a:gd name="connsiteY2" fmla="*/ 65287 h 165145"/>
              <a:gd name="connsiteX3" fmla="*/ 110410 w 235361"/>
              <a:gd name="connsiteY3" fmla="*/ 100212 h 165145"/>
              <a:gd name="connsiteX4" fmla="*/ 91360 w 235361"/>
              <a:gd name="connsiteY4" fmla="*/ 97037 h 165145"/>
              <a:gd name="connsiteX5" fmla="*/ 126285 w 235361"/>
              <a:gd name="connsiteY5" fmla="*/ 103387 h 165145"/>
              <a:gd name="connsiteX6" fmla="*/ 88185 w 235361"/>
              <a:gd name="connsiteY6" fmla="*/ 87512 h 165145"/>
              <a:gd name="connsiteX7" fmla="*/ 107235 w 235361"/>
              <a:gd name="connsiteY7" fmla="*/ 109737 h 165145"/>
              <a:gd name="connsiteX8" fmla="*/ 123110 w 235361"/>
              <a:gd name="connsiteY8" fmla="*/ 112912 h 165145"/>
              <a:gd name="connsiteX9" fmla="*/ 88185 w 235361"/>
              <a:gd name="connsiteY9" fmla="*/ 106562 h 165145"/>
              <a:gd name="connsiteX10" fmla="*/ 31035 w 235361"/>
              <a:gd name="connsiteY10" fmla="*/ 141487 h 165145"/>
              <a:gd name="connsiteX11" fmla="*/ 5635 w 235361"/>
              <a:gd name="connsiteY11" fmla="*/ 160537 h 165145"/>
              <a:gd name="connsiteX12" fmla="*/ 138985 w 235361"/>
              <a:gd name="connsiteY12" fmla="*/ 52587 h 165145"/>
              <a:gd name="connsiteX13" fmla="*/ 31035 w 235361"/>
              <a:gd name="connsiteY13" fmla="*/ 112912 h 165145"/>
              <a:gd name="connsiteX14" fmla="*/ 142160 w 235361"/>
              <a:gd name="connsiteY14" fmla="*/ 30362 h 165145"/>
              <a:gd name="connsiteX15" fmla="*/ 234235 w 235361"/>
              <a:gd name="connsiteY15" fmla="*/ 1787 h 16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361" h="165145">
                <a:moveTo>
                  <a:pt x="234235" y="1787"/>
                </a:moveTo>
                <a:cubicBezTo>
                  <a:pt x="223122" y="9725"/>
                  <a:pt x="97181" y="67404"/>
                  <a:pt x="75485" y="77987"/>
                </a:cubicBezTo>
                <a:cubicBezTo>
                  <a:pt x="53789" y="88570"/>
                  <a:pt x="98239" y="61583"/>
                  <a:pt x="104060" y="65287"/>
                </a:cubicBezTo>
                <a:cubicBezTo>
                  <a:pt x="109881" y="68991"/>
                  <a:pt x="112527" y="94920"/>
                  <a:pt x="110410" y="100212"/>
                </a:cubicBezTo>
                <a:cubicBezTo>
                  <a:pt x="108293" y="105504"/>
                  <a:pt x="88714" y="96508"/>
                  <a:pt x="91360" y="97037"/>
                </a:cubicBezTo>
                <a:cubicBezTo>
                  <a:pt x="94006" y="97566"/>
                  <a:pt x="126814" y="104974"/>
                  <a:pt x="126285" y="103387"/>
                </a:cubicBezTo>
                <a:cubicBezTo>
                  <a:pt x="125756" y="101800"/>
                  <a:pt x="88185" y="87512"/>
                  <a:pt x="88185" y="87512"/>
                </a:cubicBezTo>
                <a:cubicBezTo>
                  <a:pt x="85010" y="88570"/>
                  <a:pt x="101414" y="105504"/>
                  <a:pt x="107235" y="109737"/>
                </a:cubicBezTo>
                <a:cubicBezTo>
                  <a:pt x="113056" y="113970"/>
                  <a:pt x="126285" y="113441"/>
                  <a:pt x="123110" y="112912"/>
                </a:cubicBezTo>
                <a:cubicBezTo>
                  <a:pt x="119935" y="112383"/>
                  <a:pt x="103531" y="101799"/>
                  <a:pt x="88185" y="106562"/>
                </a:cubicBezTo>
                <a:cubicBezTo>
                  <a:pt x="72839" y="111325"/>
                  <a:pt x="44793" y="132491"/>
                  <a:pt x="31035" y="141487"/>
                </a:cubicBezTo>
                <a:cubicBezTo>
                  <a:pt x="17277" y="150483"/>
                  <a:pt x="-12357" y="175354"/>
                  <a:pt x="5635" y="160537"/>
                </a:cubicBezTo>
                <a:cubicBezTo>
                  <a:pt x="23627" y="145720"/>
                  <a:pt x="134752" y="60524"/>
                  <a:pt x="138985" y="52587"/>
                </a:cubicBezTo>
                <a:cubicBezTo>
                  <a:pt x="143218" y="44650"/>
                  <a:pt x="30506" y="116616"/>
                  <a:pt x="31035" y="112912"/>
                </a:cubicBezTo>
                <a:cubicBezTo>
                  <a:pt x="31564" y="109208"/>
                  <a:pt x="113056" y="46766"/>
                  <a:pt x="142160" y="30362"/>
                </a:cubicBezTo>
                <a:cubicBezTo>
                  <a:pt x="171264" y="13958"/>
                  <a:pt x="245348" y="-6151"/>
                  <a:pt x="234235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613FFEA-1151-796A-F1C0-6E6C05958513}"/>
              </a:ext>
            </a:extLst>
          </p:cNvPr>
          <p:cNvSpPr/>
          <p:nvPr/>
        </p:nvSpPr>
        <p:spPr>
          <a:xfrm>
            <a:off x="3063733" y="5463177"/>
            <a:ext cx="96808" cy="192048"/>
          </a:xfrm>
          <a:custGeom>
            <a:avLst/>
            <a:gdLst>
              <a:gd name="connsiteX0" fmla="*/ 142 w 96808"/>
              <a:gd name="connsiteY0" fmla="*/ 4173 h 192048"/>
              <a:gd name="connsiteX1" fmla="*/ 47767 w 96808"/>
              <a:gd name="connsiteY1" fmla="*/ 134348 h 192048"/>
              <a:gd name="connsiteX2" fmla="*/ 92217 w 96808"/>
              <a:gd name="connsiteY2" fmla="*/ 191498 h 192048"/>
              <a:gd name="connsiteX3" fmla="*/ 95392 w 96808"/>
              <a:gd name="connsiteY3" fmla="*/ 156573 h 192048"/>
              <a:gd name="connsiteX4" fmla="*/ 92217 w 96808"/>
              <a:gd name="connsiteY4" fmla="*/ 51798 h 192048"/>
              <a:gd name="connsiteX5" fmla="*/ 63642 w 96808"/>
              <a:gd name="connsiteY5" fmla="*/ 32748 h 192048"/>
              <a:gd name="connsiteX6" fmla="*/ 142 w 96808"/>
              <a:gd name="connsiteY6" fmla="*/ 4173 h 1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08" h="192048">
                <a:moveTo>
                  <a:pt x="142" y="4173"/>
                </a:moveTo>
                <a:cubicBezTo>
                  <a:pt x="-2504" y="21106"/>
                  <a:pt x="32421" y="103127"/>
                  <a:pt x="47767" y="134348"/>
                </a:cubicBezTo>
                <a:cubicBezTo>
                  <a:pt x="63113" y="165569"/>
                  <a:pt x="84280" y="187794"/>
                  <a:pt x="92217" y="191498"/>
                </a:cubicBezTo>
                <a:cubicBezTo>
                  <a:pt x="100154" y="195202"/>
                  <a:pt x="95392" y="179856"/>
                  <a:pt x="95392" y="156573"/>
                </a:cubicBezTo>
                <a:cubicBezTo>
                  <a:pt x="95392" y="133290"/>
                  <a:pt x="97509" y="72435"/>
                  <a:pt x="92217" y="51798"/>
                </a:cubicBezTo>
                <a:cubicBezTo>
                  <a:pt x="86925" y="31161"/>
                  <a:pt x="72109" y="38569"/>
                  <a:pt x="63642" y="32748"/>
                </a:cubicBezTo>
                <a:cubicBezTo>
                  <a:pt x="55175" y="26927"/>
                  <a:pt x="2788" y="-12760"/>
                  <a:pt x="142" y="4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1DB4190-B238-9010-0DB8-EF064A5D6D5E}"/>
              </a:ext>
            </a:extLst>
          </p:cNvPr>
          <p:cNvSpPr/>
          <p:nvPr/>
        </p:nvSpPr>
        <p:spPr>
          <a:xfrm>
            <a:off x="3032090" y="5445008"/>
            <a:ext cx="321662" cy="92222"/>
          </a:xfrm>
          <a:custGeom>
            <a:avLst/>
            <a:gdLst>
              <a:gd name="connsiteX0" fmla="*/ 3210 w 321662"/>
              <a:gd name="connsiteY0" fmla="*/ 117 h 92222"/>
              <a:gd name="connsiteX1" fmla="*/ 279435 w 321662"/>
              <a:gd name="connsiteY1" fmla="*/ 63617 h 92222"/>
              <a:gd name="connsiteX2" fmla="*/ 317535 w 321662"/>
              <a:gd name="connsiteY2" fmla="*/ 76317 h 92222"/>
              <a:gd name="connsiteX3" fmla="*/ 247685 w 321662"/>
              <a:gd name="connsiteY3" fmla="*/ 63617 h 92222"/>
              <a:gd name="connsiteX4" fmla="*/ 263560 w 321662"/>
              <a:gd name="connsiteY4" fmla="*/ 92192 h 92222"/>
              <a:gd name="connsiteX5" fmla="*/ 200060 w 321662"/>
              <a:gd name="connsiteY5" fmla="*/ 57267 h 92222"/>
              <a:gd name="connsiteX6" fmla="*/ 193710 w 321662"/>
              <a:gd name="connsiteY6" fmla="*/ 73142 h 92222"/>
              <a:gd name="connsiteX7" fmla="*/ 209585 w 321662"/>
              <a:gd name="connsiteY7" fmla="*/ 89017 h 92222"/>
              <a:gd name="connsiteX8" fmla="*/ 171485 w 321662"/>
              <a:gd name="connsiteY8" fmla="*/ 63617 h 92222"/>
              <a:gd name="connsiteX9" fmla="*/ 130210 w 321662"/>
              <a:gd name="connsiteY9" fmla="*/ 47742 h 92222"/>
              <a:gd name="connsiteX10" fmla="*/ 3210 w 321662"/>
              <a:gd name="connsiteY10" fmla="*/ 117 h 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62" h="92222">
                <a:moveTo>
                  <a:pt x="3210" y="117"/>
                </a:moveTo>
                <a:cubicBezTo>
                  <a:pt x="28081" y="2763"/>
                  <a:pt x="227048" y="50917"/>
                  <a:pt x="279435" y="63617"/>
                </a:cubicBezTo>
                <a:cubicBezTo>
                  <a:pt x="331823" y="76317"/>
                  <a:pt x="322827" y="76317"/>
                  <a:pt x="317535" y="76317"/>
                </a:cubicBezTo>
                <a:cubicBezTo>
                  <a:pt x="312243" y="76317"/>
                  <a:pt x="256681" y="60971"/>
                  <a:pt x="247685" y="63617"/>
                </a:cubicBezTo>
                <a:cubicBezTo>
                  <a:pt x="238689" y="66263"/>
                  <a:pt x="271497" y="93250"/>
                  <a:pt x="263560" y="92192"/>
                </a:cubicBezTo>
                <a:cubicBezTo>
                  <a:pt x="255623" y="91134"/>
                  <a:pt x="200060" y="57267"/>
                  <a:pt x="200060" y="57267"/>
                </a:cubicBezTo>
                <a:cubicBezTo>
                  <a:pt x="188418" y="54092"/>
                  <a:pt x="192123" y="67850"/>
                  <a:pt x="193710" y="73142"/>
                </a:cubicBezTo>
                <a:cubicBezTo>
                  <a:pt x="195297" y="78434"/>
                  <a:pt x="213289" y="90604"/>
                  <a:pt x="209585" y="89017"/>
                </a:cubicBezTo>
                <a:cubicBezTo>
                  <a:pt x="205881" y="87430"/>
                  <a:pt x="184714" y="70496"/>
                  <a:pt x="171485" y="63617"/>
                </a:cubicBezTo>
                <a:cubicBezTo>
                  <a:pt x="158256" y="56738"/>
                  <a:pt x="155081" y="55150"/>
                  <a:pt x="130210" y="47742"/>
                </a:cubicBezTo>
                <a:cubicBezTo>
                  <a:pt x="105339" y="40334"/>
                  <a:pt x="-21661" y="-2529"/>
                  <a:pt x="321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43CF507-00AD-3400-7B54-E72E1BCD82B0}"/>
              </a:ext>
            </a:extLst>
          </p:cNvPr>
          <p:cNvSpPr/>
          <p:nvPr/>
        </p:nvSpPr>
        <p:spPr>
          <a:xfrm>
            <a:off x="3143211" y="5527675"/>
            <a:ext cx="284185" cy="165141"/>
          </a:xfrm>
          <a:custGeom>
            <a:avLst/>
            <a:gdLst>
              <a:gd name="connsiteX0" fmla="*/ 39 w 284185"/>
              <a:gd name="connsiteY0" fmla="*/ 165100 h 165141"/>
              <a:gd name="connsiteX1" fmla="*/ 120689 w 284185"/>
              <a:gd name="connsiteY1" fmla="*/ 73025 h 165141"/>
              <a:gd name="connsiteX2" fmla="*/ 190539 w 284185"/>
              <a:gd name="connsiteY2" fmla="*/ 79375 h 165141"/>
              <a:gd name="connsiteX3" fmla="*/ 171489 w 284185"/>
              <a:gd name="connsiteY3" fmla="*/ 60325 h 165141"/>
              <a:gd name="connsiteX4" fmla="*/ 282614 w 284185"/>
              <a:gd name="connsiteY4" fmla="*/ 60325 h 165141"/>
              <a:gd name="connsiteX5" fmla="*/ 238164 w 284185"/>
              <a:gd name="connsiteY5" fmla="*/ 50800 h 165141"/>
              <a:gd name="connsiteX6" fmla="*/ 257214 w 284185"/>
              <a:gd name="connsiteY6" fmla="*/ 0 h 165141"/>
              <a:gd name="connsiteX7" fmla="*/ 234989 w 284185"/>
              <a:gd name="connsiteY7" fmla="*/ 50800 h 165141"/>
              <a:gd name="connsiteX8" fmla="*/ 146089 w 284185"/>
              <a:gd name="connsiteY8" fmla="*/ 44450 h 165141"/>
              <a:gd name="connsiteX9" fmla="*/ 168314 w 284185"/>
              <a:gd name="connsiteY9" fmla="*/ 66675 h 165141"/>
              <a:gd name="connsiteX10" fmla="*/ 107989 w 284185"/>
              <a:gd name="connsiteY10" fmla="*/ 60325 h 165141"/>
              <a:gd name="connsiteX11" fmla="*/ 39 w 284185"/>
              <a:gd name="connsiteY11" fmla="*/ 165100 h 1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185" h="165141">
                <a:moveTo>
                  <a:pt x="39" y="165100"/>
                </a:moveTo>
                <a:cubicBezTo>
                  <a:pt x="2156" y="167217"/>
                  <a:pt x="88939" y="87312"/>
                  <a:pt x="120689" y="73025"/>
                </a:cubicBezTo>
                <a:cubicBezTo>
                  <a:pt x="152439" y="58737"/>
                  <a:pt x="190539" y="79375"/>
                  <a:pt x="190539" y="79375"/>
                </a:cubicBezTo>
                <a:cubicBezTo>
                  <a:pt x="199006" y="77258"/>
                  <a:pt x="156143" y="63500"/>
                  <a:pt x="171489" y="60325"/>
                </a:cubicBezTo>
                <a:cubicBezTo>
                  <a:pt x="186835" y="57150"/>
                  <a:pt x="271502" y="61912"/>
                  <a:pt x="282614" y="60325"/>
                </a:cubicBezTo>
                <a:cubicBezTo>
                  <a:pt x="293726" y="58738"/>
                  <a:pt x="242397" y="60854"/>
                  <a:pt x="238164" y="50800"/>
                </a:cubicBezTo>
                <a:cubicBezTo>
                  <a:pt x="233931" y="40746"/>
                  <a:pt x="257743" y="0"/>
                  <a:pt x="257214" y="0"/>
                </a:cubicBezTo>
                <a:cubicBezTo>
                  <a:pt x="256685" y="0"/>
                  <a:pt x="253510" y="43392"/>
                  <a:pt x="234989" y="50800"/>
                </a:cubicBezTo>
                <a:cubicBezTo>
                  <a:pt x="216468" y="58208"/>
                  <a:pt x="157202" y="41804"/>
                  <a:pt x="146089" y="44450"/>
                </a:cubicBezTo>
                <a:cubicBezTo>
                  <a:pt x="134976" y="47096"/>
                  <a:pt x="174664" y="64029"/>
                  <a:pt x="168314" y="66675"/>
                </a:cubicBezTo>
                <a:cubicBezTo>
                  <a:pt x="161964" y="69321"/>
                  <a:pt x="133389" y="43921"/>
                  <a:pt x="107989" y="60325"/>
                </a:cubicBezTo>
                <a:cubicBezTo>
                  <a:pt x="82589" y="76729"/>
                  <a:pt x="-2078" y="162983"/>
                  <a:pt x="39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5475DF3-FB5D-1827-195B-2A20DB6257D1}"/>
              </a:ext>
            </a:extLst>
          </p:cNvPr>
          <p:cNvSpPr/>
          <p:nvPr/>
        </p:nvSpPr>
        <p:spPr>
          <a:xfrm>
            <a:off x="3025259" y="5378450"/>
            <a:ext cx="437581" cy="215927"/>
          </a:xfrm>
          <a:custGeom>
            <a:avLst/>
            <a:gdLst>
              <a:gd name="connsiteX0" fmla="*/ 516 w 437581"/>
              <a:gd name="connsiteY0" fmla="*/ 0 h 215927"/>
              <a:gd name="connsiteX1" fmla="*/ 108466 w 437581"/>
              <a:gd name="connsiteY1" fmla="*/ 19050 h 215927"/>
              <a:gd name="connsiteX2" fmla="*/ 248166 w 437581"/>
              <a:gd name="connsiteY2" fmla="*/ 92075 h 215927"/>
              <a:gd name="connsiteX3" fmla="*/ 244991 w 437581"/>
              <a:gd name="connsiteY3" fmla="*/ 76200 h 215927"/>
              <a:gd name="connsiteX4" fmla="*/ 365641 w 437581"/>
              <a:gd name="connsiteY4" fmla="*/ 139700 h 215927"/>
              <a:gd name="connsiteX5" fmla="*/ 419616 w 437581"/>
              <a:gd name="connsiteY5" fmla="*/ 174625 h 215927"/>
              <a:gd name="connsiteX6" fmla="*/ 435491 w 437581"/>
              <a:gd name="connsiteY6" fmla="*/ 215900 h 215927"/>
              <a:gd name="connsiteX7" fmla="*/ 419616 w 437581"/>
              <a:gd name="connsiteY7" fmla="*/ 168275 h 215927"/>
              <a:gd name="connsiteX8" fmla="*/ 276741 w 437581"/>
              <a:gd name="connsiteY8" fmla="*/ 69850 h 215927"/>
              <a:gd name="connsiteX9" fmla="*/ 295791 w 437581"/>
              <a:gd name="connsiteY9" fmla="*/ 88900 h 215927"/>
              <a:gd name="connsiteX10" fmla="*/ 184666 w 437581"/>
              <a:gd name="connsiteY10" fmla="*/ 28575 h 215927"/>
              <a:gd name="connsiteX11" fmla="*/ 210066 w 437581"/>
              <a:gd name="connsiteY11" fmla="*/ 53975 h 215927"/>
              <a:gd name="connsiteX12" fmla="*/ 152916 w 437581"/>
              <a:gd name="connsiteY12" fmla="*/ 19050 h 215927"/>
              <a:gd name="connsiteX13" fmla="*/ 516 w 437581"/>
              <a:gd name="connsiteY13" fmla="*/ 0 h 2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81" h="215927">
                <a:moveTo>
                  <a:pt x="516" y="0"/>
                </a:moveTo>
                <a:cubicBezTo>
                  <a:pt x="-6892" y="0"/>
                  <a:pt x="67191" y="3704"/>
                  <a:pt x="108466" y="19050"/>
                </a:cubicBezTo>
                <a:cubicBezTo>
                  <a:pt x="149741" y="34396"/>
                  <a:pt x="248166" y="92075"/>
                  <a:pt x="248166" y="92075"/>
                </a:cubicBezTo>
                <a:cubicBezTo>
                  <a:pt x="270920" y="101600"/>
                  <a:pt x="225412" y="68262"/>
                  <a:pt x="244991" y="76200"/>
                </a:cubicBezTo>
                <a:cubicBezTo>
                  <a:pt x="264570" y="84138"/>
                  <a:pt x="336537" y="123296"/>
                  <a:pt x="365641" y="139700"/>
                </a:cubicBezTo>
                <a:cubicBezTo>
                  <a:pt x="394745" y="156104"/>
                  <a:pt x="407974" y="161925"/>
                  <a:pt x="419616" y="174625"/>
                </a:cubicBezTo>
                <a:cubicBezTo>
                  <a:pt x="431258" y="187325"/>
                  <a:pt x="435491" y="216958"/>
                  <a:pt x="435491" y="215900"/>
                </a:cubicBezTo>
                <a:cubicBezTo>
                  <a:pt x="435491" y="214842"/>
                  <a:pt x="446074" y="192617"/>
                  <a:pt x="419616" y="168275"/>
                </a:cubicBezTo>
                <a:cubicBezTo>
                  <a:pt x="393158" y="143933"/>
                  <a:pt x="276741" y="69850"/>
                  <a:pt x="276741" y="69850"/>
                </a:cubicBezTo>
                <a:cubicBezTo>
                  <a:pt x="256103" y="56621"/>
                  <a:pt x="311137" y="95779"/>
                  <a:pt x="295791" y="88900"/>
                </a:cubicBezTo>
                <a:cubicBezTo>
                  <a:pt x="280445" y="82021"/>
                  <a:pt x="198953" y="34396"/>
                  <a:pt x="184666" y="28575"/>
                </a:cubicBezTo>
                <a:cubicBezTo>
                  <a:pt x="170379" y="22754"/>
                  <a:pt x="215358" y="55562"/>
                  <a:pt x="210066" y="53975"/>
                </a:cubicBezTo>
                <a:cubicBezTo>
                  <a:pt x="204774" y="52388"/>
                  <a:pt x="184137" y="26458"/>
                  <a:pt x="152916" y="19050"/>
                </a:cubicBezTo>
                <a:cubicBezTo>
                  <a:pt x="121695" y="11642"/>
                  <a:pt x="7924" y="0"/>
                  <a:pt x="5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D86D7C7-F8A6-9219-FFEF-660E8223BBD2}"/>
              </a:ext>
            </a:extLst>
          </p:cNvPr>
          <p:cNvSpPr/>
          <p:nvPr/>
        </p:nvSpPr>
        <p:spPr>
          <a:xfrm>
            <a:off x="3044814" y="5286342"/>
            <a:ext cx="22363" cy="158821"/>
          </a:xfrm>
          <a:custGeom>
            <a:avLst/>
            <a:gdLst>
              <a:gd name="connsiteX0" fmla="*/ 22236 w 22363"/>
              <a:gd name="connsiteY0" fmla="*/ 33 h 158821"/>
              <a:gd name="connsiteX1" fmla="*/ 9536 w 22363"/>
              <a:gd name="connsiteY1" fmla="*/ 79408 h 158821"/>
              <a:gd name="connsiteX2" fmla="*/ 19061 w 22363"/>
              <a:gd name="connsiteY2" fmla="*/ 158783 h 158821"/>
              <a:gd name="connsiteX3" fmla="*/ 11 w 22363"/>
              <a:gd name="connsiteY3" fmla="*/ 88933 h 158821"/>
              <a:gd name="connsiteX4" fmla="*/ 22236 w 22363"/>
              <a:gd name="connsiteY4" fmla="*/ 33 h 15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3" h="158821">
                <a:moveTo>
                  <a:pt x="22236" y="33"/>
                </a:moveTo>
                <a:cubicBezTo>
                  <a:pt x="23823" y="-1554"/>
                  <a:pt x="10065" y="52950"/>
                  <a:pt x="9536" y="79408"/>
                </a:cubicBezTo>
                <a:cubicBezTo>
                  <a:pt x="9007" y="105866"/>
                  <a:pt x="20648" y="157196"/>
                  <a:pt x="19061" y="158783"/>
                </a:cubicBezTo>
                <a:cubicBezTo>
                  <a:pt x="17474" y="160370"/>
                  <a:pt x="-518" y="112745"/>
                  <a:pt x="11" y="88933"/>
                </a:cubicBezTo>
                <a:cubicBezTo>
                  <a:pt x="540" y="65121"/>
                  <a:pt x="20649" y="1620"/>
                  <a:pt x="2223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D7FDB25-4A3A-FD8F-1296-7064DEC470A9}"/>
              </a:ext>
            </a:extLst>
          </p:cNvPr>
          <p:cNvSpPr/>
          <p:nvPr/>
        </p:nvSpPr>
        <p:spPr>
          <a:xfrm>
            <a:off x="3044661" y="5394325"/>
            <a:ext cx="183297" cy="52814"/>
          </a:xfrm>
          <a:custGeom>
            <a:avLst/>
            <a:gdLst>
              <a:gd name="connsiteX0" fmla="*/ 164 w 183297"/>
              <a:gd name="connsiteY0" fmla="*/ 0 h 52814"/>
              <a:gd name="connsiteX1" fmla="*/ 174789 w 183297"/>
              <a:gd name="connsiteY1" fmla="*/ 47625 h 52814"/>
              <a:gd name="connsiteX2" fmla="*/ 143039 w 183297"/>
              <a:gd name="connsiteY2" fmla="*/ 47625 h 52814"/>
              <a:gd name="connsiteX3" fmla="*/ 164 w 183297"/>
              <a:gd name="connsiteY3" fmla="*/ 0 h 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97" h="52814">
                <a:moveTo>
                  <a:pt x="164" y="0"/>
                </a:moveTo>
                <a:cubicBezTo>
                  <a:pt x="5456" y="0"/>
                  <a:pt x="150977" y="39688"/>
                  <a:pt x="174789" y="47625"/>
                </a:cubicBezTo>
                <a:cubicBezTo>
                  <a:pt x="198602" y="55563"/>
                  <a:pt x="167381" y="53446"/>
                  <a:pt x="143039" y="47625"/>
                </a:cubicBezTo>
                <a:cubicBezTo>
                  <a:pt x="118697" y="41804"/>
                  <a:pt x="-5128" y="0"/>
                  <a:pt x="1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EF3EA21-9FF8-139F-38F1-3334A37C0BE4}"/>
              </a:ext>
            </a:extLst>
          </p:cNvPr>
          <p:cNvSpPr/>
          <p:nvPr/>
        </p:nvSpPr>
        <p:spPr>
          <a:xfrm>
            <a:off x="3100482" y="5346325"/>
            <a:ext cx="235197" cy="88923"/>
          </a:xfrm>
          <a:custGeom>
            <a:avLst/>
            <a:gdLst>
              <a:gd name="connsiteX0" fmla="*/ 1493 w 235197"/>
              <a:gd name="connsiteY0" fmla="*/ 375 h 88923"/>
              <a:gd name="connsiteX1" fmla="*/ 220568 w 235197"/>
              <a:gd name="connsiteY1" fmla="*/ 82925 h 88923"/>
              <a:gd name="connsiteX2" fmla="*/ 204693 w 235197"/>
              <a:gd name="connsiteY2" fmla="*/ 76575 h 88923"/>
              <a:gd name="connsiteX3" fmla="*/ 122143 w 235197"/>
              <a:gd name="connsiteY3" fmla="*/ 28950 h 88923"/>
              <a:gd name="connsiteX4" fmla="*/ 122143 w 235197"/>
              <a:gd name="connsiteY4" fmla="*/ 51175 h 88923"/>
              <a:gd name="connsiteX5" fmla="*/ 1493 w 235197"/>
              <a:gd name="connsiteY5" fmla="*/ 375 h 8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97" h="88923">
                <a:moveTo>
                  <a:pt x="1493" y="375"/>
                </a:moveTo>
                <a:cubicBezTo>
                  <a:pt x="17897" y="5667"/>
                  <a:pt x="220568" y="82925"/>
                  <a:pt x="220568" y="82925"/>
                </a:cubicBezTo>
                <a:cubicBezTo>
                  <a:pt x="254435" y="95625"/>
                  <a:pt x="221097" y="85571"/>
                  <a:pt x="204693" y="76575"/>
                </a:cubicBezTo>
                <a:cubicBezTo>
                  <a:pt x="188289" y="67579"/>
                  <a:pt x="135901" y="33183"/>
                  <a:pt x="122143" y="28950"/>
                </a:cubicBezTo>
                <a:cubicBezTo>
                  <a:pt x="108385" y="24717"/>
                  <a:pt x="135372" y="54879"/>
                  <a:pt x="122143" y="51175"/>
                </a:cubicBezTo>
                <a:cubicBezTo>
                  <a:pt x="108914" y="47471"/>
                  <a:pt x="-14911" y="-4917"/>
                  <a:pt x="1493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08232BB-D9E2-CCB6-1E2F-F61E16FBAED7}"/>
              </a:ext>
            </a:extLst>
          </p:cNvPr>
          <p:cNvSpPr/>
          <p:nvPr/>
        </p:nvSpPr>
        <p:spPr>
          <a:xfrm>
            <a:off x="2950342" y="5175215"/>
            <a:ext cx="91659" cy="99152"/>
          </a:xfrm>
          <a:custGeom>
            <a:avLst/>
            <a:gdLst>
              <a:gd name="connsiteX0" fmla="*/ 2408 w 91659"/>
              <a:gd name="connsiteY0" fmla="*/ 35 h 99152"/>
              <a:gd name="connsiteX1" fmla="*/ 8758 w 91659"/>
              <a:gd name="connsiteY1" fmla="*/ 63535 h 99152"/>
              <a:gd name="connsiteX2" fmla="*/ 91308 w 91659"/>
              <a:gd name="connsiteY2" fmla="*/ 98460 h 99152"/>
              <a:gd name="connsiteX3" fmla="*/ 37333 w 91659"/>
              <a:gd name="connsiteY3" fmla="*/ 85760 h 99152"/>
              <a:gd name="connsiteX4" fmla="*/ 8758 w 91659"/>
              <a:gd name="connsiteY4" fmla="*/ 73060 h 99152"/>
              <a:gd name="connsiteX5" fmla="*/ 69083 w 91659"/>
              <a:gd name="connsiteY5" fmla="*/ 38135 h 99152"/>
              <a:gd name="connsiteX6" fmla="*/ 8758 w 91659"/>
              <a:gd name="connsiteY6" fmla="*/ 54010 h 99152"/>
              <a:gd name="connsiteX7" fmla="*/ 2408 w 91659"/>
              <a:gd name="connsiteY7" fmla="*/ 35 h 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59" h="99152">
                <a:moveTo>
                  <a:pt x="2408" y="35"/>
                </a:moveTo>
                <a:cubicBezTo>
                  <a:pt x="2408" y="1622"/>
                  <a:pt x="-6059" y="47131"/>
                  <a:pt x="8758" y="63535"/>
                </a:cubicBezTo>
                <a:cubicBezTo>
                  <a:pt x="23575" y="79939"/>
                  <a:pt x="86546" y="94756"/>
                  <a:pt x="91308" y="98460"/>
                </a:cubicBezTo>
                <a:cubicBezTo>
                  <a:pt x="96070" y="102164"/>
                  <a:pt x="51091" y="89993"/>
                  <a:pt x="37333" y="85760"/>
                </a:cubicBezTo>
                <a:cubicBezTo>
                  <a:pt x="23575" y="81527"/>
                  <a:pt x="3466" y="80997"/>
                  <a:pt x="8758" y="73060"/>
                </a:cubicBezTo>
                <a:cubicBezTo>
                  <a:pt x="14050" y="65123"/>
                  <a:pt x="69083" y="41310"/>
                  <a:pt x="69083" y="38135"/>
                </a:cubicBezTo>
                <a:cubicBezTo>
                  <a:pt x="69083" y="34960"/>
                  <a:pt x="18283" y="57714"/>
                  <a:pt x="8758" y="54010"/>
                </a:cubicBezTo>
                <a:cubicBezTo>
                  <a:pt x="-767" y="50306"/>
                  <a:pt x="2408" y="-1552"/>
                  <a:pt x="240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0D43655-C605-6EAE-DC16-277295C93C05}"/>
              </a:ext>
            </a:extLst>
          </p:cNvPr>
          <p:cNvSpPr/>
          <p:nvPr/>
        </p:nvSpPr>
        <p:spPr>
          <a:xfrm>
            <a:off x="2889187" y="5144585"/>
            <a:ext cx="63563" cy="110881"/>
          </a:xfrm>
          <a:custGeom>
            <a:avLst/>
            <a:gdLst>
              <a:gd name="connsiteX0" fmla="*/ 50863 w 63563"/>
              <a:gd name="connsiteY0" fmla="*/ 33840 h 110881"/>
              <a:gd name="connsiteX1" fmla="*/ 6413 w 63563"/>
              <a:gd name="connsiteY1" fmla="*/ 2090 h 110881"/>
              <a:gd name="connsiteX2" fmla="*/ 28638 w 63563"/>
              <a:gd name="connsiteY2" fmla="*/ 100515 h 110881"/>
              <a:gd name="connsiteX3" fmla="*/ 63563 w 63563"/>
              <a:gd name="connsiteY3" fmla="*/ 106865 h 110881"/>
              <a:gd name="connsiteX4" fmla="*/ 28638 w 63563"/>
              <a:gd name="connsiteY4" fmla="*/ 90990 h 110881"/>
              <a:gd name="connsiteX5" fmla="*/ 15938 w 63563"/>
              <a:gd name="connsiteY5" fmla="*/ 75115 h 110881"/>
              <a:gd name="connsiteX6" fmla="*/ 63 w 63563"/>
              <a:gd name="connsiteY6" fmla="*/ 40190 h 110881"/>
              <a:gd name="connsiteX7" fmla="*/ 50863 w 63563"/>
              <a:gd name="connsiteY7" fmla="*/ 33840 h 11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63" h="110881">
                <a:moveTo>
                  <a:pt x="50863" y="33840"/>
                </a:moveTo>
                <a:cubicBezTo>
                  <a:pt x="51921" y="27490"/>
                  <a:pt x="10117" y="-9022"/>
                  <a:pt x="6413" y="2090"/>
                </a:cubicBezTo>
                <a:cubicBezTo>
                  <a:pt x="2709" y="13202"/>
                  <a:pt x="19113" y="83053"/>
                  <a:pt x="28638" y="100515"/>
                </a:cubicBezTo>
                <a:cubicBezTo>
                  <a:pt x="38163" y="117978"/>
                  <a:pt x="63563" y="108452"/>
                  <a:pt x="63563" y="106865"/>
                </a:cubicBezTo>
                <a:cubicBezTo>
                  <a:pt x="63563" y="105278"/>
                  <a:pt x="28638" y="90990"/>
                  <a:pt x="28638" y="90990"/>
                </a:cubicBezTo>
                <a:cubicBezTo>
                  <a:pt x="20701" y="85698"/>
                  <a:pt x="20701" y="83582"/>
                  <a:pt x="15938" y="75115"/>
                </a:cubicBezTo>
                <a:cubicBezTo>
                  <a:pt x="11175" y="66648"/>
                  <a:pt x="63" y="40190"/>
                  <a:pt x="63" y="40190"/>
                </a:cubicBezTo>
                <a:cubicBezTo>
                  <a:pt x="-2054" y="31723"/>
                  <a:pt x="49805" y="40190"/>
                  <a:pt x="50863" y="33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9DDBB76-4931-78FD-0D2A-746B98057B77}"/>
              </a:ext>
            </a:extLst>
          </p:cNvPr>
          <p:cNvSpPr/>
          <p:nvPr/>
        </p:nvSpPr>
        <p:spPr>
          <a:xfrm>
            <a:off x="2924134" y="5134078"/>
            <a:ext cx="311246" cy="60589"/>
          </a:xfrm>
          <a:custGeom>
            <a:avLst/>
            <a:gdLst>
              <a:gd name="connsiteX0" fmla="*/ 41 w 311246"/>
              <a:gd name="connsiteY0" fmla="*/ 25297 h 60589"/>
              <a:gd name="connsiteX1" fmla="*/ 152441 w 311246"/>
              <a:gd name="connsiteY1" fmla="*/ 60222 h 60589"/>
              <a:gd name="connsiteX2" fmla="*/ 130216 w 311246"/>
              <a:gd name="connsiteY2" fmla="*/ 41172 h 60589"/>
              <a:gd name="connsiteX3" fmla="*/ 190541 w 311246"/>
              <a:gd name="connsiteY3" fmla="*/ 3072 h 60589"/>
              <a:gd name="connsiteX4" fmla="*/ 311191 w 311246"/>
              <a:gd name="connsiteY4" fmla="*/ 3072 h 60589"/>
              <a:gd name="connsiteX5" fmla="*/ 174666 w 311246"/>
              <a:gd name="connsiteY5" fmla="*/ 9422 h 60589"/>
              <a:gd name="connsiteX6" fmla="*/ 95291 w 311246"/>
              <a:gd name="connsiteY6" fmla="*/ 9422 h 60589"/>
              <a:gd name="connsiteX7" fmla="*/ 136566 w 311246"/>
              <a:gd name="connsiteY7" fmla="*/ 53872 h 60589"/>
              <a:gd name="connsiteX8" fmla="*/ 41 w 311246"/>
              <a:gd name="connsiteY8" fmla="*/ 25297 h 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46" h="60589">
                <a:moveTo>
                  <a:pt x="41" y="25297"/>
                </a:moveTo>
                <a:cubicBezTo>
                  <a:pt x="2687" y="26355"/>
                  <a:pt x="130745" y="57576"/>
                  <a:pt x="152441" y="60222"/>
                </a:cubicBezTo>
                <a:cubicBezTo>
                  <a:pt x="174137" y="62868"/>
                  <a:pt x="123866" y="50697"/>
                  <a:pt x="130216" y="41172"/>
                </a:cubicBezTo>
                <a:cubicBezTo>
                  <a:pt x="136566" y="31647"/>
                  <a:pt x="160379" y="9422"/>
                  <a:pt x="190541" y="3072"/>
                </a:cubicBezTo>
                <a:cubicBezTo>
                  <a:pt x="220703" y="-3278"/>
                  <a:pt x="313837" y="2014"/>
                  <a:pt x="311191" y="3072"/>
                </a:cubicBezTo>
                <a:cubicBezTo>
                  <a:pt x="308545" y="4130"/>
                  <a:pt x="210649" y="8364"/>
                  <a:pt x="174666" y="9422"/>
                </a:cubicBezTo>
                <a:cubicBezTo>
                  <a:pt x="138683" y="10480"/>
                  <a:pt x="101641" y="2014"/>
                  <a:pt x="95291" y="9422"/>
                </a:cubicBezTo>
                <a:cubicBezTo>
                  <a:pt x="88941" y="16830"/>
                  <a:pt x="149795" y="52814"/>
                  <a:pt x="136566" y="53872"/>
                </a:cubicBezTo>
                <a:cubicBezTo>
                  <a:pt x="123337" y="54930"/>
                  <a:pt x="-2605" y="24239"/>
                  <a:pt x="41" y="25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8BAA04D-F12C-62ED-25D9-C6241D8C5B0E}"/>
              </a:ext>
            </a:extLst>
          </p:cNvPr>
          <p:cNvSpPr/>
          <p:nvPr/>
        </p:nvSpPr>
        <p:spPr>
          <a:xfrm>
            <a:off x="2942643" y="5133703"/>
            <a:ext cx="286643" cy="63790"/>
          </a:xfrm>
          <a:custGeom>
            <a:avLst/>
            <a:gdLst>
              <a:gd name="connsiteX0" fmla="*/ 582 w 286643"/>
              <a:gd name="connsiteY0" fmla="*/ 63772 h 63790"/>
              <a:gd name="connsiteX1" fmla="*/ 41857 w 286643"/>
              <a:gd name="connsiteY1" fmla="*/ 19322 h 63790"/>
              <a:gd name="connsiteX2" fmla="*/ 32332 w 286643"/>
              <a:gd name="connsiteY2" fmla="*/ 272 h 63790"/>
              <a:gd name="connsiteX3" fmla="*/ 108532 w 286643"/>
              <a:gd name="connsiteY3" fmla="*/ 32022 h 63790"/>
              <a:gd name="connsiteX4" fmla="*/ 286332 w 286643"/>
              <a:gd name="connsiteY4" fmla="*/ 44722 h 63790"/>
              <a:gd name="connsiteX5" fmla="*/ 149807 w 286643"/>
              <a:gd name="connsiteY5" fmla="*/ 38372 h 63790"/>
              <a:gd name="connsiteX6" fmla="*/ 79957 w 286643"/>
              <a:gd name="connsiteY6" fmla="*/ 12972 h 63790"/>
              <a:gd name="connsiteX7" fmla="*/ 582 w 286643"/>
              <a:gd name="connsiteY7" fmla="*/ 63772 h 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43" h="63790">
                <a:moveTo>
                  <a:pt x="582" y="63772"/>
                </a:moveTo>
                <a:cubicBezTo>
                  <a:pt x="-5768" y="64830"/>
                  <a:pt x="41857" y="19322"/>
                  <a:pt x="41857" y="19322"/>
                </a:cubicBezTo>
                <a:cubicBezTo>
                  <a:pt x="47149" y="8739"/>
                  <a:pt x="21220" y="-1845"/>
                  <a:pt x="32332" y="272"/>
                </a:cubicBezTo>
                <a:cubicBezTo>
                  <a:pt x="43444" y="2389"/>
                  <a:pt x="66199" y="24614"/>
                  <a:pt x="108532" y="32022"/>
                </a:cubicBezTo>
                <a:cubicBezTo>
                  <a:pt x="150865" y="39430"/>
                  <a:pt x="279453" y="43664"/>
                  <a:pt x="286332" y="44722"/>
                </a:cubicBezTo>
                <a:cubicBezTo>
                  <a:pt x="293211" y="45780"/>
                  <a:pt x="184203" y="43664"/>
                  <a:pt x="149807" y="38372"/>
                </a:cubicBezTo>
                <a:cubicBezTo>
                  <a:pt x="115411" y="33080"/>
                  <a:pt x="101124" y="9797"/>
                  <a:pt x="79957" y="12972"/>
                </a:cubicBezTo>
                <a:cubicBezTo>
                  <a:pt x="58790" y="16147"/>
                  <a:pt x="6932" y="62714"/>
                  <a:pt x="582" y="6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3FB0BBC-1019-4CDA-D4DF-2C20BEE7F9A8}"/>
              </a:ext>
            </a:extLst>
          </p:cNvPr>
          <p:cNvSpPr/>
          <p:nvPr/>
        </p:nvSpPr>
        <p:spPr>
          <a:xfrm>
            <a:off x="3109496" y="5086348"/>
            <a:ext cx="363677" cy="98071"/>
          </a:xfrm>
          <a:custGeom>
            <a:avLst/>
            <a:gdLst>
              <a:gd name="connsiteX0" fmla="*/ 2004 w 363677"/>
              <a:gd name="connsiteY0" fmla="*/ 85727 h 98071"/>
              <a:gd name="connsiteX1" fmla="*/ 151229 w 363677"/>
              <a:gd name="connsiteY1" fmla="*/ 69852 h 98071"/>
              <a:gd name="connsiteX2" fmla="*/ 233779 w 363677"/>
              <a:gd name="connsiteY2" fmla="*/ 88902 h 98071"/>
              <a:gd name="connsiteX3" fmla="*/ 186154 w 363677"/>
              <a:gd name="connsiteY3" fmla="*/ 63502 h 98071"/>
              <a:gd name="connsiteX4" fmla="*/ 357604 w 363677"/>
              <a:gd name="connsiteY4" fmla="*/ 95252 h 98071"/>
              <a:gd name="connsiteX5" fmla="*/ 309979 w 363677"/>
              <a:gd name="connsiteY5" fmla="*/ 85727 h 98071"/>
              <a:gd name="connsiteX6" fmla="*/ 163929 w 363677"/>
              <a:gd name="connsiteY6" fmla="*/ 2 h 98071"/>
              <a:gd name="connsiteX7" fmla="*/ 284579 w 363677"/>
              <a:gd name="connsiteY7" fmla="*/ 82552 h 98071"/>
              <a:gd name="connsiteX8" fmla="*/ 179804 w 363677"/>
              <a:gd name="connsiteY8" fmla="*/ 69852 h 98071"/>
              <a:gd name="connsiteX9" fmla="*/ 151229 w 363677"/>
              <a:gd name="connsiteY9" fmla="*/ 63502 h 98071"/>
              <a:gd name="connsiteX10" fmla="*/ 71854 w 363677"/>
              <a:gd name="connsiteY10" fmla="*/ 88902 h 98071"/>
              <a:gd name="connsiteX11" fmla="*/ 2004 w 363677"/>
              <a:gd name="connsiteY11" fmla="*/ 85727 h 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677" h="98071">
                <a:moveTo>
                  <a:pt x="2004" y="85727"/>
                </a:moveTo>
                <a:cubicBezTo>
                  <a:pt x="15233" y="82552"/>
                  <a:pt x="112600" y="69323"/>
                  <a:pt x="151229" y="69852"/>
                </a:cubicBezTo>
                <a:cubicBezTo>
                  <a:pt x="189858" y="70381"/>
                  <a:pt x="227958" y="89960"/>
                  <a:pt x="233779" y="88902"/>
                </a:cubicBezTo>
                <a:cubicBezTo>
                  <a:pt x="239600" y="87844"/>
                  <a:pt x="165517" y="62444"/>
                  <a:pt x="186154" y="63502"/>
                </a:cubicBezTo>
                <a:cubicBezTo>
                  <a:pt x="206791" y="64560"/>
                  <a:pt x="336966" y="91548"/>
                  <a:pt x="357604" y="95252"/>
                </a:cubicBezTo>
                <a:cubicBezTo>
                  <a:pt x="378242" y="98956"/>
                  <a:pt x="342258" y="101602"/>
                  <a:pt x="309979" y="85727"/>
                </a:cubicBezTo>
                <a:cubicBezTo>
                  <a:pt x="277700" y="69852"/>
                  <a:pt x="168162" y="531"/>
                  <a:pt x="163929" y="2"/>
                </a:cubicBezTo>
                <a:cubicBezTo>
                  <a:pt x="159696" y="-527"/>
                  <a:pt x="281933" y="70910"/>
                  <a:pt x="284579" y="82552"/>
                </a:cubicBezTo>
                <a:cubicBezTo>
                  <a:pt x="287225" y="94194"/>
                  <a:pt x="202029" y="73027"/>
                  <a:pt x="179804" y="69852"/>
                </a:cubicBezTo>
                <a:cubicBezTo>
                  <a:pt x="157579" y="66677"/>
                  <a:pt x="169221" y="60327"/>
                  <a:pt x="151229" y="63502"/>
                </a:cubicBezTo>
                <a:cubicBezTo>
                  <a:pt x="133237" y="66677"/>
                  <a:pt x="99371" y="84669"/>
                  <a:pt x="71854" y="88902"/>
                </a:cubicBezTo>
                <a:cubicBezTo>
                  <a:pt x="44337" y="93135"/>
                  <a:pt x="-11225" y="88902"/>
                  <a:pt x="2004" y="85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D03E572-963C-C94D-E70A-AC601A8A3F0E}"/>
              </a:ext>
            </a:extLst>
          </p:cNvPr>
          <p:cNvSpPr/>
          <p:nvPr/>
        </p:nvSpPr>
        <p:spPr>
          <a:xfrm>
            <a:off x="3133677" y="5298795"/>
            <a:ext cx="238492" cy="73407"/>
          </a:xfrm>
          <a:custGeom>
            <a:avLst/>
            <a:gdLst>
              <a:gd name="connsiteX0" fmla="*/ 48 w 238492"/>
              <a:gd name="connsiteY0" fmla="*/ 16155 h 73407"/>
              <a:gd name="connsiteX1" fmla="*/ 88948 w 238492"/>
              <a:gd name="connsiteY1" fmla="*/ 9805 h 73407"/>
              <a:gd name="connsiteX2" fmla="*/ 142923 w 238492"/>
              <a:gd name="connsiteY2" fmla="*/ 41555 h 73407"/>
              <a:gd name="connsiteX3" fmla="*/ 127048 w 238492"/>
              <a:gd name="connsiteY3" fmla="*/ 19330 h 73407"/>
              <a:gd name="connsiteX4" fmla="*/ 238173 w 238492"/>
              <a:gd name="connsiteY4" fmla="*/ 73305 h 73407"/>
              <a:gd name="connsiteX5" fmla="*/ 158798 w 238492"/>
              <a:gd name="connsiteY5" fmla="*/ 32030 h 73407"/>
              <a:gd name="connsiteX6" fmla="*/ 101648 w 238492"/>
              <a:gd name="connsiteY6" fmla="*/ 280 h 73407"/>
              <a:gd name="connsiteX7" fmla="*/ 48 w 238492"/>
              <a:gd name="connsiteY7" fmla="*/ 16155 h 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492" h="73407">
                <a:moveTo>
                  <a:pt x="48" y="16155"/>
                </a:moveTo>
                <a:cubicBezTo>
                  <a:pt x="-2069" y="17743"/>
                  <a:pt x="65136" y="5572"/>
                  <a:pt x="88948" y="9805"/>
                </a:cubicBezTo>
                <a:cubicBezTo>
                  <a:pt x="112760" y="14038"/>
                  <a:pt x="136573" y="39968"/>
                  <a:pt x="142923" y="41555"/>
                </a:cubicBezTo>
                <a:cubicBezTo>
                  <a:pt x="149273" y="43143"/>
                  <a:pt x="111173" y="14038"/>
                  <a:pt x="127048" y="19330"/>
                </a:cubicBezTo>
                <a:cubicBezTo>
                  <a:pt x="142923" y="24622"/>
                  <a:pt x="232881" y="71188"/>
                  <a:pt x="238173" y="73305"/>
                </a:cubicBezTo>
                <a:cubicBezTo>
                  <a:pt x="243465" y="75422"/>
                  <a:pt x="181552" y="44201"/>
                  <a:pt x="158798" y="32030"/>
                </a:cubicBezTo>
                <a:cubicBezTo>
                  <a:pt x="136044" y="19859"/>
                  <a:pt x="131810" y="2926"/>
                  <a:pt x="101648" y="280"/>
                </a:cubicBezTo>
                <a:cubicBezTo>
                  <a:pt x="71486" y="-2366"/>
                  <a:pt x="2165" y="14567"/>
                  <a:pt x="48" y="16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BD8D0AB-D1DF-3451-D2A7-1F6D5A2DBA23}"/>
              </a:ext>
            </a:extLst>
          </p:cNvPr>
          <p:cNvSpPr/>
          <p:nvPr/>
        </p:nvSpPr>
        <p:spPr>
          <a:xfrm>
            <a:off x="2873185" y="5238749"/>
            <a:ext cx="89235" cy="441467"/>
          </a:xfrm>
          <a:custGeom>
            <a:avLst/>
            <a:gdLst>
              <a:gd name="connsiteX0" fmla="*/ 190 w 89235"/>
              <a:gd name="connsiteY0" fmla="*/ 1 h 441467"/>
              <a:gd name="connsiteX1" fmla="*/ 54165 w 89235"/>
              <a:gd name="connsiteY1" fmla="*/ 174626 h 441467"/>
              <a:gd name="connsiteX2" fmla="*/ 70040 w 89235"/>
              <a:gd name="connsiteY2" fmla="*/ 241301 h 441467"/>
              <a:gd name="connsiteX3" fmla="*/ 89090 w 89235"/>
              <a:gd name="connsiteY3" fmla="*/ 222251 h 441467"/>
              <a:gd name="connsiteX4" fmla="*/ 76390 w 89235"/>
              <a:gd name="connsiteY4" fmla="*/ 317501 h 441467"/>
              <a:gd name="connsiteX5" fmla="*/ 35115 w 89235"/>
              <a:gd name="connsiteY5" fmla="*/ 441326 h 441467"/>
              <a:gd name="connsiteX6" fmla="*/ 73215 w 89235"/>
              <a:gd name="connsiteY6" fmla="*/ 292101 h 441467"/>
              <a:gd name="connsiteX7" fmla="*/ 22415 w 89235"/>
              <a:gd name="connsiteY7" fmla="*/ 146051 h 441467"/>
              <a:gd name="connsiteX8" fmla="*/ 35115 w 89235"/>
              <a:gd name="connsiteY8" fmla="*/ 171451 h 441467"/>
              <a:gd name="connsiteX9" fmla="*/ 190 w 89235"/>
              <a:gd name="connsiteY9" fmla="*/ 1 h 44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5" h="441467">
                <a:moveTo>
                  <a:pt x="190" y="1"/>
                </a:moveTo>
                <a:cubicBezTo>
                  <a:pt x="3365" y="530"/>
                  <a:pt x="42523" y="134409"/>
                  <a:pt x="54165" y="174626"/>
                </a:cubicBezTo>
                <a:cubicBezTo>
                  <a:pt x="65807" y="214843"/>
                  <a:pt x="70040" y="241301"/>
                  <a:pt x="70040" y="241301"/>
                </a:cubicBezTo>
                <a:cubicBezTo>
                  <a:pt x="75861" y="249238"/>
                  <a:pt x="88032" y="209551"/>
                  <a:pt x="89090" y="222251"/>
                </a:cubicBezTo>
                <a:cubicBezTo>
                  <a:pt x="90148" y="234951"/>
                  <a:pt x="85386" y="280989"/>
                  <a:pt x="76390" y="317501"/>
                </a:cubicBezTo>
                <a:cubicBezTo>
                  <a:pt x="67394" y="354013"/>
                  <a:pt x="35644" y="445559"/>
                  <a:pt x="35115" y="441326"/>
                </a:cubicBezTo>
                <a:cubicBezTo>
                  <a:pt x="34586" y="437093"/>
                  <a:pt x="75332" y="341313"/>
                  <a:pt x="73215" y="292101"/>
                </a:cubicBezTo>
                <a:cubicBezTo>
                  <a:pt x="71098" y="242889"/>
                  <a:pt x="28765" y="166159"/>
                  <a:pt x="22415" y="146051"/>
                </a:cubicBezTo>
                <a:cubicBezTo>
                  <a:pt x="16065" y="125943"/>
                  <a:pt x="35644" y="193147"/>
                  <a:pt x="35115" y="171451"/>
                </a:cubicBezTo>
                <a:cubicBezTo>
                  <a:pt x="34586" y="149755"/>
                  <a:pt x="-2985" y="-528"/>
                  <a:pt x="1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2B350CE-EEBD-4D18-C935-603550D806E1}"/>
              </a:ext>
            </a:extLst>
          </p:cNvPr>
          <p:cNvSpPr/>
          <p:nvPr/>
        </p:nvSpPr>
        <p:spPr>
          <a:xfrm>
            <a:off x="2760195" y="5618624"/>
            <a:ext cx="154986" cy="372142"/>
          </a:xfrm>
          <a:custGeom>
            <a:avLst/>
            <a:gdLst>
              <a:gd name="connsiteX0" fmla="*/ 154455 w 154986"/>
              <a:gd name="connsiteY0" fmla="*/ 1126 h 372142"/>
              <a:gd name="connsiteX1" fmla="*/ 2055 w 154986"/>
              <a:gd name="connsiteY1" fmla="*/ 369426 h 372142"/>
              <a:gd name="connsiteX2" fmla="*/ 65555 w 154986"/>
              <a:gd name="connsiteY2" fmla="*/ 172576 h 372142"/>
              <a:gd name="connsiteX3" fmla="*/ 52855 w 154986"/>
              <a:gd name="connsiteY3" fmla="*/ 251951 h 372142"/>
              <a:gd name="connsiteX4" fmla="*/ 154455 w 154986"/>
              <a:gd name="connsiteY4" fmla="*/ 1126 h 37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86" h="372142">
                <a:moveTo>
                  <a:pt x="154455" y="1126"/>
                </a:moveTo>
                <a:cubicBezTo>
                  <a:pt x="145988" y="20705"/>
                  <a:pt x="16872" y="340851"/>
                  <a:pt x="2055" y="369426"/>
                </a:cubicBezTo>
                <a:cubicBezTo>
                  <a:pt x="-12762" y="398001"/>
                  <a:pt x="57088" y="192155"/>
                  <a:pt x="65555" y="172576"/>
                </a:cubicBezTo>
                <a:cubicBezTo>
                  <a:pt x="74022" y="152997"/>
                  <a:pt x="38038" y="280526"/>
                  <a:pt x="52855" y="251951"/>
                </a:cubicBezTo>
                <a:cubicBezTo>
                  <a:pt x="67672" y="223376"/>
                  <a:pt x="162922" y="-18453"/>
                  <a:pt x="154455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2C2E4C9-D725-6A30-5189-603C037DD529}"/>
              </a:ext>
            </a:extLst>
          </p:cNvPr>
          <p:cNvSpPr/>
          <p:nvPr/>
        </p:nvSpPr>
        <p:spPr>
          <a:xfrm>
            <a:off x="2771073" y="5587347"/>
            <a:ext cx="193566" cy="379191"/>
          </a:xfrm>
          <a:custGeom>
            <a:avLst/>
            <a:gdLst>
              <a:gd name="connsiteX0" fmla="*/ 191202 w 193566"/>
              <a:gd name="connsiteY0" fmla="*/ 57803 h 379191"/>
              <a:gd name="connsiteX1" fmla="*/ 702 w 193566"/>
              <a:gd name="connsiteY1" fmla="*/ 378478 h 379191"/>
              <a:gd name="connsiteX2" fmla="*/ 127702 w 193566"/>
              <a:gd name="connsiteY2" fmla="*/ 140353 h 379191"/>
              <a:gd name="connsiteX3" fmla="*/ 153102 w 193566"/>
              <a:gd name="connsiteY3" fmla="*/ 653 h 379191"/>
              <a:gd name="connsiteX4" fmla="*/ 111827 w 193566"/>
              <a:gd name="connsiteY4" fmla="*/ 194328 h 379191"/>
              <a:gd name="connsiteX5" fmla="*/ 191202 w 193566"/>
              <a:gd name="connsiteY5" fmla="*/ 57803 h 3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66" h="379191">
                <a:moveTo>
                  <a:pt x="191202" y="57803"/>
                </a:moveTo>
                <a:cubicBezTo>
                  <a:pt x="172681" y="88494"/>
                  <a:pt x="11285" y="364720"/>
                  <a:pt x="702" y="378478"/>
                </a:cubicBezTo>
                <a:cubicBezTo>
                  <a:pt x="-9881" y="392236"/>
                  <a:pt x="102302" y="203324"/>
                  <a:pt x="127702" y="140353"/>
                </a:cubicBezTo>
                <a:cubicBezTo>
                  <a:pt x="153102" y="77382"/>
                  <a:pt x="155748" y="-8343"/>
                  <a:pt x="153102" y="653"/>
                </a:cubicBezTo>
                <a:cubicBezTo>
                  <a:pt x="150456" y="9649"/>
                  <a:pt x="110239" y="183745"/>
                  <a:pt x="111827" y="194328"/>
                </a:cubicBezTo>
                <a:cubicBezTo>
                  <a:pt x="113414" y="204911"/>
                  <a:pt x="209723" y="27112"/>
                  <a:pt x="191202" y="57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5550B25-244C-66EB-1B75-45C68A6AD671}"/>
              </a:ext>
            </a:extLst>
          </p:cNvPr>
          <p:cNvSpPr/>
          <p:nvPr/>
        </p:nvSpPr>
        <p:spPr>
          <a:xfrm>
            <a:off x="2639707" y="5937224"/>
            <a:ext cx="106670" cy="302696"/>
          </a:xfrm>
          <a:custGeom>
            <a:avLst/>
            <a:gdLst>
              <a:gd name="connsiteX0" fmla="*/ 106668 w 106670"/>
              <a:gd name="connsiteY0" fmla="*/ 26 h 302696"/>
              <a:gd name="connsiteX1" fmla="*/ 5068 w 106670"/>
              <a:gd name="connsiteY1" fmla="*/ 244501 h 302696"/>
              <a:gd name="connsiteX2" fmla="*/ 14593 w 106670"/>
              <a:gd name="connsiteY2" fmla="*/ 301651 h 302696"/>
              <a:gd name="connsiteX3" fmla="*/ 8243 w 106670"/>
              <a:gd name="connsiteY3" fmla="*/ 260376 h 302696"/>
              <a:gd name="connsiteX4" fmla="*/ 106668 w 106670"/>
              <a:gd name="connsiteY4" fmla="*/ 26 h 3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0" h="302696">
                <a:moveTo>
                  <a:pt x="106668" y="26"/>
                </a:moveTo>
                <a:cubicBezTo>
                  <a:pt x="106139" y="-2620"/>
                  <a:pt x="20414" y="194230"/>
                  <a:pt x="5068" y="244501"/>
                </a:cubicBezTo>
                <a:cubicBezTo>
                  <a:pt x="-10278" y="294772"/>
                  <a:pt x="14064" y="299005"/>
                  <a:pt x="14593" y="301651"/>
                </a:cubicBezTo>
                <a:cubicBezTo>
                  <a:pt x="15122" y="304297"/>
                  <a:pt x="-5515" y="305355"/>
                  <a:pt x="8243" y="260376"/>
                </a:cubicBezTo>
                <a:cubicBezTo>
                  <a:pt x="22001" y="215397"/>
                  <a:pt x="107197" y="2672"/>
                  <a:pt x="10666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C581989-9FC6-7DEE-96CE-00E25A6B16E0}"/>
              </a:ext>
            </a:extLst>
          </p:cNvPr>
          <p:cNvSpPr/>
          <p:nvPr/>
        </p:nvSpPr>
        <p:spPr>
          <a:xfrm>
            <a:off x="2682414" y="5898566"/>
            <a:ext cx="163537" cy="239298"/>
          </a:xfrm>
          <a:custGeom>
            <a:avLst/>
            <a:gdLst>
              <a:gd name="connsiteX0" fmla="*/ 162386 w 163537"/>
              <a:gd name="connsiteY0" fmla="*/ 3759 h 239298"/>
              <a:gd name="connsiteX1" fmla="*/ 13161 w 163537"/>
              <a:gd name="connsiteY1" fmla="*/ 206959 h 239298"/>
              <a:gd name="connsiteX2" fmla="*/ 9986 w 163537"/>
              <a:gd name="connsiteY2" fmla="*/ 235534 h 239298"/>
              <a:gd name="connsiteX3" fmla="*/ 35386 w 163537"/>
              <a:gd name="connsiteY3" fmla="*/ 172034 h 239298"/>
              <a:gd name="connsiteX4" fmla="*/ 76661 w 163537"/>
              <a:gd name="connsiteY4" fmla="*/ 48209 h 239298"/>
              <a:gd name="connsiteX5" fmla="*/ 38561 w 163537"/>
              <a:gd name="connsiteY5" fmla="*/ 162509 h 239298"/>
              <a:gd name="connsiteX6" fmla="*/ 79836 w 163537"/>
              <a:gd name="connsiteY6" fmla="*/ 79959 h 239298"/>
              <a:gd name="connsiteX7" fmla="*/ 162386 w 163537"/>
              <a:gd name="connsiteY7" fmla="*/ 3759 h 2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37" h="239298">
                <a:moveTo>
                  <a:pt x="162386" y="3759"/>
                </a:moveTo>
                <a:cubicBezTo>
                  <a:pt x="151273" y="24926"/>
                  <a:pt x="38561" y="168330"/>
                  <a:pt x="13161" y="206959"/>
                </a:cubicBezTo>
                <a:cubicBezTo>
                  <a:pt x="-12239" y="245588"/>
                  <a:pt x="6282" y="241355"/>
                  <a:pt x="9986" y="235534"/>
                </a:cubicBezTo>
                <a:cubicBezTo>
                  <a:pt x="13690" y="229713"/>
                  <a:pt x="24274" y="203255"/>
                  <a:pt x="35386" y="172034"/>
                </a:cubicBezTo>
                <a:cubicBezTo>
                  <a:pt x="46498" y="140813"/>
                  <a:pt x="76661" y="48209"/>
                  <a:pt x="76661" y="48209"/>
                </a:cubicBezTo>
                <a:cubicBezTo>
                  <a:pt x="77190" y="46622"/>
                  <a:pt x="38032" y="157217"/>
                  <a:pt x="38561" y="162509"/>
                </a:cubicBezTo>
                <a:cubicBezTo>
                  <a:pt x="39090" y="167801"/>
                  <a:pt x="58669" y="103242"/>
                  <a:pt x="79836" y="79959"/>
                </a:cubicBezTo>
                <a:cubicBezTo>
                  <a:pt x="101003" y="56676"/>
                  <a:pt x="173499" y="-17408"/>
                  <a:pt x="162386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474607F-81D9-1CD9-0742-33CEF13CD653}"/>
              </a:ext>
            </a:extLst>
          </p:cNvPr>
          <p:cNvSpPr/>
          <p:nvPr/>
        </p:nvSpPr>
        <p:spPr>
          <a:xfrm>
            <a:off x="2653118" y="6149719"/>
            <a:ext cx="75072" cy="210221"/>
          </a:xfrm>
          <a:custGeom>
            <a:avLst/>
            <a:gdLst>
              <a:gd name="connsiteX0" fmla="*/ 1182 w 75072"/>
              <a:gd name="connsiteY0" fmla="*/ 38356 h 210221"/>
              <a:gd name="connsiteX1" fmla="*/ 48807 w 75072"/>
              <a:gd name="connsiteY1" fmla="*/ 178056 h 210221"/>
              <a:gd name="connsiteX2" fmla="*/ 74207 w 75072"/>
              <a:gd name="connsiteY2" fmla="*/ 209806 h 210221"/>
              <a:gd name="connsiteX3" fmla="*/ 67857 w 75072"/>
              <a:gd name="connsiteY3" fmla="*/ 165356 h 210221"/>
              <a:gd name="connsiteX4" fmla="*/ 55157 w 75072"/>
              <a:gd name="connsiteY4" fmla="*/ 124081 h 210221"/>
              <a:gd name="connsiteX5" fmla="*/ 67857 w 75072"/>
              <a:gd name="connsiteY5" fmla="*/ 44706 h 210221"/>
              <a:gd name="connsiteX6" fmla="*/ 48807 w 75072"/>
              <a:gd name="connsiteY6" fmla="*/ 256 h 210221"/>
              <a:gd name="connsiteX7" fmla="*/ 64682 w 75072"/>
              <a:gd name="connsiteY7" fmla="*/ 63756 h 210221"/>
              <a:gd name="connsiteX8" fmla="*/ 51982 w 75072"/>
              <a:gd name="connsiteY8" fmla="*/ 111381 h 210221"/>
              <a:gd name="connsiteX9" fmla="*/ 64682 w 75072"/>
              <a:gd name="connsiteY9" fmla="*/ 174881 h 210221"/>
              <a:gd name="connsiteX10" fmla="*/ 55157 w 75072"/>
              <a:gd name="connsiteY10" fmla="*/ 168531 h 210221"/>
              <a:gd name="connsiteX11" fmla="*/ 17057 w 75072"/>
              <a:gd name="connsiteY11" fmla="*/ 124081 h 210221"/>
              <a:gd name="connsiteX12" fmla="*/ 1182 w 75072"/>
              <a:gd name="connsiteY12" fmla="*/ 38356 h 21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72" h="210221">
                <a:moveTo>
                  <a:pt x="1182" y="38356"/>
                </a:moveTo>
                <a:cubicBezTo>
                  <a:pt x="6474" y="47352"/>
                  <a:pt x="36636" y="149481"/>
                  <a:pt x="48807" y="178056"/>
                </a:cubicBezTo>
                <a:cubicBezTo>
                  <a:pt x="60978" y="206631"/>
                  <a:pt x="71032" y="211923"/>
                  <a:pt x="74207" y="209806"/>
                </a:cubicBezTo>
                <a:cubicBezTo>
                  <a:pt x="77382" y="207689"/>
                  <a:pt x="71032" y="179643"/>
                  <a:pt x="67857" y="165356"/>
                </a:cubicBezTo>
                <a:cubicBezTo>
                  <a:pt x="64682" y="151069"/>
                  <a:pt x="55157" y="144189"/>
                  <a:pt x="55157" y="124081"/>
                </a:cubicBezTo>
                <a:cubicBezTo>
                  <a:pt x="55157" y="103973"/>
                  <a:pt x="68915" y="65343"/>
                  <a:pt x="67857" y="44706"/>
                </a:cubicBezTo>
                <a:cubicBezTo>
                  <a:pt x="66799" y="24069"/>
                  <a:pt x="49336" y="-2919"/>
                  <a:pt x="48807" y="256"/>
                </a:cubicBezTo>
                <a:cubicBezTo>
                  <a:pt x="48278" y="3431"/>
                  <a:pt x="64153" y="45235"/>
                  <a:pt x="64682" y="63756"/>
                </a:cubicBezTo>
                <a:cubicBezTo>
                  <a:pt x="65211" y="82277"/>
                  <a:pt x="51982" y="92860"/>
                  <a:pt x="51982" y="111381"/>
                </a:cubicBezTo>
                <a:cubicBezTo>
                  <a:pt x="51982" y="129902"/>
                  <a:pt x="64153" y="165356"/>
                  <a:pt x="64682" y="174881"/>
                </a:cubicBezTo>
                <a:cubicBezTo>
                  <a:pt x="65211" y="184406"/>
                  <a:pt x="63095" y="176998"/>
                  <a:pt x="55157" y="168531"/>
                </a:cubicBezTo>
                <a:cubicBezTo>
                  <a:pt x="47220" y="160064"/>
                  <a:pt x="24465" y="142602"/>
                  <a:pt x="17057" y="124081"/>
                </a:cubicBezTo>
                <a:cubicBezTo>
                  <a:pt x="9649" y="105560"/>
                  <a:pt x="-4110" y="29360"/>
                  <a:pt x="1182" y="38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9BB2794-7C96-2883-7A87-E4A828CBB3F8}"/>
              </a:ext>
            </a:extLst>
          </p:cNvPr>
          <p:cNvSpPr/>
          <p:nvPr/>
        </p:nvSpPr>
        <p:spPr>
          <a:xfrm>
            <a:off x="2638418" y="6226108"/>
            <a:ext cx="339756" cy="214776"/>
          </a:xfrm>
          <a:custGeom>
            <a:avLst/>
            <a:gdLst>
              <a:gd name="connsiteX0" fmla="*/ 7 w 339756"/>
              <a:gd name="connsiteY0" fmla="*/ 67 h 214776"/>
              <a:gd name="connsiteX1" fmla="*/ 41282 w 339756"/>
              <a:gd name="connsiteY1" fmla="*/ 108017 h 214776"/>
              <a:gd name="connsiteX2" fmla="*/ 139707 w 339756"/>
              <a:gd name="connsiteY2" fmla="*/ 168342 h 214776"/>
              <a:gd name="connsiteX3" fmla="*/ 117482 w 339756"/>
              <a:gd name="connsiteY3" fmla="*/ 165167 h 214776"/>
              <a:gd name="connsiteX4" fmla="*/ 288932 w 339756"/>
              <a:gd name="connsiteY4" fmla="*/ 209617 h 214776"/>
              <a:gd name="connsiteX5" fmla="*/ 339732 w 339756"/>
              <a:gd name="connsiteY5" fmla="*/ 212792 h 214776"/>
              <a:gd name="connsiteX6" fmla="*/ 295282 w 339756"/>
              <a:gd name="connsiteY6" fmla="*/ 200092 h 214776"/>
              <a:gd name="connsiteX7" fmla="*/ 266707 w 339756"/>
              <a:gd name="connsiteY7" fmla="*/ 193742 h 214776"/>
              <a:gd name="connsiteX8" fmla="*/ 288932 w 339756"/>
              <a:gd name="connsiteY8" fmla="*/ 200092 h 214776"/>
              <a:gd name="connsiteX9" fmla="*/ 247657 w 339756"/>
              <a:gd name="connsiteY9" fmla="*/ 158817 h 214776"/>
              <a:gd name="connsiteX10" fmla="*/ 273057 w 339756"/>
              <a:gd name="connsiteY10" fmla="*/ 196917 h 214776"/>
              <a:gd name="connsiteX11" fmla="*/ 168282 w 339756"/>
              <a:gd name="connsiteY11" fmla="*/ 155642 h 214776"/>
              <a:gd name="connsiteX12" fmla="*/ 155582 w 339756"/>
              <a:gd name="connsiteY12" fmla="*/ 136592 h 214776"/>
              <a:gd name="connsiteX13" fmla="*/ 177807 w 339756"/>
              <a:gd name="connsiteY13" fmla="*/ 101667 h 214776"/>
              <a:gd name="connsiteX14" fmla="*/ 146057 w 339756"/>
              <a:gd name="connsiteY14" fmla="*/ 146117 h 214776"/>
              <a:gd name="connsiteX15" fmla="*/ 63507 w 339756"/>
              <a:gd name="connsiteY15" fmla="*/ 120717 h 214776"/>
              <a:gd name="connsiteX16" fmla="*/ 38107 w 339756"/>
              <a:gd name="connsiteY16" fmla="*/ 92142 h 214776"/>
              <a:gd name="connsiteX17" fmla="*/ 7 w 339756"/>
              <a:gd name="connsiteY17" fmla="*/ 67 h 2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756" h="214776">
                <a:moveTo>
                  <a:pt x="7" y="67"/>
                </a:moveTo>
                <a:cubicBezTo>
                  <a:pt x="536" y="2713"/>
                  <a:pt x="17999" y="79971"/>
                  <a:pt x="41282" y="108017"/>
                </a:cubicBezTo>
                <a:cubicBezTo>
                  <a:pt x="64565" y="136063"/>
                  <a:pt x="127007" y="158817"/>
                  <a:pt x="139707" y="168342"/>
                </a:cubicBezTo>
                <a:cubicBezTo>
                  <a:pt x="152407" y="177867"/>
                  <a:pt x="92611" y="158288"/>
                  <a:pt x="117482" y="165167"/>
                </a:cubicBezTo>
                <a:cubicBezTo>
                  <a:pt x="142353" y="172046"/>
                  <a:pt x="251890" y="201680"/>
                  <a:pt x="288932" y="209617"/>
                </a:cubicBezTo>
                <a:cubicBezTo>
                  <a:pt x="325974" y="217555"/>
                  <a:pt x="338674" y="214380"/>
                  <a:pt x="339732" y="212792"/>
                </a:cubicBezTo>
                <a:cubicBezTo>
                  <a:pt x="340790" y="211204"/>
                  <a:pt x="307453" y="203267"/>
                  <a:pt x="295282" y="200092"/>
                </a:cubicBezTo>
                <a:cubicBezTo>
                  <a:pt x="283111" y="196917"/>
                  <a:pt x="267765" y="193742"/>
                  <a:pt x="266707" y="193742"/>
                </a:cubicBezTo>
                <a:cubicBezTo>
                  <a:pt x="265649" y="193742"/>
                  <a:pt x="292107" y="205913"/>
                  <a:pt x="288932" y="200092"/>
                </a:cubicBezTo>
                <a:cubicBezTo>
                  <a:pt x="285757" y="194271"/>
                  <a:pt x="250303" y="159346"/>
                  <a:pt x="247657" y="158817"/>
                </a:cubicBezTo>
                <a:cubicBezTo>
                  <a:pt x="245011" y="158288"/>
                  <a:pt x="286286" y="197446"/>
                  <a:pt x="273057" y="196917"/>
                </a:cubicBezTo>
                <a:cubicBezTo>
                  <a:pt x="259828" y="196388"/>
                  <a:pt x="187861" y="165696"/>
                  <a:pt x="168282" y="155642"/>
                </a:cubicBezTo>
                <a:cubicBezTo>
                  <a:pt x="148703" y="145588"/>
                  <a:pt x="153995" y="145588"/>
                  <a:pt x="155582" y="136592"/>
                </a:cubicBezTo>
                <a:cubicBezTo>
                  <a:pt x="157169" y="127596"/>
                  <a:pt x="179394" y="100080"/>
                  <a:pt x="177807" y="101667"/>
                </a:cubicBezTo>
                <a:cubicBezTo>
                  <a:pt x="176220" y="103254"/>
                  <a:pt x="165107" y="142942"/>
                  <a:pt x="146057" y="146117"/>
                </a:cubicBezTo>
                <a:cubicBezTo>
                  <a:pt x="127007" y="149292"/>
                  <a:pt x="81499" y="129713"/>
                  <a:pt x="63507" y="120717"/>
                </a:cubicBezTo>
                <a:cubicBezTo>
                  <a:pt x="45515" y="111721"/>
                  <a:pt x="49749" y="111192"/>
                  <a:pt x="38107" y="92142"/>
                </a:cubicBezTo>
                <a:cubicBezTo>
                  <a:pt x="26465" y="73092"/>
                  <a:pt x="-522" y="-2579"/>
                  <a:pt x="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6ECB98D-7F04-70E8-9D78-0CD850A6CA64}"/>
              </a:ext>
            </a:extLst>
          </p:cNvPr>
          <p:cNvSpPr/>
          <p:nvPr/>
        </p:nvSpPr>
        <p:spPr>
          <a:xfrm>
            <a:off x="3041589" y="6168883"/>
            <a:ext cx="117064" cy="252240"/>
          </a:xfrm>
          <a:custGeom>
            <a:avLst/>
            <a:gdLst>
              <a:gd name="connsiteX0" fmla="*/ 61 w 117064"/>
              <a:gd name="connsiteY0" fmla="*/ 142 h 252240"/>
              <a:gd name="connsiteX1" fmla="*/ 111186 w 117064"/>
              <a:gd name="connsiteY1" fmla="*/ 139842 h 252240"/>
              <a:gd name="connsiteX2" fmla="*/ 101661 w 117064"/>
              <a:gd name="connsiteY2" fmla="*/ 250967 h 252240"/>
              <a:gd name="connsiteX3" fmla="*/ 101661 w 117064"/>
              <a:gd name="connsiteY3" fmla="*/ 193817 h 252240"/>
              <a:gd name="connsiteX4" fmla="*/ 31811 w 117064"/>
              <a:gd name="connsiteY4" fmla="*/ 98567 h 252240"/>
              <a:gd name="connsiteX5" fmla="*/ 111186 w 117064"/>
              <a:gd name="connsiteY5" fmla="*/ 171592 h 252240"/>
              <a:gd name="connsiteX6" fmla="*/ 95311 w 117064"/>
              <a:gd name="connsiteY6" fmla="*/ 114442 h 252240"/>
              <a:gd name="connsiteX7" fmla="*/ 61 w 117064"/>
              <a:gd name="connsiteY7" fmla="*/ 142 h 25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64" h="252240">
                <a:moveTo>
                  <a:pt x="61" y="142"/>
                </a:moveTo>
                <a:cubicBezTo>
                  <a:pt x="2707" y="4375"/>
                  <a:pt x="94253" y="98038"/>
                  <a:pt x="111186" y="139842"/>
                </a:cubicBezTo>
                <a:cubicBezTo>
                  <a:pt x="128119" y="181646"/>
                  <a:pt x="103248" y="241971"/>
                  <a:pt x="101661" y="250967"/>
                </a:cubicBezTo>
                <a:cubicBezTo>
                  <a:pt x="100074" y="259963"/>
                  <a:pt x="113303" y="219217"/>
                  <a:pt x="101661" y="193817"/>
                </a:cubicBezTo>
                <a:cubicBezTo>
                  <a:pt x="90019" y="168417"/>
                  <a:pt x="30224" y="102271"/>
                  <a:pt x="31811" y="98567"/>
                </a:cubicBezTo>
                <a:cubicBezTo>
                  <a:pt x="33398" y="94863"/>
                  <a:pt x="100603" y="168946"/>
                  <a:pt x="111186" y="171592"/>
                </a:cubicBezTo>
                <a:cubicBezTo>
                  <a:pt x="121769" y="174238"/>
                  <a:pt x="109069" y="141430"/>
                  <a:pt x="95311" y="114442"/>
                </a:cubicBezTo>
                <a:cubicBezTo>
                  <a:pt x="81553" y="87455"/>
                  <a:pt x="-2585" y="-4091"/>
                  <a:pt x="6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05BE881-26A4-31DD-9C79-BBBA157DFE26}"/>
              </a:ext>
            </a:extLst>
          </p:cNvPr>
          <p:cNvSpPr/>
          <p:nvPr/>
        </p:nvSpPr>
        <p:spPr>
          <a:xfrm>
            <a:off x="3002701" y="6120603"/>
            <a:ext cx="161365" cy="171842"/>
          </a:xfrm>
          <a:custGeom>
            <a:avLst/>
            <a:gdLst>
              <a:gd name="connsiteX0" fmla="*/ 849 w 161365"/>
              <a:gd name="connsiteY0" fmla="*/ 797 h 171842"/>
              <a:gd name="connsiteX1" fmla="*/ 159599 w 161365"/>
              <a:gd name="connsiteY1" fmla="*/ 169072 h 171842"/>
              <a:gd name="connsiteX2" fmla="*/ 86574 w 161365"/>
              <a:gd name="connsiteY2" fmla="*/ 105572 h 171842"/>
              <a:gd name="connsiteX3" fmla="*/ 96099 w 161365"/>
              <a:gd name="connsiteY3" fmla="*/ 105572 h 171842"/>
              <a:gd name="connsiteX4" fmla="*/ 849 w 161365"/>
              <a:gd name="connsiteY4" fmla="*/ 797 h 17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5" h="171842">
                <a:moveTo>
                  <a:pt x="849" y="797"/>
                </a:moveTo>
                <a:cubicBezTo>
                  <a:pt x="11432" y="11380"/>
                  <a:pt x="145312" y="151610"/>
                  <a:pt x="159599" y="169072"/>
                </a:cubicBezTo>
                <a:cubicBezTo>
                  <a:pt x="173886" y="186534"/>
                  <a:pt x="97157" y="116155"/>
                  <a:pt x="86574" y="105572"/>
                </a:cubicBezTo>
                <a:cubicBezTo>
                  <a:pt x="75991" y="94989"/>
                  <a:pt x="110386" y="123034"/>
                  <a:pt x="96099" y="105572"/>
                </a:cubicBezTo>
                <a:cubicBezTo>
                  <a:pt x="81812" y="88110"/>
                  <a:pt x="-9734" y="-9786"/>
                  <a:pt x="849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0710DF-61D2-01AD-9A23-8E3934D5698A}"/>
              </a:ext>
            </a:extLst>
          </p:cNvPr>
          <p:cNvSpPr/>
          <p:nvPr/>
        </p:nvSpPr>
        <p:spPr>
          <a:xfrm>
            <a:off x="2711445" y="6089633"/>
            <a:ext cx="171687" cy="241416"/>
          </a:xfrm>
          <a:custGeom>
            <a:avLst/>
            <a:gdLst>
              <a:gd name="connsiteX0" fmla="*/ 5 w 171687"/>
              <a:gd name="connsiteY0" fmla="*/ 17 h 241416"/>
              <a:gd name="connsiteX1" fmla="*/ 38105 w 171687"/>
              <a:gd name="connsiteY1" fmla="*/ 76217 h 241416"/>
              <a:gd name="connsiteX2" fmla="*/ 22230 w 171687"/>
              <a:gd name="connsiteY2" fmla="*/ 187342 h 241416"/>
              <a:gd name="connsiteX3" fmla="*/ 47630 w 171687"/>
              <a:gd name="connsiteY3" fmla="*/ 117492 h 241416"/>
              <a:gd name="connsiteX4" fmla="*/ 69855 w 171687"/>
              <a:gd name="connsiteY4" fmla="*/ 111142 h 241416"/>
              <a:gd name="connsiteX5" fmla="*/ 107955 w 171687"/>
              <a:gd name="connsiteY5" fmla="*/ 168292 h 241416"/>
              <a:gd name="connsiteX6" fmla="*/ 107955 w 171687"/>
              <a:gd name="connsiteY6" fmla="*/ 241317 h 241416"/>
              <a:gd name="connsiteX7" fmla="*/ 111130 w 171687"/>
              <a:gd name="connsiteY7" fmla="*/ 184167 h 241416"/>
              <a:gd name="connsiteX8" fmla="*/ 73030 w 171687"/>
              <a:gd name="connsiteY8" fmla="*/ 187342 h 241416"/>
              <a:gd name="connsiteX9" fmla="*/ 28580 w 171687"/>
              <a:gd name="connsiteY9" fmla="*/ 234967 h 241416"/>
              <a:gd name="connsiteX10" fmla="*/ 104780 w 171687"/>
              <a:gd name="connsiteY10" fmla="*/ 152417 h 241416"/>
              <a:gd name="connsiteX11" fmla="*/ 66680 w 171687"/>
              <a:gd name="connsiteY11" fmla="*/ 107967 h 241416"/>
              <a:gd name="connsiteX12" fmla="*/ 88905 w 171687"/>
              <a:gd name="connsiteY12" fmla="*/ 85742 h 241416"/>
              <a:gd name="connsiteX13" fmla="*/ 171455 w 171687"/>
              <a:gd name="connsiteY13" fmla="*/ 101617 h 241416"/>
              <a:gd name="connsiteX14" fmla="*/ 60330 w 171687"/>
              <a:gd name="connsiteY14" fmla="*/ 107967 h 241416"/>
              <a:gd name="connsiteX15" fmla="*/ 41280 w 171687"/>
              <a:gd name="connsiteY15" fmla="*/ 82567 h 241416"/>
              <a:gd name="connsiteX16" fmla="*/ 5 w 171687"/>
              <a:gd name="connsiteY16" fmla="*/ 17 h 24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687" h="241416">
                <a:moveTo>
                  <a:pt x="5" y="17"/>
                </a:moveTo>
                <a:cubicBezTo>
                  <a:pt x="-524" y="-1041"/>
                  <a:pt x="34401" y="44996"/>
                  <a:pt x="38105" y="76217"/>
                </a:cubicBezTo>
                <a:cubicBezTo>
                  <a:pt x="41809" y="107438"/>
                  <a:pt x="20643" y="180463"/>
                  <a:pt x="22230" y="187342"/>
                </a:cubicBezTo>
                <a:cubicBezTo>
                  <a:pt x="23817" y="194221"/>
                  <a:pt x="39693" y="130192"/>
                  <a:pt x="47630" y="117492"/>
                </a:cubicBezTo>
                <a:cubicBezTo>
                  <a:pt x="55567" y="104792"/>
                  <a:pt x="59801" y="102675"/>
                  <a:pt x="69855" y="111142"/>
                </a:cubicBezTo>
                <a:cubicBezTo>
                  <a:pt x="79909" y="119609"/>
                  <a:pt x="101605" y="146596"/>
                  <a:pt x="107955" y="168292"/>
                </a:cubicBezTo>
                <a:cubicBezTo>
                  <a:pt x="114305" y="189988"/>
                  <a:pt x="107426" y="238671"/>
                  <a:pt x="107955" y="241317"/>
                </a:cubicBezTo>
                <a:cubicBezTo>
                  <a:pt x="108484" y="243963"/>
                  <a:pt x="116951" y="193163"/>
                  <a:pt x="111130" y="184167"/>
                </a:cubicBezTo>
                <a:cubicBezTo>
                  <a:pt x="105309" y="175171"/>
                  <a:pt x="86788" y="178875"/>
                  <a:pt x="73030" y="187342"/>
                </a:cubicBezTo>
                <a:cubicBezTo>
                  <a:pt x="59272" y="195809"/>
                  <a:pt x="23288" y="240788"/>
                  <a:pt x="28580" y="234967"/>
                </a:cubicBezTo>
                <a:cubicBezTo>
                  <a:pt x="33872" y="229146"/>
                  <a:pt x="98430" y="173584"/>
                  <a:pt x="104780" y="152417"/>
                </a:cubicBezTo>
                <a:cubicBezTo>
                  <a:pt x="111130" y="131250"/>
                  <a:pt x="69326" y="119080"/>
                  <a:pt x="66680" y="107967"/>
                </a:cubicBezTo>
                <a:cubicBezTo>
                  <a:pt x="64034" y="96854"/>
                  <a:pt x="71443" y="86800"/>
                  <a:pt x="88905" y="85742"/>
                </a:cubicBezTo>
                <a:cubicBezTo>
                  <a:pt x="106367" y="84684"/>
                  <a:pt x="176217" y="97913"/>
                  <a:pt x="171455" y="101617"/>
                </a:cubicBezTo>
                <a:cubicBezTo>
                  <a:pt x="166693" y="105321"/>
                  <a:pt x="60330" y="107967"/>
                  <a:pt x="60330" y="107967"/>
                </a:cubicBezTo>
                <a:cubicBezTo>
                  <a:pt x="38634" y="104792"/>
                  <a:pt x="50276" y="92621"/>
                  <a:pt x="41280" y="82567"/>
                </a:cubicBezTo>
                <a:cubicBezTo>
                  <a:pt x="32284" y="72513"/>
                  <a:pt x="534" y="1075"/>
                  <a:pt x="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2D64171-12C0-D8F9-ABEB-4A86CB30BCD5}"/>
              </a:ext>
            </a:extLst>
          </p:cNvPr>
          <p:cNvSpPr/>
          <p:nvPr/>
        </p:nvSpPr>
        <p:spPr>
          <a:xfrm>
            <a:off x="2761914" y="6034188"/>
            <a:ext cx="151835" cy="347748"/>
          </a:xfrm>
          <a:custGeom>
            <a:avLst/>
            <a:gdLst>
              <a:gd name="connsiteX0" fmla="*/ 336 w 151835"/>
              <a:gd name="connsiteY0" fmla="*/ 26887 h 347748"/>
              <a:gd name="connsiteX1" fmla="*/ 28911 w 151835"/>
              <a:gd name="connsiteY1" fmla="*/ 138012 h 347748"/>
              <a:gd name="connsiteX2" fmla="*/ 60661 w 151835"/>
              <a:gd name="connsiteY2" fmla="*/ 93562 h 347748"/>
              <a:gd name="connsiteX3" fmla="*/ 143211 w 151835"/>
              <a:gd name="connsiteY3" fmla="*/ 195162 h 347748"/>
              <a:gd name="connsiteX4" fmla="*/ 143211 w 151835"/>
              <a:gd name="connsiteY4" fmla="*/ 182462 h 347748"/>
              <a:gd name="connsiteX5" fmla="*/ 89236 w 151835"/>
              <a:gd name="connsiteY5" fmla="*/ 255487 h 347748"/>
              <a:gd name="connsiteX6" fmla="*/ 54311 w 151835"/>
              <a:gd name="connsiteY6" fmla="*/ 347562 h 347748"/>
              <a:gd name="connsiteX7" fmla="*/ 82886 w 151835"/>
              <a:gd name="connsiteY7" fmla="*/ 230087 h 347748"/>
              <a:gd name="connsiteX8" fmla="*/ 92411 w 151835"/>
              <a:gd name="connsiteY8" fmla="*/ 204687 h 347748"/>
              <a:gd name="connsiteX9" fmla="*/ 57486 w 151835"/>
              <a:gd name="connsiteY9" fmla="*/ 176112 h 347748"/>
              <a:gd name="connsiteX10" fmla="*/ 120986 w 151835"/>
              <a:gd name="connsiteY10" fmla="*/ 211037 h 347748"/>
              <a:gd name="connsiteX11" fmla="*/ 140036 w 151835"/>
              <a:gd name="connsiteY11" fmla="*/ 179287 h 347748"/>
              <a:gd name="connsiteX12" fmla="*/ 63836 w 151835"/>
              <a:gd name="connsiteY12" fmla="*/ 90387 h 347748"/>
              <a:gd name="connsiteX13" fmla="*/ 105111 w 151835"/>
              <a:gd name="connsiteY13" fmla="*/ 1487 h 347748"/>
              <a:gd name="connsiteX14" fmla="*/ 9861 w 151835"/>
              <a:gd name="connsiteY14" fmla="*/ 166587 h 347748"/>
              <a:gd name="connsiteX15" fmla="*/ 13036 w 151835"/>
              <a:gd name="connsiteY15" fmla="*/ 134837 h 347748"/>
              <a:gd name="connsiteX16" fmla="*/ 336 w 151835"/>
              <a:gd name="connsiteY16" fmla="*/ 26887 h 34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835" h="347748">
                <a:moveTo>
                  <a:pt x="336" y="26887"/>
                </a:moveTo>
                <a:cubicBezTo>
                  <a:pt x="2982" y="27416"/>
                  <a:pt x="18857" y="126900"/>
                  <a:pt x="28911" y="138012"/>
                </a:cubicBezTo>
                <a:cubicBezTo>
                  <a:pt x="38965" y="149124"/>
                  <a:pt x="41611" y="84037"/>
                  <a:pt x="60661" y="93562"/>
                </a:cubicBezTo>
                <a:cubicBezTo>
                  <a:pt x="79711" y="103087"/>
                  <a:pt x="143211" y="195162"/>
                  <a:pt x="143211" y="195162"/>
                </a:cubicBezTo>
                <a:cubicBezTo>
                  <a:pt x="156969" y="209979"/>
                  <a:pt x="152207" y="172408"/>
                  <a:pt x="143211" y="182462"/>
                </a:cubicBezTo>
                <a:cubicBezTo>
                  <a:pt x="134215" y="192516"/>
                  <a:pt x="104053" y="227970"/>
                  <a:pt x="89236" y="255487"/>
                </a:cubicBezTo>
                <a:cubicBezTo>
                  <a:pt x="74419" y="283004"/>
                  <a:pt x="55369" y="351795"/>
                  <a:pt x="54311" y="347562"/>
                </a:cubicBezTo>
                <a:cubicBezTo>
                  <a:pt x="53253" y="343329"/>
                  <a:pt x="76536" y="253899"/>
                  <a:pt x="82886" y="230087"/>
                </a:cubicBezTo>
                <a:cubicBezTo>
                  <a:pt x="89236" y="206275"/>
                  <a:pt x="96644" y="213683"/>
                  <a:pt x="92411" y="204687"/>
                </a:cubicBezTo>
                <a:cubicBezTo>
                  <a:pt x="88178" y="195691"/>
                  <a:pt x="52724" y="175054"/>
                  <a:pt x="57486" y="176112"/>
                </a:cubicBezTo>
                <a:cubicBezTo>
                  <a:pt x="62248" y="177170"/>
                  <a:pt x="107228" y="210508"/>
                  <a:pt x="120986" y="211037"/>
                </a:cubicBezTo>
                <a:cubicBezTo>
                  <a:pt x="134744" y="211566"/>
                  <a:pt x="149561" y="199395"/>
                  <a:pt x="140036" y="179287"/>
                </a:cubicBezTo>
                <a:cubicBezTo>
                  <a:pt x="130511" y="159179"/>
                  <a:pt x="69657" y="120020"/>
                  <a:pt x="63836" y="90387"/>
                </a:cubicBezTo>
                <a:cubicBezTo>
                  <a:pt x="58015" y="60754"/>
                  <a:pt x="114107" y="-11213"/>
                  <a:pt x="105111" y="1487"/>
                </a:cubicBezTo>
                <a:cubicBezTo>
                  <a:pt x="96115" y="14187"/>
                  <a:pt x="25207" y="144362"/>
                  <a:pt x="9861" y="166587"/>
                </a:cubicBezTo>
                <a:cubicBezTo>
                  <a:pt x="-5485" y="188812"/>
                  <a:pt x="14623" y="156004"/>
                  <a:pt x="13036" y="134837"/>
                </a:cubicBezTo>
                <a:cubicBezTo>
                  <a:pt x="11449" y="113670"/>
                  <a:pt x="-2310" y="26358"/>
                  <a:pt x="336" y="2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AC4A040-6B29-E0F9-3188-0074EB9A4FC6}"/>
              </a:ext>
            </a:extLst>
          </p:cNvPr>
          <p:cNvSpPr/>
          <p:nvPr/>
        </p:nvSpPr>
        <p:spPr>
          <a:xfrm>
            <a:off x="2959100" y="6232496"/>
            <a:ext cx="184730" cy="235105"/>
          </a:xfrm>
          <a:custGeom>
            <a:avLst/>
            <a:gdLst>
              <a:gd name="connsiteX0" fmla="*/ 0 w 184730"/>
              <a:gd name="connsiteY0" fmla="*/ 29 h 235105"/>
              <a:gd name="connsiteX1" fmla="*/ 146050 w 184730"/>
              <a:gd name="connsiteY1" fmla="*/ 146079 h 235105"/>
              <a:gd name="connsiteX2" fmla="*/ 161925 w 184730"/>
              <a:gd name="connsiteY2" fmla="*/ 181004 h 235105"/>
              <a:gd name="connsiteX3" fmla="*/ 184150 w 184730"/>
              <a:gd name="connsiteY3" fmla="*/ 158779 h 235105"/>
              <a:gd name="connsiteX4" fmla="*/ 136525 w 184730"/>
              <a:gd name="connsiteY4" fmla="*/ 234979 h 235105"/>
              <a:gd name="connsiteX5" fmla="*/ 142875 w 184730"/>
              <a:gd name="connsiteY5" fmla="*/ 177829 h 235105"/>
              <a:gd name="connsiteX6" fmla="*/ 107950 w 184730"/>
              <a:gd name="connsiteY6" fmla="*/ 219104 h 235105"/>
              <a:gd name="connsiteX7" fmla="*/ 158750 w 184730"/>
              <a:gd name="connsiteY7" fmla="*/ 139729 h 235105"/>
              <a:gd name="connsiteX8" fmla="*/ 146050 w 184730"/>
              <a:gd name="connsiteY8" fmla="*/ 133379 h 235105"/>
              <a:gd name="connsiteX9" fmla="*/ 0 w 184730"/>
              <a:gd name="connsiteY9" fmla="*/ 29 h 2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730" h="235105">
                <a:moveTo>
                  <a:pt x="0" y="29"/>
                </a:moveTo>
                <a:cubicBezTo>
                  <a:pt x="0" y="2146"/>
                  <a:pt x="119063" y="115917"/>
                  <a:pt x="146050" y="146079"/>
                </a:cubicBezTo>
                <a:cubicBezTo>
                  <a:pt x="173038" y="176242"/>
                  <a:pt x="155575" y="178887"/>
                  <a:pt x="161925" y="181004"/>
                </a:cubicBezTo>
                <a:cubicBezTo>
                  <a:pt x="168275" y="183121"/>
                  <a:pt x="188383" y="149783"/>
                  <a:pt x="184150" y="158779"/>
                </a:cubicBezTo>
                <a:cubicBezTo>
                  <a:pt x="179917" y="167775"/>
                  <a:pt x="143404" y="231804"/>
                  <a:pt x="136525" y="234979"/>
                </a:cubicBezTo>
                <a:cubicBezTo>
                  <a:pt x="129646" y="238154"/>
                  <a:pt x="147637" y="180475"/>
                  <a:pt x="142875" y="177829"/>
                </a:cubicBezTo>
                <a:cubicBezTo>
                  <a:pt x="138113" y="175183"/>
                  <a:pt x="105304" y="225454"/>
                  <a:pt x="107950" y="219104"/>
                </a:cubicBezTo>
                <a:cubicBezTo>
                  <a:pt x="110596" y="212754"/>
                  <a:pt x="152400" y="154017"/>
                  <a:pt x="158750" y="139729"/>
                </a:cubicBezTo>
                <a:cubicBezTo>
                  <a:pt x="165100" y="125441"/>
                  <a:pt x="172508" y="155075"/>
                  <a:pt x="146050" y="133379"/>
                </a:cubicBezTo>
                <a:cubicBezTo>
                  <a:pt x="119592" y="111683"/>
                  <a:pt x="0" y="-2088"/>
                  <a:pt x="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9498A4A-EFDD-CB94-FF0A-72218B8F1B48}"/>
              </a:ext>
            </a:extLst>
          </p:cNvPr>
          <p:cNvSpPr/>
          <p:nvPr/>
        </p:nvSpPr>
        <p:spPr>
          <a:xfrm>
            <a:off x="2835275" y="6326554"/>
            <a:ext cx="242121" cy="132009"/>
          </a:xfrm>
          <a:custGeom>
            <a:avLst/>
            <a:gdLst>
              <a:gd name="connsiteX0" fmla="*/ 241300 w 242121"/>
              <a:gd name="connsiteY0" fmla="*/ 131396 h 132009"/>
              <a:gd name="connsiteX1" fmla="*/ 133350 w 242121"/>
              <a:gd name="connsiteY1" fmla="*/ 55196 h 132009"/>
              <a:gd name="connsiteX2" fmla="*/ 38100 w 242121"/>
              <a:gd name="connsiteY2" fmla="*/ 7571 h 132009"/>
              <a:gd name="connsiteX3" fmla="*/ 0 w 242121"/>
              <a:gd name="connsiteY3" fmla="*/ 17096 h 132009"/>
              <a:gd name="connsiteX4" fmla="*/ 38100 w 242121"/>
              <a:gd name="connsiteY4" fmla="*/ 1221 h 132009"/>
              <a:gd name="connsiteX5" fmla="*/ 73025 w 242121"/>
              <a:gd name="connsiteY5" fmla="*/ 10746 h 132009"/>
              <a:gd name="connsiteX6" fmla="*/ 177800 w 242121"/>
              <a:gd name="connsiteY6" fmla="*/ 86946 h 132009"/>
              <a:gd name="connsiteX7" fmla="*/ 241300 w 242121"/>
              <a:gd name="connsiteY7" fmla="*/ 131396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21" h="132009">
                <a:moveTo>
                  <a:pt x="241300" y="131396"/>
                </a:moveTo>
                <a:cubicBezTo>
                  <a:pt x="233892" y="126104"/>
                  <a:pt x="167217" y="75833"/>
                  <a:pt x="133350" y="55196"/>
                </a:cubicBezTo>
                <a:cubicBezTo>
                  <a:pt x="99483" y="34558"/>
                  <a:pt x="60325" y="13921"/>
                  <a:pt x="38100" y="7571"/>
                </a:cubicBezTo>
                <a:cubicBezTo>
                  <a:pt x="15875" y="1221"/>
                  <a:pt x="0" y="18154"/>
                  <a:pt x="0" y="17096"/>
                </a:cubicBezTo>
                <a:cubicBezTo>
                  <a:pt x="0" y="16038"/>
                  <a:pt x="25929" y="2279"/>
                  <a:pt x="38100" y="1221"/>
                </a:cubicBezTo>
                <a:cubicBezTo>
                  <a:pt x="50271" y="163"/>
                  <a:pt x="49742" y="-3541"/>
                  <a:pt x="73025" y="10746"/>
                </a:cubicBezTo>
                <a:cubicBezTo>
                  <a:pt x="96308" y="25033"/>
                  <a:pt x="151342" y="67367"/>
                  <a:pt x="177800" y="86946"/>
                </a:cubicBezTo>
                <a:cubicBezTo>
                  <a:pt x="204258" y="106525"/>
                  <a:pt x="248708" y="136688"/>
                  <a:pt x="241300" y="13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F545480-C4A9-5D48-C709-30831A539273}"/>
              </a:ext>
            </a:extLst>
          </p:cNvPr>
          <p:cNvSpPr/>
          <p:nvPr/>
        </p:nvSpPr>
        <p:spPr>
          <a:xfrm>
            <a:off x="2894421" y="6253316"/>
            <a:ext cx="188535" cy="130091"/>
          </a:xfrm>
          <a:custGeom>
            <a:avLst/>
            <a:gdLst>
              <a:gd name="connsiteX0" fmla="*/ 1179 w 188535"/>
              <a:gd name="connsiteY0" fmla="*/ 1434 h 130091"/>
              <a:gd name="connsiteX1" fmla="*/ 153579 w 188535"/>
              <a:gd name="connsiteY1" fmla="*/ 125259 h 130091"/>
              <a:gd name="connsiteX2" fmla="*/ 144054 w 188535"/>
              <a:gd name="connsiteY2" fmla="*/ 99859 h 130091"/>
              <a:gd name="connsiteX3" fmla="*/ 115479 w 188535"/>
              <a:gd name="connsiteY3" fmla="*/ 52234 h 130091"/>
              <a:gd name="connsiteX4" fmla="*/ 188504 w 188535"/>
              <a:gd name="connsiteY4" fmla="*/ 10959 h 130091"/>
              <a:gd name="connsiteX5" fmla="*/ 125004 w 188535"/>
              <a:gd name="connsiteY5" fmla="*/ 58584 h 130091"/>
              <a:gd name="connsiteX6" fmla="*/ 147229 w 188535"/>
              <a:gd name="connsiteY6" fmla="*/ 112559 h 130091"/>
              <a:gd name="connsiteX7" fmla="*/ 156754 w 188535"/>
              <a:gd name="connsiteY7" fmla="*/ 122084 h 130091"/>
              <a:gd name="connsiteX8" fmla="*/ 86904 w 188535"/>
              <a:gd name="connsiteY8" fmla="*/ 61759 h 130091"/>
              <a:gd name="connsiteX9" fmla="*/ 1179 w 188535"/>
              <a:gd name="connsiteY9" fmla="*/ 1434 h 1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35" h="130091">
                <a:moveTo>
                  <a:pt x="1179" y="1434"/>
                </a:moveTo>
                <a:cubicBezTo>
                  <a:pt x="12291" y="12017"/>
                  <a:pt x="129767" y="108855"/>
                  <a:pt x="153579" y="125259"/>
                </a:cubicBezTo>
                <a:cubicBezTo>
                  <a:pt x="177391" y="141663"/>
                  <a:pt x="150404" y="112030"/>
                  <a:pt x="144054" y="99859"/>
                </a:cubicBezTo>
                <a:cubicBezTo>
                  <a:pt x="137704" y="87688"/>
                  <a:pt x="108071" y="67051"/>
                  <a:pt x="115479" y="52234"/>
                </a:cubicBezTo>
                <a:cubicBezTo>
                  <a:pt x="122887" y="37417"/>
                  <a:pt x="186916" y="9901"/>
                  <a:pt x="188504" y="10959"/>
                </a:cubicBezTo>
                <a:cubicBezTo>
                  <a:pt x="190092" y="12017"/>
                  <a:pt x="131883" y="41651"/>
                  <a:pt x="125004" y="58584"/>
                </a:cubicBezTo>
                <a:cubicBezTo>
                  <a:pt x="118125" y="75517"/>
                  <a:pt x="147229" y="112559"/>
                  <a:pt x="147229" y="112559"/>
                </a:cubicBezTo>
                <a:cubicBezTo>
                  <a:pt x="152521" y="123142"/>
                  <a:pt x="166808" y="130551"/>
                  <a:pt x="156754" y="122084"/>
                </a:cubicBezTo>
                <a:cubicBezTo>
                  <a:pt x="146700" y="113617"/>
                  <a:pt x="113362" y="81867"/>
                  <a:pt x="86904" y="61759"/>
                </a:cubicBezTo>
                <a:cubicBezTo>
                  <a:pt x="60446" y="41651"/>
                  <a:pt x="-9933" y="-9149"/>
                  <a:pt x="1179" y="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5AFBF4F-AC47-FD24-673B-B0803053AB2B}"/>
              </a:ext>
            </a:extLst>
          </p:cNvPr>
          <p:cNvSpPr/>
          <p:nvPr/>
        </p:nvSpPr>
        <p:spPr>
          <a:xfrm>
            <a:off x="2917825" y="5311774"/>
            <a:ext cx="158860" cy="406401"/>
          </a:xfrm>
          <a:custGeom>
            <a:avLst/>
            <a:gdLst>
              <a:gd name="connsiteX0" fmla="*/ 0 w 158860"/>
              <a:gd name="connsiteY0" fmla="*/ 1 h 406401"/>
              <a:gd name="connsiteX1" fmla="*/ 85725 w 158860"/>
              <a:gd name="connsiteY1" fmla="*/ 212726 h 406401"/>
              <a:gd name="connsiteX2" fmla="*/ 98425 w 158860"/>
              <a:gd name="connsiteY2" fmla="*/ 311151 h 406401"/>
              <a:gd name="connsiteX3" fmla="*/ 92075 w 158860"/>
              <a:gd name="connsiteY3" fmla="*/ 257176 h 406401"/>
              <a:gd name="connsiteX4" fmla="*/ 133350 w 158860"/>
              <a:gd name="connsiteY4" fmla="*/ 323851 h 406401"/>
              <a:gd name="connsiteX5" fmla="*/ 158750 w 158860"/>
              <a:gd name="connsiteY5" fmla="*/ 406401 h 406401"/>
              <a:gd name="connsiteX6" fmla="*/ 123825 w 158860"/>
              <a:gd name="connsiteY6" fmla="*/ 323851 h 406401"/>
              <a:gd name="connsiteX7" fmla="*/ 158750 w 158860"/>
              <a:gd name="connsiteY7" fmla="*/ 247651 h 406401"/>
              <a:gd name="connsiteX8" fmla="*/ 120650 w 158860"/>
              <a:gd name="connsiteY8" fmla="*/ 276226 h 406401"/>
              <a:gd name="connsiteX9" fmla="*/ 85725 w 158860"/>
              <a:gd name="connsiteY9" fmla="*/ 209551 h 406401"/>
              <a:gd name="connsiteX10" fmla="*/ 0 w 158860"/>
              <a:gd name="connsiteY10" fmla="*/ 1 h 4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860" h="406401">
                <a:moveTo>
                  <a:pt x="0" y="1"/>
                </a:moveTo>
                <a:cubicBezTo>
                  <a:pt x="0" y="530"/>
                  <a:pt x="69321" y="160868"/>
                  <a:pt x="85725" y="212726"/>
                </a:cubicBezTo>
                <a:cubicBezTo>
                  <a:pt x="102129" y="264584"/>
                  <a:pt x="97367" y="303743"/>
                  <a:pt x="98425" y="311151"/>
                </a:cubicBezTo>
                <a:cubicBezTo>
                  <a:pt x="99483" y="318559"/>
                  <a:pt x="86254" y="255059"/>
                  <a:pt x="92075" y="257176"/>
                </a:cubicBezTo>
                <a:cubicBezTo>
                  <a:pt x="97896" y="259293"/>
                  <a:pt x="122238" y="298980"/>
                  <a:pt x="133350" y="323851"/>
                </a:cubicBezTo>
                <a:cubicBezTo>
                  <a:pt x="144462" y="348722"/>
                  <a:pt x="160337" y="406401"/>
                  <a:pt x="158750" y="406401"/>
                </a:cubicBezTo>
                <a:cubicBezTo>
                  <a:pt x="157163" y="406401"/>
                  <a:pt x="123825" y="350309"/>
                  <a:pt x="123825" y="323851"/>
                </a:cubicBezTo>
                <a:cubicBezTo>
                  <a:pt x="123825" y="297393"/>
                  <a:pt x="159279" y="255589"/>
                  <a:pt x="158750" y="247651"/>
                </a:cubicBezTo>
                <a:cubicBezTo>
                  <a:pt x="158221" y="239714"/>
                  <a:pt x="132821" y="282576"/>
                  <a:pt x="120650" y="276226"/>
                </a:cubicBezTo>
                <a:cubicBezTo>
                  <a:pt x="108479" y="269876"/>
                  <a:pt x="105833" y="251355"/>
                  <a:pt x="85725" y="209551"/>
                </a:cubicBezTo>
                <a:cubicBezTo>
                  <a:pt x="65617" y="167747"/>
                  <a:pt x="0" y="-528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2CD8B9A-F81A-1482-C8A6-3C21C272D14F}"/>
              </a:ext>
            </a:extLst>
          </p:cNvPr>
          <p:cNvSpPr/>
          <p:nvPr/>
        </p:nvSpPr>
        <p:spPr>
          <a:xfrm>
            <a:off x="3005782" y="5241893"/>
            <a:ext cx="45606" cy="171489"/>
          </a:xfrm>
          <a:custGeom>
            <a:avLst/>
            <a:gdLst>
              <a:gd name="connsiteX0" fmla="*/ 45393 w 45606"/>
              <a:gd name="connsiteY0" fmla="*/ 32 h 171489"/>
              <a:gd name="connsiteX1" fmla="*/ 23168 w 45606"/>
              <a:gd name="connsiteY1" fmla="*/ 127032 h 171489"/>
              <a:gd name="connsiteX2" fmla="*/ 32693 w 45606"/>
              <a:gd name="connsiteY2" fmla="*/ 171482 h 171489"/>
              <a:gd name="connsiteX3" fmla="*/ 23168 w 45606"/>
              <a:gd name="connsiteY3" fmla="*/ 130207 h 171489"/>
              <a:gd name="connsiteX4" fmla="*/ 943 w 45606"/>
              <a:gd name="connsiteY4" fmla="*/ 88932 h 171489"/>
              <a:gd name="connsiteX5" fmla="*/ 7293 w 45606"/>
              <a:gd name="connsiteY5" fmla="*/ 114332 h 171489"/>
              <a:gd name="connsiteX6" fmla="*/ 45393 w 45606"/>
              <a:gd name="connsiteY6" fmla="*/ 32 h 17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" h="171489">
                <a:moveTo>
                  <a:pt x="45393" y="32"/>
                </a:moveTo>
                <a:cubicBezTo>
                  <a:pt x="48039" y="2149"/>
                  <a:pt x="25285" y="98457"/>
                  <a:pt x="23168" y="127032"/>
                </a:cubicBezTo>
                <a:cubicBezTo>
                  <a:pt x="21051" y="155607"/>
                  <a:pt x="32693" y="170953"/>
                  <a:pt x="32693" y="171482"/>
                </a:cubicBezTo>
                <a:cubicBezTo>
                  <a:pt x="32693" y="172011"/>
                  <a:pt x="28460" y="143965"/>
                  <a:pt x="23168" y="130207"/>
                </a:cubicBezTo>
                <a:cubicBezTo>
                  <a:pt x="17876" y="116449"/>
                  <a:pt x="3589" y="91578"/>
                  <a:pt x="943" y="88932"/>
                </a:cubicBezTo>
                <a:cubicBezTo>
                  <a:pt x="-1703" y="86286"/>
                  <a:pt x="1472" y="127561"/>
                  <a:pt x="7293" y="114332"/>
                </a:cubicBezTo>
                <a:cubicBezTo>
                  <a:pt x="13114" y="101103"/>
                  <a:pt x="42747" y="-2085"/>
                  <a:pt x="4539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122A74B-531C-46C1-731C-4B14CBB91F1F}"/>
              </a:ext>
            </a:extLst>
          </p:cNvPr>
          <p:cNvSpPr/>
          <p:nvPr/>
        </p:nvSpPr>
        <p:spPr>
          <a:xfrm>
            <a:off x="2815750" y="5699094"/>
            <a:ext cx="213213" cy="457231"/>
          </a:xfrm>
          <a:custGeom>
            <a:avLst/>
            <a:gdLst>
              <a:gd name="connsiteX0" fmla="*/ 190975 w 213213"/>
              <a:gd name="connsiteY0" fmla="*/ 31 h 457231"/>
              <a:gd name="connsiteX1" fmla="*/ 86200 w 213213"/>
              <a:gd name="connsiteY1" fmla="*/ 196881 h 457231"/>
              <a:gd name="connsiteX2" fmla="*/ 475 w 213213"/>
              <a:gd name="connsiteY2" fmla="*/ 327056 h 457231"/>
              <a:gd name="connsiteX3" fmla="*/ 54450 w 213213"/>
              <a:gd name="connsiteY3" fmla="*/ 225456 h 457231"/>
              <a:gd name="connsiteX4" fmla="*/ 114775 w 213213"/>
              <a:gd name="connsiteY4" fmla="*/ 196881 h 457231"/>
              <a:gd name="connsiteX5" fmla="*/ 130650 w 213213"/>
              <a:gd name="connsiteY5" fmla="*/ 279431 h 457231"/>
              <a:gd name="connsiteX6" fmla="*/ 130650 w 213213"/>
              <a:gd name="connsiteY6" fmla="*/ 457231 h 457231"/>
              <a:gd name="connsiteX7" fmla="*/ 130650 w 213213"/>
              <a:gd name="connsiteY7" fmla="*/ 276256 h 457231"/>
              <a:gd name="connsiteX8" fmla="*/ 137000 w 213213"/>
              <a:gd name="connsiteY8" fmla="*/ 247681 h 457231"/>
              <a:gd name="connsiteX9" fmla="*/ 213200 w 213213"/>
              <a:gd name="connsiteY9" fmla="*/ 187356 h 457231"/>
              <a:gd name="connsiteX10" fmla="*/ 130650 w 213213"/>
              <a:gd name="connsiteY10" fmla="*/ 209581 h 457231"/>
              <a:gd name="connsiteX11" fmla="*/ 102075 w 213213"/>
              <a:gd name="connsiteY11" fmla="*/ 184181 h 457231"/>
              <a:gd name="connsiteX12" fmla="*/ 117950 w 213213"/>
              <a:gd name="connsiteY12" fmla="*/ 120681 h 457231"/>
              <a:gd name="connsiteX13" fmla="*/ 95725 w 213213"/>
              <a:gd name="connsiteY13" fmla="*/ 181006 h 457231"/>
              <a:gd name="connsiteX14" fmla="*/ 190975 w 213213"/>
              <a:gd name="connsiteY14" fmla="*/ 31 h 45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213" h="457231">
                <a:moveTo>
                  <a:pt x="190975" y="31"/>
                </a:moveTo>
                <a:cubicBezTo>
                  <a:pt x="189387" y="2677"/>
                  <a:pt x="117950" y="142377"/>
                  <a:pt x="86200" y="196881"/>
                </a:cubicBezTo>
                <a:cubicBezTo>
                  <a:pt x="54450" y="251385"/>
                  <a:pt x="5767" y="322294"/>
                  <a:pt x="475" y="327056"/>
                </a:cubicBezTo>
                <a:cubicBezTo>
                  <a:pt x="-4817" y="331819"/>
                  <a:pt x="35400" y="247152"/>
                  <a:pt x="54450" y="225456"/>
                </a:cubicBezTo>
                <a:cubicBezTo>
                  <a:pt x="73500" y="203760"/>
                  <a:pt x="102075" y="187885"/>
                  <a:pt x="114775" y="196881"/>
                </a:cubicBezTo>
                <a:cubicBezTo>
                  <a:pt x="127475" y="205877"/>
                  <a:pt x="128004" y="236039"/>
                  <a:pt x="130650" y="279431"/>
                </a:cubicBezTo>
                <a:cubicBezTo>
                  <a:pt x="133296" y="322823"/>
                  <a:pt x="130650" y="457231"/>
                  <a:pt x="130650" y="457231"/>
                </a:cubicBezTo>
                <a:cubicBezTo>
                  <a:pt x="130650" y="456702"/>
                  <a:pt x="129592" y="311181"/>
                  <a:pt x="130650" y="276256"/>
                </a:cubicBezTo>
                <a:cubicBezTo>
                  <a:pt x="131708" y="241331"/>
                  <a:pt x="123242" y="262498"/>
                  <a:pt x="137000" y="247681"/>
                </a:cubicBezTo>
                <a:cubicBezTo>
                  <a:pt x="150758" y="232864"/>
                  <a:pt x="214258" y="193706"/>
                  <a:pt x="213200" y="187356"/>
                </a:cubicBezTo>
                <a:cubicBezTo>
                  <a:pt x="212142" y="181006"/>
                  <a:pt x="149171" y="210110"/>
                  <a:pt x="130650" y="209581"/>
                </a:cubicBezTo>
                <a:cubicBezTo>
                  <a:pt x="112129" y="209052"/>
                  <a:pt x="104192" y="198998"/>
                  <a:pt x="102075" y="184181"/>
                </a:cubicBezTo>
                <a:cubicBezTo>
                  <a:pt x="99958" y="169364"/>
                  <a:pt x="119008" y="121210"/>
                  <a:pt x="117950" y="120681"/>
                </a:cubicBezTo>
                <a:cubicBezTo>
                  <a:pt x="116892" y="120152"/>
                  <a:pt x="85142" y="200056"/>
                  <a:pt x="95725" y="181006"/>
                </a:cubicBezTo>
                <a:cubicBezTo>
                  <a:pt x="106308" y="161956"/>
                  <a:pt x="192563" y="-2615"/>
                  <a:pt x="19097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B6EA34A-8A72-AC06-7F3B-9E69DCDBF0CA}"/>
              </a:ext>
            </a:extLst>
          </p:cNvPr>
          <p:cNvSpPr/>
          <p:nvPr/>
        </p:nvSpPr>
        <p:spPr>
          <a:xfrm>
            <a:off x="2955891" y="6483349"/>
            <a:ext cx="89047" cy="311383"/>
          </a:xfrm>
          <a:custGeom>
            <a:avLst/>
            <a:gdLst>
              <a:gd name="connsiteX0" fmla="*/ 60359 w 89047"/>
              <a:gd name="connsiteY0" fmla="*/ 1 h 311383"/>
              <a:gd name="connsiteX1" fmla="*/ 88934 w 89047"/>
              <a:gd name="connsiteY1" fmla="*/ 127001 h 311383"/>
              <a:gd name="connsiteX2" fmla="*/ 47659 w 89047"/>
              <a:gd name="connsiteY2" fmla="*/ 111126 h 311383"/>
              <a:gd name="connsiteX3" fmla="*/ 34959 w 89047"/>
              <a:gd name="connsiteY3" fmla="*/ 260351 h 311383"/>
              <a:gd name="connsiteX4" fmla="*/ 34 w 89047"/>
              <a:gd name="connsiteY4" fmla="*/ 311151 h 311383"/>
              <a:gd name="connsiteX5" fmla="*/ 28609 w 89047"/>
              <a:gd name="connsiteY5" fmla="*/ 244476 h 311383"/>
              <a:gd name="connsiteX6" fmla="*/ 34959 w 89047"/>
              <a:gd name="connsiteY6" fmla="*/ 146051 h 311383"/>
              <a:gd name="connsiteX7" fmla="*/ 47659 w 89047"/>
              <a:gd name="connsiteY7" fmla="*/ 101601 h 311383"/>
              <a:gd name="connsiteX8" fmla="*/ 73059 w 89047"/>
              <a:gd name="connsiteY8" fmla="*/ 130176 h 311383"/>
              <a:gd name="connsiteX9" fmla="*/ 60359 w 89047"/>
              <a:gd name="connsiteY9" fmla="*/ 1 h 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47" h="311383">
                <a:moveTo>
                  <a:pt x="60359" y="1"/>
                </a:moveTo>
                <a:cubicBezTo>
                  <a:pt x="63005" y="-528"/>
                  <a:pt x="91051" y="108480"/>
                  <a:pt x="88934" y="127001"/>
                </a:cubicBezTo>
                <a:cubicBezTo>
                  <a:pt x="86817" y="145522"/>
                  <a:pt x="56655" y="88901"/>
                  <a:pt x="47659" y="111126"/>
                </a:cubicBezTo>
                <a:cubicBezTo>
                  <a:pt x="38663" y="133351"/>
                  <a:pt x="42896" y="227014"/>
                  <a:pt x="34959" y="260351"/>
                </a:cubicBezTo>
                <a:cubicBezTo>
                  <a:pt x="27022" y="293688"/>
                  <a:pt x="1092" y="313797"/>
                  <a:pt x="34" y="311151"/>
                </a:cubicBezTo>
                <a:cubicBezTo>
                  <a:pt x="-1024" y="308505"/>
                  <a:pt x="22788" y="271993"/>
                  <a:pt x="28609" y="244476"/>
                </a:cubicBezTo>
                <a:cubicBezTo>
                  <a:pt x="34430" y="216959"/>
                  <a:pt x="31784" y="169864"/>
                  <a:pt x="34959" y="146051"/>
                </a:cubicBezTo>
                <a:cubicBezTo>
                  <a:pt x="38134" y="122239"/>
                  <a:pt x="41309" y="104247"/>
                  <a:pt x="47659" y="101601"/>
                </a:cubicBezTo>
                <a:cubicBezTo>
                  <a:pt x="54009" y="98955"/>
                  <a:pt x="67767" y="143934"/>
                  <a:pt x="73059" y="130176"/>
                </a:cubicBezTo>
                <a:cubicBezTo>
                  <a:pt x="78351" y="116418"/>
                  <a:pt x="57713" y="530"/>
                  <a:pt x="603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97C97BB-4B44-FA60-B5A5-F4ED457A906A}"/>
              </a:ext>
            </a:extLst>
          </p:cNvPr>
          <p:cNvSpPr/>
          <p:nvPr/>
        </p:nvSpPr>
        <p:spPr>
          <a:xfrm>
            <a:off x="2946400" y="6460797"/>
            <a:ext cx="63812" cy="336908"/>
          </a:xfrm>
          <a:custGeom>
            <a:avLst/>
            <a:gdLst>
              <a:gd name="connsiteX0" fmla="*/ 63500 w 63812"/>
              <a:gd name="connsiteY0" fmla="*/ 328 h 336908"/>
              <a:gd name="connsiteX1" fmla="*/ 28575 w 63812"/>
              <a:gd name="connsiteY1" fmla="*/ 159078 h 336908"/>
              <a:gd name="connsiteX2" fmla="*/ 34925 w 63812"/>
              <a:gd name="connsiteY2" fmla="*/ 143203 h 336908"/>
              <a:gd name="connsiteX3" fmla="*/ 22225 w 63812"/>
              <a:gd name="connsiteY3" fmla="*/ 273378 h 336908"/>
              <a:gd name="connsiteX4" fmla="*/ 0 w 63812"/>
              <a:gd name="connsiteY4" fmla="*/ 336878 h 336908"/>
              <a:gd name="connsiteX5" fmla="*/ 22225 w 63812"/>
              <a:gd name="connsiteY5" fmla="*/ 279728 h 336908"/>
              <a:gd name="connsiteX6" fmla="*/ 31750 w 63812"/>
              <a:gd name="connsiteY6" fmla="*/ 149553 h 336908"/>
              <a:gd name="connsiteX7" fmla="*/ 44450 w 63812"/>
              <a:gd name="connsiteY7" fmla="*/ 117803 h 336908"/>
              <a:gd name="connsiteX8" fmla="*/ 63500 w 63812"/>
              <a:gd name="connsiteY8" fmla="*/ 328 h 3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2" h="336908">
                <a:moveTo>
                  <a:pt x="63500" y="328"/>
                </a:moveTo>
                <a:cubicBezTo>
                  <a:pt x="60854" y="7207"/>
                  <a:pt x="28575" y="159078"/>
                  <a:pt x="28575" y="159078"/>
                </a:cubicBezTo>
                <a:cubicBezTo>
                  <a:pt x="23813" y="182890"/>
                  <a:pt x="35983" y="124153"/>
                  <a:pt x="34925" y="143203"/>
                </a:cubicBezTo>
                <a:cubicBezTo>
                  <a:pt x="33867" y="162253"/>
                  <a:pt x="28046" y="241099"/>
                  <a:pt x="22225" y="273378"/>
                </a:cubicBezTo>
                <a:cubicBezTo>
                  <a:pt x="16404" y="305657"/>
                  <a:pt x="0" y="335820"/>
                  <a:pt x="0" y="336878"/>
                </a:cubicBezTo>
                <a:cubicBezTo>
                  <a:pt x="0" y="337936"/>
                  <a:pt x="16933" y="310949"/>
                  <a:pt x="22225" y="279728"/>
                </a:cubicBezTo>
                <a:cubicBezTo>
                  <a:pt x="27517" y="248507"/>
                  <a:pt x="28046" y="176540"/>
                  <a:pt x="31750" y="149553"/>
                </a:cubicBezTo>
                <a:cubicBezTo>
                  <a:pt x="35454" y="122566"/>
                  <a:pt x="37571" y="138969"/>
                  <a:pt x="44450" y="117803"/>
                </a:cubicBezTo>
                <a:cubicBezTo>
                  <a:pt x="51329" y="96637"/>
                  <a:pt x="66146" y="-6551"/>
                  <a:pt x="6350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E454CEE-459E-70F5-717A-7E6F7976FC31}"/>
              </a:ext>
            </a:extLst>
          </p:cNvPr>
          <p:cNvSpPr/>
          <p:nvPr/>
        </p:nvSpPr>
        <p:spPr>
          <a:xfrm>
            <a:off x="2951681" y="6828417"/>
            <a:ext cx="159449" cy="96493"/>
          </a:xfrm>
          <a:custGeom>
            <a:avLst/>
            <a:gdLst>
              <a:gd name="connsiteX0" fmla="*/ 1069 w 159449"/>
              <a:gd name="connsiteY0" fmla="*/ 1008 h 96493"/>
              <a:gd name="connsiteX1" fmla="*/ 150294 w 159449"/>
              <a:gd name="connsiteY1" fmla="*/ 89908 h 96493"/>
              <a:gd name="connsiteX2" fmla="*/ 143944 w 159449"/>
              <a:gd name="connsiteY2" fmla="*/ 89908 h 96493"/>
              <a:gd name="connsiteX3" fmla="*/ 45519 w 159449"/>
              <a:gd name="connsiteY3" fmla="*/ 74033 h 96493"/>
              <a:gd name="connsiteX4" fmla="*/ 99494 w 159449"/>
              <a:gd name="connsiteY4" fmla="*/ 70858 h 96493"/>
              <a:gd name="connsiteX5" fmla="*/ 83619 w 159449"/>
              <a:gd name="connsiteY5" fmla="*/ 42283 h 96493"/>
              <a:gd name="connsiteX6" fmla="*/ 1069 w 159449"/>
              <a:gd name="connsiteY6" fmla="*/ 1008 h 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49" h="96493">
                <a:moveTo>
                  <a:pt x="1069" y="1008"/>
                </a:moveTo>
                <a:cubicBezTo>
                  <a:pt x="12182" y="8946"/>
                  <a:pt x="150294" y="89908"/>
                  <a:pt x="150294" y="89908"/>
                </a:cubicBezTo>
                <a:cubicBezTo>
                  <a:pt x="174106" y="104725"/>
                  <a:pt x="143944" y="89908"/>
                  <a:pt x="143944" y="89908"/>
                </a:cubicBezTo>
                <a:cubicBezTo>
                  <a:pt x="126481" y="87262"/>
                  <a:pt x="52927" y="77208"/>
                  <a:pt x="45519" y="74033"/>
                </a:cubicBezTo>
                <a:cubicBezTo>
                  <a:pt x="38111" y="70858"/>
                  <a:pt x="93144" y="76150"/>
                  <a:pt x="99494" y="70858"/>
                </a:cubicBezTo>
                <a:cubicBezTo>
                  <a:pt x="105844" y="65566"/>
                  <a:pt x="98436" y="50221"/>
                  <a:pt x="83619" y="42283"/>
                </a:cubicBezTo>
                <a:cubicBezTo>
                  <a:pt x="68802" y="34346"/>
                  <a:pt x="-10044" y="-6930"/>
                  <a:pt x="1069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0E57844-6B6E-147C-F019-CC4AE39EC38A}"/>
              </a:ext>
            </a:extLst>
          </p:cNvPr>
          <p:cNvSpPr/>
          <p:nvPr/>
        </p:nvSpPr>
        <p:spPr>
          <a:xfrm>
            <a:off x="2950532" y="6781778"/>
            <a:ext cx="349260" cy="169479"/>
          </a:xfrm>
          <a:custGeom>
            <a:avLst/>
            <a:gdLst>
              <a:gd name="connsiteX0" fmla="*/ 43493 w 349260"/>
              <a:gd name="connsiteY0" fmla="*/ 73047 h 169479"/>
              <a:gd name="connsiteX1" fmla="*/ 27618 w 349260"/>
              <a:gd name="connsiteY1" fmla="*/ 12722 h 169479"/>
              <a:gd name="connsiteX2" fmla="*/ 119693 w 349260"/>
              <a:gd name="connsiteY2" fmla="*/ 66697 h 169479"/>
              <a:gd name="connsiteX3" fmla="*/ 275268 w 349260"/>
              <a:gd name="connsiteY3" fmla="*/ 142897 h 169479"/>
              <a:gd name="connsiteX4" fmla="*/ 240343 w 349260"/>
              <a:gd name="connsiteY4" fmla="*/ 123847 h 169479"/>
              <a:gd name="connsiteX5" fmla="*/ 319718 w 349260"/>
              <a:gd name="connsiteY5" fmla="*/ 152422 h 169479"/>
              <a:gd name="connsiteX6" fmla="*/ 345118 w 349260"/>
              <a:gd name="connsiteY6" fmla="*/ 168297 h 169479"/>
              <a:gd name="connsiteX7" fmla="*/ 240343 w 349260"/>
              <a:gd name="connsiteY7" fmla="*/ 120672 h 169479"/>
              <a:gd name="connsiteX8" fmla="*/ 84768 w 349260"/>
              <a:gd name="connsiteY8" fmla="*/ 28597 h 169479"/>
              <a:gd name="connsiteX9" fmla="*/ 43493 w 349260"/>
              <a:gd name="connsiteY9" fmla="*/ 22 h 169479"/>
              <a:gd name="connsiteX10" fmla="*/ 2218 w 349260"/>
              <a:gd name="connsiteY10" fmla="*/ 31772 h 169479"/>
              <a:gd name="connsiteX11" fmla="*/ 8568 w 349260"/>
              <a:gd name="connsiteY11" fmla="*/ 6372 h 169479"/>
              <a:gd name="connsiteX12" fmla="*/ 43493 w 349260"/>
              <a:gd name="connsiteY12" fmla="*/ 73047 h 16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260" h="169479">
                <a:moveTo>
                  <a:pt x="43493" y="73047"/>
                </a:moveTo>
                <a:cubicBezTo>
                  <a:pt x="46668" y="74105"/>
                  <a:pt x="14918" y="13780"/>
                  <a:pt x="27618" y="12722"/>
                </a:cubicBezTo>
                <a:cubicBezTo>
                  <a:pt x="40318" y="11664"/>
                  <a:pt x="78418" y="45001"/>
                  <a:pt x="119693" y="66697"/>
                </a:cubicBezTo>
                <a:cubicBezTo>
                  <a:pt x="160968" y="88393"/>
                  <a:pt x="255160" y="133372"/>
                  <a:pt x="275268" y="142897"/>
                </a:cubicBezTo>
                <a:cubicBezTo>
                  <a:pt x="295376" y="152422"/>
                  <a:pt x="232935" y="122260"/>
                  <a:pt x="240343" y="123847"/>
                </a:cubicBezTo>
                <a:cubicBezTo>
                  <a:pt x="247751" y="125434"/>
                  <a:pt x="302256" y="145014"/>
                  <a:pt x="319718" y="152422"/>
                </a:cubicBezTo>
                <a:cubicBezTo>
                  <a:pt x="337180" y="159830"/>
                  <a:pt x="358347" y="173589"/>
                  <a:pt x="345118" y="168297"/>
                </a:cubicBezTo>
                <a:cubicBezTo>
                  <a:pt x="331889" y="163005"/>
                  <a:pt x="283735" y="143955"/>
                  <a:pt x="240343" y="120672"/>
                </a:cubicBezTo>
                <a:cubicBezTo>
                  <a:pt x="196951" y="97389"/>
                  <a:pt x="117576" y="48705"/>
                  <a:pt x="84768" y="28597"/>
                </a:cubicBezTo>
                <a:cubicBezTo>
                  <a:pt x="51960" y="8489"/>
                  <a:pt x="57251" y="-507"/>
                  <a:pt x="43493" y="22"/>
                </a:cubicBezTo>
                <a:cubicBezTo>
                  <a:pt x="29735" y="551"/>
                  <a:pt x="8039" y="30714"/>
                  <a:pt x="2218" y="31772"/>
                </a:cubicBezTo>
                <a:cubicBezTo>
                  <a:pt x="-3603" y="32830"/>
                  <a:pt x="3276" y="-2624"/>
                  <a:pt x="8568" y="6372"/>
                </a:cubicBezTo>
                <a:cubicBezTo>
                  <a:pt x="13860" y="15368"/>
                  <a:pt x="40318" y="71989"/>
                  <a:pt x="43493" y="7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7851D5B-3E74-DAD9-4311-97D53263ED12}"/>
              </a:ext>
            </a:extLst>
          </p:cNvPr>
          <p:cNvSpPr/>
          <p:nvPr/>
        </p:nvSpPr>
        <p:spPr>
          <a:xfrm>
            <a:off x="3086100" y="6991307"/>
            <a:ext cx="190528" cy="143137"/>
          </a:xfrm>
          <a:custGeom>
            <a:avLst/>
            <a:gdLst>
              <a:gd name="connsiteX0" fmla="*/ 190500 w 190528"/>
              <a:gd name="connsiteY0" fmla="*/ 43 h 143137"/>
              <a:gd name="connsiteX1" fmla="*/ 44450 w 190528"/>
              <a:gd name="connsiteY1" fmla="*/ 85768 h 143137"/>
              <a:gd name="connsiteX2" fmla="*/ 6350 w 190528"/>
              <a:gd name="connsiteY2" fmla="*/ 142918 h 143137"/>
              <a:gd name="connsiteX3" fmla="*/ 31750 w 190528"/>
              <a:gd name="connsiteY3" fmla="*/ 101643 h 143137"/>
              <a:gd name="connsiteX4" fmla="*/ 0 w 190528"/>
              <a:gd name="connsiteY4" fmla="*/ 9568 h 143137"/>
              <a:gd name="connsiteX5" fmla="*/ 31750 w 190528"/>
              <a:gd name="connsiteY5" fmla="*/ 73068 h 143137"/>
              <a:gd name="connsiteX6" fmla="*/ 190500 w 190528"/>
              <a:gd name="connsiteY6" fmla="*/ 43 h 1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28" h="143137">
                <a:moveTo>
                  <a:pt x="190500" y="43"/>
                </a:moveTo>
                <a:cubicBezTo>
                  <a:pt x="192617" y="2160"/>
                  <a:pt x="75142" y="61956"/>
                  <a:pt x="44450" y="85768"/>
                </a:cubicBezTo>
                <a:cubicBezTo>
                  <a:pt x="13758" y="109580"/>
                  <a:pt x="8467" y="140272"/>
                  <a:pt x="6350" y="142918"/>
                </a:cubicBezTo>
                <a:cubicBezTo>
                  <a:pt x="4233" y="145564"/>
                  <a:pt x="32808" y="123868"/>
                  <a:pt x="31750" y="101643"/>
                </a:cubicBezTo>
                <a:cubicBezTo>
                  <a:pt x="30692" y="79418"/>
                  <a:pt x="0" y="14330"/>
                  <a:pt x="0" y="9568"/>
                </a:cubicBezTo>
                <a:cubicBezTo>
                  <a:pt x="0" y="4806"/>
                  <a:pt x="2117" y="72539"/>
                  <a:pt x="31750" y="73068"/>
                </a:cubicBezTo>
                <a:cubicBezTo>
                  <a:pt x="61383" y="73597"/>
                  <a:pt x="188383" y="-2074"/>
                  <a:pt x="19050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5365305-16BB-F5A4-BFA2-3D49399FF44D}"/>
              </a:ext>
            </a:extLst>
          </p:cNvPr>
          <p:cNvSpPr/>
          <p:nvPr/>
        </p:nvSpPr>
        <p:spPr>
          <a:xfrm>
            <a:off x="3063952" y="6950067"/>
            <a:ext cx="222181" cy="184164"/>
          </a:xfrm>
          <a:custGeom>
            <a:avLst/>
            <a:gdLst>
              <a:gd name="connsiteX0" fmla="*/ 222173 w 222181"/>
              <a:gd name="connsiteY0" fmla="*/ 25408 h 184164"/>
              <a:gd name="connsiteX1" fmla="*/ 88823 w 222181"/>
              <a:gd name="connsiteY1" fmla="*/ 6358 h 184164"/>
              <a:gd name="connsiteX2" fmla="*/ 15798 w 222181"/>
              <a:gd name="connsiteY2" fmla="*/ 60333 h 184164"/>
              <a:gd name="connsiteX3" fmla="*/ 25323 w 222181"/>
              <a:gd name="connsiteY3" fmla="*/ 25408 h 184164"/>
              <a:gd name="connsiteX4" fmla="*/ 12623 w 222181"/>
              <a:gd name="connsiteY4" fmla="*/ 123833 h 184164"/>
              <a:gd name="connsiteX5" fmla="*/ 12623 w 222181"/>
              <a:gd name="connsiteY5" fmla="*/ 184158 h 184164"/>
              <a:gd name="connsiteX6" fmla="*/ 15798 w 222181"/>
              <a:gd name="connsiteY6" fmla="*/ 120658 h 184164"/>
              <a:gd name="connsiteX7" fmla="*/ 3098 w 222181"/>
              <a:gd name="connsiteY7" fmla="*/ 53983 h 184164"/>
              <a:gd name="connsiteX8" fmla="*/ 82473 w 222181"/>
              <a:gd name="connsiteY8" fmla="*/ 8 h 184164"/>
              <a:gd name="connsiteX9" fmla="*/ 222173 w 222181"/>
              <a:gd name="connsiteY9" fmla="*/ 25408 h 18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181" h="184164">
                <a:moveTo>
                  <a:pt x="222173" y="25408"/>
                </a:moveTo>
                <a:cubicBezTo>
                  <a:pt x="223231" y="26466"/>
                  <a:pt x="123219" y="537"/>
                  <a:pt x="88823" y="6358"/>
                </a:cubicBezTo>
                <a:cubicBezTo>
                  <a:pt x="54427" y="12179"/>
                  <a:pt x="26381" y="57158"/>
                  <a:pt x="15798" y="60333"/>
                </a:cubicBezTo>
                <a:cubicBezTo>
                  <a:pt x="5215" y="63508"/>
                  <a:pt x="25852" y="14825"/>
                  <a:pt x="25323" y="25408"/>
                </a:cubicBezTo>
                <a:cubicBezTo>
                  <a:pt x="24794" y="35991"/>
                  <a:pt x="14740" y="97375"/>
                  <a:pt x="12623" y="123833"/>
                </a:cubicBezTo>
                <a:cubicBezTo>
                  <a:pt x="10506" y="150291"/>
                  <a:pt x="12094" y="184687"/>
                  <a:pt x="12623" y="184158"/>
                </a:cubicBezTo>
                <a:cubicBezTo>
                  <a:pt x="13152" y="183629"/>
                  <a:pt x="17385" y="142354"/>
                  <a:pt x="15798" y="120658"/>
                </a:cubicBezTo>
                <a:cubicBezTo>
                  <a:pt x="14211" y="98962"/>
                  <a:pt x="-8014" y="74091"/>
                  <a:pt x="3098" y="53983"/>
                </a:cubicBezTo>
                <a:cubicBezTo>
                  <a:pt x="14210" y="33875"/>
                  <a:pt x="50194" y="537"/>
                  <a:pt x="82473" y="8"/>
                </a:cubicBezTo>
                <a:cubicBezTo>
                  <a:pt x="114752" y="-521"/>
                  <a:pt x="221115" y="24350"/>
                  <a:pt x="222173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E0956AB7-3121-C33A-6AB7-AA3ED3359439}"/>
              </a:ext>
            </a:extLst>
          </p:cNvPr>
          <p:cNvSpPr/>
          <p:nvPr/>
        </p:nvSpPr>
        <p:spPr>
          <a:xfrm>
            <a:off x="3088720" y="6965679"/>
            <a:ext cx="229158" cy="149531"/>
          </a:xfrm>
          <a:custGeom>
            <a:avLst/>
            <a:gdLst>
              <a:gd name="connsiteX0" fmla="*/ 32305 w 229158"/>
              <a:gd name="connsiteY0" fmla="*/ 271 h 149531"/>
              <a:gd name="connsiteX1" fmla="*/ 133905 w 229158"/>
              <a:gd name="connsiteY1" fmla="*/ 54246 h 149531"/>
              <a:gd name="connsiteX2" fmla="*/ 89455 w 229158"/>
              <a:gd name="connsiteY2" fmla="*/ 51071 h 149531"/>
              <a:gd name="connsiteX3" fmla="*/ 19605 w 229158"/>
              <a:gd name="connsiteY3" fmla="*/ 82821 h 149531"/>
              <a:gd name="connsiteX4" fmla="*/ 555 w 229158"/>
              <a:gd name="connsiteY4" fmla="*/ 149496 h 149531"/>
              <a:gd name="connsiteX5" fmla="*/ 35480 w 229158"/>
              <a:gd name="connsiteY5" fmla="*/ 73296 h 149531"/>
              <a:gd name="connsiteX6" fmla="*/ 159305 w 229158"/>
              <a:gd name="connsiteY6" fmla="*/ 32021 h 149531"/>
              <a:gd name="connsiteX7" fmla="*/ 143430 w 229158"/>
              <a:gd name="connsiteY7" fmla="*/ 16146 h 149531"/>
              <a:gd name="connsiteX8" fmla="*/ 229155 w 229158"/>
              <a:gd name="connsiteY8" fmla="*/ 16146 h 149531"/>
              <a:gd name="connsiteX9" fmla="*/ 146605 w 229158"/>
              <a:gd name="connsiteY9" fmla="*/ 19321 h 149531"/>
              <a:gd name="connsiteX10" fmla="*/ 130730 w 229158"/>
              <a:gd name="connsiteY10" fmla="*/ 3446 h 149531"/>
              <a:gd name="connsiteX11" fmla="*/ 111680 w 229158"/>
              <a:gd name="connsiteY11" fmla="*/ 32021 h 149531"/>
              <a:gd name="connsiteX12" fmla="*/ 32305 w 229158"/>
              <a:gd name="connsiteY12" fmla="*/ 271 h 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158" h="149531">
                <a:moveTo>
                  <a:pt x="32305" y="271"/>
                </a:moveTo>
                <a:cubicBezTo>
                  <a:pt x="36009" y="3975"/>
                  <a:pt x="124380" y="45779"/>
                  <a:pt x="133905" y="54246"/>
                </a:cubicBezTo>
                <a:cubicBezTo>
                  <a:pt x="143430" y="62713"/>
                  <a:pt x="108505" y="46309"/>
                  <a:pt x="89455" y="51071"/>
                </a:cubicBezTo>
                <a:cubicBezTo>
                  <a:pt x="70405" y="55833"/>
                  <a:pt x="34422" y="66417"/>
                  <a:pt x="19605" y="82821"/>
                </a:cubicBezTo>
                <a:cubicBezTo>
                  <a:pt x="4788" y="99225"/>
                  <a:pt x="-2091" y="151084"/>
                  <a:pt x="555" y="149496"/>
                </a:cubicBezTo>
                <a:cubicBezTo>
                  <a:pt x="3201" y="147909"/>
                  <a:pt x="9022" y="92875"/>
                  <a:pt x="35480" y="73296"/>
                </a:cubicBezTo>
                <a:cubicBezTo>
                  <a:pt x="61938" y="53717"/>
                  <a:pt x="159305" y="32021"/>
                  <a:pt x="159305" y="32021"/>
                </a:cubicBezTo>
                <a:cubicBezTo>
                  <a:pt x="177297" y="22496"/>
                  <a:pt x="131788" y="18792"/>
                  <a:pt x="143430" y="16146"/>
                </a:cubicBezTo>
                <a:cubicBezTo>
                  <a:pt x="155072" y="13500"/>
                  <a:pt x="228626" y="15617"/>
                  <a:pt x="229155" y="16146"/>
                </a:cubicBezTo>
                <a:cubicBezTo>
                  <a:pt x="229684" y="16675"/>
                  <a:pt x="163009" y="21438"/>
                  <a:pt x="146605" y="19321"/>
                </a:cubicBezTo>
                <a:cubicBezTo>
                  <a:pt x="130201" y="17204"/>
                  <a:pt x="136551" y="1329"/>
                  <a:pt x="130730" y="3446"/>
                </a:cubicBezTo>
                <a:cubicBezTo>
                  <a:pt x="124909" y="5563"/>
                  <a:pt x="126497" y="32021"/>
                  <a:pt x="111680" y="32021"/>
                </a:cubicBezTo>
                <a:cubicBezTo>
                  <a:pt x="96863" y="32021"/>
                  <a:pt x="28601" y="-3433"/>
                  <a:pt x="3230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2A29C7D-E7CD-9D95-B280-69085FA1B589}"/>
              </a:ext>
            </a:extLst>
          </p:cNvPr>
          <p:cNvSpPr/>
          <p:nvPr/>
        </p:nvSpPr>
        <p:spPr>
          <a:xfrm>
            <a:off x="3158901" y="3962399"/>
            <a:ext cx="340104" cy="416021"/>
          </a:xfrm>
          <a:custGeom>
            <a:avLst/>
            <a:gdLst>
              <a:gd name="connsiteX0" fmla="*/ 339949 w 340104"/>
              <a:gd name="connsiteY0" fmla="*/ 1 h 416021"/>
              <a:gd name="connsiteX1" fmla="*/ 66899 w 340104"/>
              <a:gd name="connsiteY1" fmla="*/ 273051 h 416021"/>
              <a:gd name="connsiteX2" fmla="*/ 224 w 340104"/>
              <a:gd name="connsiteY2" fmla="*/ 415926 h 416021"/>
              <a:gd name="connsiteX3" fmla="*/ 79599 w 340104"/>
              <a:gd name="connsiteY3" fmla="*/ 254001 h 416021"/>
              <a:gd name="connsiteX4" fmla="*/ 9749 w 340104"/>
              <a:gd name="connsiteY4" fmla="*/ 374651 h 416021"/>
              <a:gd name="connsiteX5" fmla="*/ 95474 w 340104"/>
              <a:gd name="connsiteY5" fmla="*/ 269876 h 416021"/>
              <a:gd name="connsiteX6" fmla="*/ 73249 w 340104"/>
              <a:gd name="connsiteY6" fmla="*/ 295276 h 416021"/>
              <a:gd name="connsiteX7" fmla="*/ 120874 w 340104"/>
              <a:gd name="connsiteY7" fmla="*/ 206376 h 416021"/>
              <a:gd name="connsiteX8" fmla="*/ 25624 w 340104"/>
              <a:gd name="connsiteY8" fmla="*/ 276226 h 416021"/>
              <a:gd name="connsiteX9" fmla="*/ 339949 w 340104"/>
              <a:gd name="connsiteY9" fmla="*/ 1 h 41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104" h="416021">
                <a:moveTo>
                  <a:pt x="339949" y="1"/>
                </a:moveTo>
                <a:cubicBezTo>
                  <a:pt x="346828" y="-528"/>
                  <a:pt x="123520" y="203730"/>
                  <a:pt x="66899" y="273051"/>
                </a:cubicBezTo>
                <a:cubicBezTo>
                  <a:pt x="10278" y="342372"/>
                  <a:pt x="-1893" y="419101"/>
                  <a:pt x="224" y="415926"/>
                </a:cubicBezTo>
                <a:cubicBezTo>
                  <a:pt x="2341" y="412751"/>
                  <a:pt x="78012" y="260880"/>
                  <a:pt x="79599" y="254001"/>
                </a:cubicBezTo>
                <a:cubicBezTo>
                  <a:pt x="81186" y="247122"/>
                  <a:pt x="7103" y="372005"/>
                  <a:pt x="9749" y="374651"/>
                </a:cubicBezTo>
                <a:cubicBezTo>
                  <a:pt x="12395" y="377297"/>
                  <a:pt x="84891" y="283105"/>
                  <a:pt x="95474" y="269876"/>
                </a:cubicBezTo>
                <a:cubicBezTo>
                  <a:pt x="106057" y="256647"/>
                  <a:pt x="69016" y="305859"/>
                  <a:pt x="73249" y="295276"/>
                </a:cubicBezTo>
                <a:cubicBezTo>
                  <a:pt x="77482" y="284693"/>
                  <a:pt x="128812" y="209551"/>
                  <a:pt x="120874" y="206376"/>
                </a:cubicBezTo>
                <a:cubicBezTo>
                  <a:pt x="112936" y="203201"/>
                  <a:pt x="-8772" y="309034"/>
                  <a:pt x="25624" y="276226"/>
                </a:cubicBezTo>
                <a:cubicBezTo>
                  <a:pt x="60020" y="243418"/>
                  <a:pt x="333070" y="530"/>
                  <a:pt x="33994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8CCE971-6912-0951-FF56-1ACAAA969343}"/>
              </a:ext>
            </a:extLst>
          </p:cNvPr>
          <p:cNvSpPr/>
          <p:nvPr/>
        </p:nvSpPr>
        <p:spPr>
          <a:xfrm>
            <a:off x="2950890" y="4273435"/>
            <a:ext cx="207679" cy="629964"/>
          </a:xfrm>
          <a:custGeom>
            <a:avLst/>
            <a:gdLst>
              <a:gd name="connsiteX0" fmla="*/ 205060 w 207679"/>
              <a:gd name="connsiteY0" fmla="*/ 9640 h 629964"/>
              <a:gd name="connsiteX1" fmla="*/ 1860 w 207679"/>
              <a:gd name="connsiteY1" fmla="*/ 625590 h 629964"/>
              <a:gd name="connsiteX2" fmla="*/ 109810 w 207679"/>
              <a:gd name="connsiteY2" fmla="*/ 273165 h 629964"/>
              <a:gd name="connsiteX3" fmla="*/ 205060 w 207679"/>
              <a:gd name="connsiteY3" fmla="*/ 9640 h 62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79" h="629964">
                <a:moveTo>
                  <a:pt x="205060" y="9640"/>
                </a:moveTo>
                <a:cubicBezTo>
                  <a:pt x="187068" y="68377"/>
                  <a:pt x="17735" y="581669"/>
                  <a:pt x="1860" y="625590"/>
                </a:cubicBezTo>
                <a:cubicBezTo>
                  <a:pt x="-14015" y="669511"/>
                  <a:pt x="75943" y="370532"/>
                  <a:pt x="109810" y="273165"/>
                </a:cubicBezTo>
                <a:cubicBezTo>
                  <a:pt x="143677" y="175798"/>
                  <a:pt x="223052" y="-49097"/>
                  <a:pt x="205060" y="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347C508-D34F-F184-7992-CDD1DEDA3C73}"/>
              </a:ext>
            </a:extLst>
          </p:cNvPr>
          <p:cNvSpPr/>
          <p:nvPr/>
        </p:nvSpPr>
        <p:spPr>
          <a:xfrm>
            <a:off x="2875482" y="4337012"/>
            <a:ext cx="236202" cy="752267"/>
          </a:xfrm>
          <a:custGeom>
            <a:avLst/>
            <a:gdLst>
              <a:gd name="connsiteX0" fmla="*/ 236018 w 236202"/>
              <a:gd name="connsiteY0" fmla="*/ 38 h 752267"/>
              <a:gd name="connsiteX1" fmla="*/ 134418 w 236202"/>
              <a:gd name="connsiteY1" fmla="*/ 298488 h 752267"/>
              <a:gd name="connsiteX2" fmla="*/ 20118 w 236202"/>
              <a:gd name="connsiteY2" fmla="*/ 644563 h 752267"/>
              <a:gd name="connsiteX3" fmla="*/ 10593 w 236202"/>
              <a:gd name="connsiteY3" fmla="*/ 727113 h 752267"/>
              <a:gd name="connsiteX4" fmla="*/ 131243 w 236202"/>
              <a:gd name="connsiteY4" fmla="*/ 247688 h 752267"/>
              <a:gd name="connsiteX5" fmla="*/ 109018 w 236202"/>
              <a:gd name="connsiteY5" fmla="*/ 317538 h 752267"/>
              <a:gd name="connsiteX6" fmla="*/ 236018 w 236202"/>
              <a:gd name="connsiteY6" fmla="*/ 38 h 7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202" h="752267">
                <a:moveTo>
                  <a:pt x="236018" y="38"/>
                </a:moveTo>
                <a:cubicBezTo>
                  <a:pt x="240251" y="-3137"/>
                  <a:pt x="170401" y="191067"/>
                  <a:pt x="134418" y="298488"/>
                </a:cubicBezTo>
                <a:cubicBezTo>
                  <a:pt x="98435" y="405909"/>
                  <a:pt x="40755" y="573126"/>
                  <a:pt x="20118" y="644563"/>
                </a:cubicBezTo>
                <a:cubicBezTo>
                  <a:pt x="-519" y="716000"/>
                  <a:pt x="-7928" y="793259"/>
                  <a:pt x="10593" y="727113"/>
                </a:cubicBezTo>
                <a:cubicBezTo>
                  <a:pt x="29114" y="660967"/>
                  <a:pt x="114839" y="315951"/>
                  <a:pt x="131243" y="247688"/>
                </a:cubicBezTo>
                <a:cubicBezTo>
                  <a:pt x="147647" y="179426"/>
                  <a:pt x="88381" y="361459"/>
                  <a:pt x="109018" y="317538"/>
                </a:cubicBezTo>
                <a:cubicBezTo>
                  <a:pt x="129655" y="273617"/>
                  <a:pt x="231785" y="3213"/>
                  <a:pt x="23601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ACDF069-4F3C-23C0-57CD-E821A0B98A07}"/>
              </a:ext>
            </a:extLst>
          </p:cNvPr>
          <p:cNvSpPr/>
          <p:nvPr/>
        </p:nvSpPr>
        <p:spPr>
          <a:xfrm>
            <a:off x="2850836" y="4971790"/>
            <a:ext cx="96989" cy="327330"/>
          </a:xfrm>
          <a:custGeom>
            <a:avLst/>
            <a:gdLst>
              <a:gd name="connsiteX0" fmla="*/ 79689 w 96989"/>
              <a:gd name="connsiteY0" fmla="*/ 260 h 327330"/>
              <a:gd name="connsiteX1" fmla="*/ 79689 w 96989"/>
              <a:gd name="connsiteY1" fmla="*/ 127260 h 327330"/>
              <a:gd name="connsiteX2" fmla="*/ 95564 w 96989"/>
              <a:gd name="connsiteY2" fmla="*/ 159010 h 327330"/>
              <a:gd name="connsiteX3" fmla="*/ 38414 w 96989"/>
              <a:gd name="connsiteY3" fmla="*/ 143135 h 327330"/>
              <a:gd name="connsiteX4" fmla="*/ 51114 w 96989"/>
              <a:gd name="connsiteY4" fmla="*/ 273310 h 327330"/>
              <a:gd name="connsiteX5" fmla="*/ 38414 w 96989"/>
              <a:gd name="connsiteY5" fmla="*/ 251085 h 327330"/>
              <a:gd name="connsiteX6" fmla="*/ 70164 w 96989"/>
              <a:gd name="connsiteY6" fmla="*/ 327285 h 327330"/>
              <a:gd name="connsiteX7" fmla="*/ 54289 w 96989"/>
              <a:gd name="connsiteY7" fmla="*/ 260610 h 327330"/>
              <a:gd name="connsiteX8" fmla="*/ 314 w 96989"/>
              <a:gd name="connsiteY8" fmla="*/ 162185 h 327330"/>
              <a:gd name="connsiteX9" fmla="*/ 32064 w 96989"/>
              <a:gd name="connsiteY9" fmla="*/ 184410 h 327330"/>
              <a:gd name="connsiteX10" fmla="*/ 32064 w 96989"/>
              <a:gd name="connsiteY10" fmla="*/ 105035 h 327330"/>
              <a:gd name="connsiteX11" fmla="*/ 44764 w 96989"/>
              <a:gd name="connsiteY11" fmla="*/ 159010 h 327330"/>
              <a:gd name="connsiteX12" fmla="*/ 89214 w 96989"/>
              <a:gd name="connsiteY12" fmla="*/ 159010 h 327330"/>
              <a:gd name="connsiteX13" fmla="*/ 76514 w 96989"/>
              <a:gd name="connsiteY13" fmla="*/ 127260 h 327330"/>
              <a:gd name="connsiteX14" fmla="*/ 70164 w 96989"/>
              <a:gd name="connsiteY14" fmla="*/ 95510 h 327330"/>
              <a:gd name="connsiteX15" fmla="*/ 79689 w 96989"/>
              <a:gd name="connsiteY15" fmla="*/ 260 h 32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89" h="327330">
                <a:moveTo>
                  <a:pt x="79689" y="260"/>
                </a:moveTo>
                <a:cubicBezTo>
                  <a:pt x="81276" y="5552"/>
                  <a:pt x="77043" y="100802"/>
                  <a:pt x="79689" y="127260"/>
                </a:cubicBezTo>
                <a:cubicBezTo>
                  <a:pt x="82335" y="153718"/>
                  <a:pt x="102443" y="156364"/>
                  <a:pt x="95564" y="159010"/>
                </a:cubicBezTo>
                <a:cubicBezTo>
                  <a:pt x="88685" y="161656"/>
                  <a:pt x="45822" y="124085"/>
                  <a:pt x="38414" y="143135"/>
                </a:cubicBezTo>
                <a:cubicBezTo>
                  <a:pt x="31006" y="162185"/>
                  <a:pt x="51114" y="255318"/>
                  <a:pt x="51114" y="273310"/>
                </a:cubicBezTo>
                <a:cubicBezTo>
                  <a:pt x="51114" y="291302"/>
                  <a:pt x="35239" y="242089"/>
                  <a:pt x="38414" y="251085"/>
                </a:cubicBezTo>
                <a:cubicBezTo>
                  <a:pt x="41589" y="260081"/>
                  <a:pt x="67518" y="325698"/>
                  <a:pt x="70164" y="327285"/>
                </a:cubicBezTo>
                <a:cubicBezTo>
                  <a:pt x="72810" y="328873"/>
                  <a:pt x="65931" y="288127"/>
                  <a:pt x="54289" y="260610"/>
                </a:cubicBezTo>
                <a:cubicBezTo>
                  <a:pt x="42647" y="233093"/>
                  <a:pt x="4018" y="174885"/>
                  <a:pt x="314" y="162185"/>
                </a:cubicBezTo>
                <a:cubicBezTo>
                  <a:pt x="-3390" y="149485"/>
                  <a:pt x="26772" y="193935"/>
                  <a:pt x="32064" y="184410"/>
                </a:cubicBezTo>
                <a:cubicBezTo>
                  <a:pt x="37356" y="174885"/>
                  <a:pt x="29947" y="109268"/>
                  <a:pt x="32064" y="105035"/>
                </a:cubicBezTo>
                <a:cubicBezTo>
                  <a:pt x="34181" y="100802"/>
                  <a:pt x="35239" y="150014"/>
                  <a:pt x="44764" y="159010"/>
                </a:cubicBezTo>
                <a:cubicBezTo>
                  <a:pt x="54289" y="168006"/>
                  <a:pt x="83922" y="164302"/>
                  <a:pt x="89214" y="159010"/>
                </a:cubicBezTo>
                <a:cubicBezTo>
                  <a:pt x="94506" y="153718"/>
                  <a:pt x="79689" y="137843"/>
                  <a:pt x="76514" y="127260"/>
                </a:cubicBezTo>
                <a:cubicBezTo>
                  <a:pt x="73339" y="116677"/>
                  <a:pt x="68047" y="119323"/>
                  <a:pt x="70164" y="95510"/>
                </a:cubicBezTo>
                <a:cubicBezTo>
                  <a:pt x="72281" y="71697"/>
                  <a:pt x="78102" y="-5032"/>
                  <a:pt x="79689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5296A34-94E9-86F8-12FD-6C4310553769}"/>
              </a:ext>
            </a:extLst>
          </p:cNvPr>
          <p:cNvSpPr/>
          <p:nvPr/>
        </p:nvSpPr>
        <p:spPr>
          <a:xfrm>
            <a:off x="2979758" y="4991092"/>
            <a:ext cx="239289" cy="54137"/>
          </a:xfrm>
          <a:custGeom>
            <a:avLst/>
            <a:gdLst>
              <a:gd name="connsiteX0" fmla="*/ 1567 w 239289"/>
              <a:gd name="connsiteY0" fmla="*/ 41283 h 54137"/>
              <a:gd name="connsiteX1" fmla="*/ 236517 w 239289"/>
              <a:gd name="connsiteY1" fmla="*/ 53983 h 54137"/>
              <a:gd name="connsiteX2" fmla="*/ 134917 w 239289"/>
              <a:gd name="connsiteY2" fmla="*/ 31758 h 54137"/>
              <a:gd name="connsiteX3" fmla="*/ 204767 w 239289"/>
              <a:gd name="connsiteY3" fmla="*/ 8 h 54137"/>
              <a:gd name="connsiteX4" fmla="*/ 138092 w 239289"/>
              <a:gd name="connsiteY4" fmla="*/ 34933 h 54137"/>
              <a:gd name="connsiteX5" fmla="*/ 1567 w 239289"/>
              <a:gd name="connsiteY5" fmla="*/ 41283 h 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89" h="54137">
                <a:moveTo>
                  <a:pt x="1567" y="41283"/>
                </a:moveTo>
                <a:cubicBezTo>
                  <a:pt x="17971" y="44458"/>
                  <a:pt x="214292" y="55570"/>
                  <a:pt x="236517" y="53983"/>
                </a:cubicBezTo>
                <a:cubicBezTo>
                  <a:pt x="258742" y="52396"/>
                  <a:pt x="140209" y="40754"/>
                  <a:pt x="134917" y="31758"/>
                </a:cubicBezTo>
                <a:cubicBezTo>
                  <a:pt x="129625" y="22762"/>
                  <a:pt x="204238" y="-521"/>
                  <a:pt x="204767" y="8"/>
                </a:cubicBezTo>
                <a:cubicBezTo>
                  <a:pt x="205296" y="537"/>
                  <a:pt x="174075" y="28583"/>
                  <a:pt x="138092" y="34933"/>
                </a:cubicBezTo>
                <a:cubicBezTo>
                  <a:pt x="102109" y="41283"/>
                  <a:pt x="-14837" y="38108"/>
                  <a:pt x="1567" y="4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B5E79AF-5122-5C2F-09E9-D1D9E3B02E1D}"/>
              </a:ext>
            </a:extLst>
          </p:cNvPr>
          <p:cNvSpPr/>
          <p:nvPr/>
        </p:nvSpPr>
        <p:spPr>
          <a:xfrm>
            <a:off x="3120850" y="6988037"/>
            <a:ext cx="190379" cy="165918"/>
          </a:xfrm>
          <a:custGeom>
            <a:avLst/>
            <a:gdLst>
              <a:gd name="connsiteX0" fmla="*/ 101775 w 190379"/>
              <a:gd name="connsiteY0" fmla="*/ 138 h 165918"/>
              <a:gd name="connsiteX1" fmla="*/ 174800 w 190379"/>
              <a:gd name="connsiteY1" fmla="*/ 41413 h 165918"/>
              <a:gd name="connsiteX2" fmla="*/ 117650 w 190379"/>
              <a:gd name="connsiteY2" fmla="*/ 101738 h 165918"/>
              <a:gd name="connsiteX3" fmla="*/ 120825 w 190379"/>
              <a:gd name="connsiteY3" fmla="*/ 165238 h 165918"/>
              <a:gd name="connsiteX4" fmla="*/ 117650 w 190379"/>
              <a:gd name="connsiteY4" fmla="*/ 133488 h 165918"/>
              <a:gd name="connsiteX5" fmla="*/ 175 w 190379"/>
              <a:gd name="connsiteY5" fmla="*/ 104913 h 165918"/>
              <a:gd name="connsiteX6" fmla="*/ 92250 w 190379"/>
              <a:gd name="connsiteY6" fmla="*/ 111263 h 165918"/>
              <a:gd name="connsiteX7" fmla="*/ 136700 w 190379"/>
              <a:gd name="connsiteY7" fmla="*/ 82688 h 165918"/>
              <a:gd name="connsiteX8" fmla="*/ 187500 w 190379"/>
              <a:gd name="connsiteY8" fmla="*/ 57288 h 165918"/>
              <a:gd name="connsiteX9" fmla="*/ 177975 w 190379"/>
              <a:gd name="connsiteY9" fmla="*/ 28713 h 165918"/>
              <a:gd name="connsiteX10" fmla="*/ 101775 w 190379"/>
              <a:gd name="connsiteY10" fmla="*/ 138 h 1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379" h="165918">
                <a:moveTo>
                  <a:pt x="101775" y="138"/>
                </a:moveTo>
                <a:cubicBezTo>
                  <a:pt x="101246" y="2255"/>
                  <a:pt x="172154" y="24480"/>
                  <a:pt x="174800" y="41413"/>
                </a:cubicBezTo>
                <a:cubicBezTo>
                  <a:pt x="177446" y="58346"/>
                  <a:pt x="126646" y="81101"/>
                  <a:pt x="117650" y="101738"/>
                </a:cubicBezTo>
                <a:cubicBezTo>
                  <a:pt x="108654" y="122376"/>
                  <a:pt x="120825" y="159946"/>
                  <a:pt x="120825" y="165238"/>
                </a:cubicBezTo>
                <a:cubicBezTo>
                  <a:pt x="120825" y="170530"/>
                  <a:pt x="137758" y="143542"/>
                  <a:pt x="117650" y="133488"/>
                </a:cubicBezTo>
                <a:cubicBezTo>
                  <a:pt x="97542" y="123434"/>
                  <a:pt x="4408" y="108617"/>
                  <a:pt x="175" y="104913"/>
                </a:cubicBezTo>
                <a:cubicBezTo>
                  <a:pt x="-4058" y="101209"/>
                  <a:pt x="69496" y="114967"/>
                  <a:pt x="92250" y="111263"/>
                </a:cubicBezTo>
                <a:cubicBezTo>
                  <a:pt x="115004" y="107559"/>
                  <a:pt x="120825" y="91684"/>
                  <a:pt x="136700" y="82688"/>
                </a:cubicBezTo>
                <a:cubicBezTo>
                  <a:pt x="152575" y="73692"/>
                  <a:pt x="180621" y="66284"/>
                  <a:pt x="187500" y="57288"/>
                </a:cubicBezTo>
                <a:cubicBezTo>
                  <a:pt x="194379" y="48292"/>
                  <a:pt x="188029" y="36650"/>
                  <a:pt x="177975" y="28713"/>
                </a:cubicBezTo>
                <a:cubicBezTo>
                  <a:pt x="167921" y="20776"/>
                  <a:pt x="102304" y="-1979"/>
                  <a:pt x="10177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7F0B027-931E-92DF-3915-75BE4266B0A9}"/>
              </a:ext>
            </a:extLst>
          </p:cNvPr>
          <p:cNvSpPr/>
          <p:nvPr/>
        </p:nvSpPr>
        <p:spPr>
          <a:xfrm>
            <a:off x="3085293" y="6972288"/>
            <a:ext cx="108811" cy="76874"/>
          </a:xfrm>
          <a:custGeom>
            <a:avLst/>
            <a:gdLst>
              <a:gd name="connsiteX0" fmla="*/ 108757 w 108811"/>
              <a:gd name="connsiteY0" fmla="*/ 12 h 76874"/>
              <a:gd name="connsiteX1" fmla="*/ 32557 w 108811"/>
              <a:gd name="connsiteY1" fmla="*/ 28587 h 76874"/>
              <a:gd name="connsiteX2" fmla="*/ 807 w 108811"/>
              <a:gd name="connsiteY2" fmla="*/ 73037 h 76874"/>
              <a:gd name="connsiteX3" fmla="*/ 10332 w 108811"/>
              <a:gd name="connsiteY3" fmla="*/ 69862 h 76874"/>
              <a:gd name="connsiteX4" fmla="*/ 19857 w 108811"/>
              <a:gd name="connsiteY4" fmla="*/ 31762 h 76874"/>
              <a:gd name="connsiteX5" fmla="*/ 108757 w 108811"/>
              <a:gd name="connsiteY5" fmla="*/ 12 h 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11" h="76874">
                <a:moveTo>
                  <a:pt x="108757" y="12"/>
                </a:moveTo>
                <a:cubicBezTo>
                  <a:pt x="110874" y="-517"/>
                  <a:pt x="50549" y="16416"/>
                  <a:pt x="32557" y="28587"/>
                </a:cubicBezTo>
                <a:cubicBezTo>
                  <a:pt x="14565" y="40758"/>
                  <a:pt x="807" y="73037"/>
                  <a:pt x="807" y="73037"/>
                </a:cubicBezTo>
                <a:cubicBezTo>
                  <a:pt x="-2897" y="79916"/>
                  <a:pt x="7157" y="76741"/>
                  <a:pt x="10332" y="69862"/>
                </a:cubicBezTo>
                <a:cubicBezTo>
                  <a:pt x="13507" y="62983"/>
                  <a:pt x="5569" y="42345"/>
                  <a:pt x="19857" y="31762"/>
                </a:cubicBezTo>
                <a:cubicBezTo>
                  <a:pt x="34144" y="21179"/>
                  <a:pt x="106640" y="541"/>
                  <a:pt x="1087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3742F48-166F-7491-D532-0C0DE72F8EB1}"/>
              </a:ext>
            </a:extLst>
          </p:cNvPr>
          <p:cNvSpPr/>
          <p:nvPr/>
        </p:nvSpPr>
        <p:spPr>
          <a:xfrm>
            <a:off x="3078625" y="7101867"/>
            <a:ext cx="157295" cy="81603"/>
          </a:xfrm>
          <a:custGeom>
            <a:avLst/>
            <a:gdLst>
              <a:gd name="connsiteX0" fmla="*/ 1125 w 157295"/>
              <a:gd name="connsiteY0" fmla="*/ 35533 h 81603"/>
              <a:gd name="connsiteX1" fmla="*/ 64625 w 157295"/>
              <a:gd name="connsiteY1" fmla="*/ 22833 h 81603"/>
              <a:gd name="connsiteX2" fmla="*/ 153525 w 157295"/>
              <a:gd name="connsiteY2" fmla="*/ 76808 h 81603"/>
              <a:gd name="connsiteX3" fmla="*/ 140825 w 157295"/>
              <a:gd name="connsiteY3" fmla="*/ 45058 h 81603"/>
              <a:gd name="connsiteX4" fmla="*/ 140825 w 157295"/>
              <a:gd name="connsiteY4" fmla="*/ 608 h 81603"/>
              <a:gd name="connsiteX5" fmla="*/ 153525 w 157295"/>
              <a:gd name="connsiteY5" fmla="*/ 79983 h 81603"/>
              <a:gd name="connsiteX6" fmla="*/ 118600 w 157295"/>
              <a:gd name="connsiteY6" fmla="*/ 51408 h 81603"/>
              <a:gd name="connsiteX7" fmla="*/ 58275 w 157295"/>
              <a:gd name="connsiteY7" fmla="*/ 19658 h 81603"/>
              <a:gd name="connsiteX8" fmla="*/ 118600 w 157295"/>
              <a:gd name="connsiteY8" fmla="*/ 48233 h 81603"/>
              <a:gd name="connsiteX9" fmla="*/ 1125 w 157295"/>
              <a:gd name="connsiteY9" fmla="*/ 35533 h 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5" h="81603">
                <a:moveTo>
                  <a:pt x="1125" y="35533"/>
                </a:moveTo>
                <a:cubicBezTo>
                  <a:pt x="-7871" y="31300"/>
                  <a:pt x="39225" y="15954"/>
                  <a:pt x="64625" y="22833"/>
                </a:cubicBezTo>
                <a:cubicBezTo>
                  <a:pt x="90025" y="29712"/>
                  <a:pt x="140825" y="73104"/>
                  <a:pt x="153525" y="76808"/>
                </a:cubicBezTo>
                <a:cubicBezTo>
                  <a:pt x="166225" y="80512"/>
                  <a:pt x="142942" y="57758"/>
                  <a:pt x="140825" y="45058"/>
                </a:cubicBezTo>
                <a:cubicBezTo>
                  <a:pt x="138708" y="32358"/>
                  <a:pt x="138708" y="-5213"/>
                  <a:pt x="140825" y="608"/>
                </a:cubicBezTo>
                <a:cubicBezTo>
                  <a:pt x="142942" y="6429"/>
                  <a:pt x="157229" y="71516"/>
                  <a:pt x="153525" y="79983"/>
                </a:cubicBezTo>
                <a:cubicBezTo>
                  <a:pt x="149821" y="88450"/>
                  <a:pt x="134475" y="61462"/>
                  <a:pt x="118600" y="51408"/>
                </a:cubicBezTo>
                <a:cubicBezTo>
                  <a:pt x="102725" y="41354"/>
                  <a:pt x="58275" y="20187"/>
                  <a:pt x="58275" y="19658"/>
                </a:cubicBezTo>
                <a:cubicBezTo>
                  <a:pt x="58275" y="19129"/>
                  <a:pt x="120717" y="45587"/>
                  <a:pt x="118600" y="48233"/>
                </a:cubicBezTo>
                <a:cubicBezTo>
                  <a:pt x="116483" y="50879"/>
                  <a:pt x="10121" y="39766"/>
                  <a:pt x="1125" y="35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F708C26-F8BD-1C53-16D4-9635101D5464}"/>
              </a:ext>
            </a:extLst>
          </p:cNvPr>
          <p:cNvSpPr/>
          <p:nvPr/>
        </p:nvSpPr>
        <p:spPr>
          <a:xfrm>
            <a:off x="3265906" y="7218774"/>
            <a:ext cx="109705" cy="335364"/>
          </a:xfrm>
          <a:custGeom>
            <a:avLst/>
            <a:gdLst>
              <a:gd name="connsiteX0" fmla="*/ 1169 w 109705"/>
              <a:gd name="connsiteY0" fmla="*/ 1176 h 335364"/>
              <a:gd name="connsiteX1" fmla="*/ 42444 w 109705"/>
              <a:gd name="connsiteY1" fmla="*/ 128176 h 335364"/>
              <a:gd name="connsiteX2" fmla="*/ 1169 w 109705"/>
              <a:gd name="connsiteY2" fmla="*/ 331376 h 335364"/>
              <a:gd name="connsiteX3" fmla="*/ 20219 w 109705"/>
              <a:gd name="connsiteY3" fmla="*/ 248826 h 335364"/>
              <a:gd name="connsiteX4" fmla="*/ 109119 w 109705"/>
              <a:gd name="connsiteY4" fmla="*/ 77376 h 335364"/>
              <a:gd name="connsiteX5" fmla="*/ 58319 w 109705"/>
              <a:gd name="connsiteY5" fmla="*/ 131351 h 335364"/>
              <a:gd name="connsiteX6" fmla="*/ 48794 w 109705"/>
              <a:gd name="connsiteY6" fmla="*/ 67851 h 335364"/>
              <a:gd name="connsiteX7" fmla="*/ 1169 w 109705"/>
              <a:gd name="connsiteY7" fmla="*/ 1176 h 3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05" h="335364">
                <a:moveTo>
                  <a:pt x="1169" y="1176"/>
                </a:moveTo>
                <a:cubicBezTo>
                  <a:pt x="111" y="11230"/>
                  <a:pt x="42444" y="73143"/>
                  <a:pt x="42444" y="128176"/>
                </a:cubicBezTo>
                <a:cubicBezTo>
                  <a:pt x="42444" y="183209"/>
                  <a:pt x="4873" y="311268"/>
                  <a:pt x="1169" y="331376"/>
                </a:cubicBezTo>
                <a:cubicBezTo>
                  <a:pt x="-2535" y="351484"/>
                  <a:pt x="2227" y="291159"/>
                  <a:pt x="20219" y="248826"/>
                </a:cubicBezTo>
                <a:cubicBezTo>
                  <a:pt x="38211" y="206493"/>
                  <a:pt x="102769" y="96955"/>
                  <a:pt x="109119" y="77376"/>
                </a:cubicBezTo>
                <a:cubicBezTo>
                  <a:pt x="115469" y="57797"/>
                  <a:pt x="68373" y="132938"/>
                  <a:pt x="58319" y="131351"/>
                </a:cubicBezTo>
                <a:cubicBezTo>
                  <a:pt x="48265" y="129764"/>
                  <a:pt x="55144" y="87430"/>
                  <a:pt x="48794" y="67851"/>
                </a:cubicBezTo>
                <a:cubicBezTo>
                  <a:pt x="42444" y="48272"/>
                  <a:pt x="2227" y="-8878"/>
                  <a:pt x="1169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72B08E6-882F-5BF8-D3AF-72AAD4ADB56D}"/>
              </a:ext>
            </a:extLst>
          </p:cNvPr>
          <p:cNvSpPr/>
          <p:nvPr/>
        </p:nvSpPr>
        <p:spPr>
          <a:xfrm>
            <a:off x="3208833" y="7210287"/>
            <a:ext cx="80507" cy="389873"/>
          </a:xfrm>
          <a:custGeom>
            <a:avLst/>
            <a:gdLst>
              <a:gd name="connsiteX0" fmla="*/ 55067 w 80507"/>
              <a:gd name="connsiteY0" fmla="*/ 138 h 389873"/>
              <a:gd name="connsiteX1" fmla="*/ 32842 w 80507"/>
              <a:gd name="connsiteY1" fmla="*/ 127138 h 389873"/>
              <a:gd name="connsiteX2" fmla="*/ 36017 w 80507"/>
              <a:gd name="connsiteY2" fmla="*/ 225563 h 389873"/>
              <a:gd name="connsiteX3" fmla="*/ 29667 w 80507"/>
              <a:gd name="connsiteY3" fmla="*/ 177938 h 389873"/>
              <a:gd name="connsiteX4" fmla="*/ 67767 w 80507"/>
              <a:gd name="connsiteY4" fmla="*/ 387488 h 389873"/>
              <a:gd name="connsiteX5" fmla="*/ 61417 w 80507"/>
              <a:gd name="connsiteY5" fmla="*/ 289063 h 389873"/>
              <a:gd name="connsiteX6" fmla="*/ 58242 w 80507"/>
              <a:gd name="connsiteY6" fmla="*/ 254138 h 389873"/>
              <a:gd name="connsiteX7" fmla="*/ 80467 w 80507"/>
              <a:gd name="connsiteY7" fmla="*/ 136663 h 389873"/>
              <a:gd name="connsiteX8" fmla="*/ 51892 w 80507"/>
              <a:gd name="connsiteY8" fmla="*/ 250963 h 389873"/>
              <a:gd name="connsiteX9" fmla="*/ 36017 w 80507"/>
              <a:gd name="connsiteY9" fmla="*/ 206513 h 389873"/>
              <a:gd name="connsiteX10" fmla="*/ 20142 w 80507"/>
              <a:gd name="connsiteY10" fmla="*/ 104913 h 389873"/>
              <a:gd name="connsiteX11" fmla="*/ 1092 w 80507"/>
              <a:gd name="connsiteY11" fmla="*/ 152538 h 389873"/>
              <a:gd name="connsiteX12" fmla="*/ 55067 w 80507"/>
              <a:gd name="connsiteY12" fmla="*/ 138 h 38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507" h="389873">
                <a:moveTo>
                  <a:pt x="55067" y="138"/>
                </a:moveTo>
                <a:cubicBezTo>
                  <a:pt x="60359" y="-4095"/>
                  <a:pt x="36017" y="89567"/>
                  <a:pt x="32842" y="127138"/>
                </a:cubicBezTo>
                <a:cubicBezTo>
                  <a:pt x="29667" y="164709"/>
                  <a:pt x="36546" y="217096"/>
                  <a:pt x="36017" y="225563"/>
                </a:cubicBezTo>
                <a:cubicBezTo>
                  <a:pt x="35488" y="234030"/>
                  <a:pt x="24375" y="150951"/>
                  <a:pt x="29667" y="177938"/>
                </a:cubicBezTo>
                <a:cubicBezTo>
                  <a:pt x="34959" y="204926"/>
                  <a:pt x="62475" y="368967"/>
                  <a:pt x="67767" y="387488"/>
                </a:cubicBezTo>
                <a:cubicBezTo>
                  <a:pt x="73059" y="406009"/>
                  <a:pt x="63004" y="311288"/>
                  <a:pt x="61417" y="289063"/>
                </a:cubicBezTo>
                <a:cubicBezTo>
                  <a:pt x="59830" y="266838"/>
                  <a:pt x="55067" y="279538"/>
                  <a:pt x="58242" y="254138"/>
                </a:cubicBezTo>
                <a:cubicBezTo>
                  <a:pt x="61417" y="228738"/>
                  <a:pt x="81525" y="137192"/>
                  <a:pt x="80467" y="136663"/>
                </a:cubicBezTo>
                <a:cubicBezTo>
                  <a:pt x="79409" y="136134"/>
                  <a:pt x="59300" y="239321"/>
                  <a:pt x="51892" y="250963"/>
                </a:cubicBezTo>
                <a:cubicBezTo>
                  <a:pt x="44484" y="262605"/>
                  <a:pt x="41309" y="230855"/>
                  <a:pt x="36017" y="206513"/>
                </a:cubicBezTo>
                <a:cubicBezTo>
                  <a:pt x="30725" y="182171"/>
                  <a:pt x="25963" y="113909"/>
                  <a:pt x="20142" y="104913"/>
                </a:cubicBezTo>
                <a:cubicBezTo>
                  <a:pt x="14321" y="95917"/>
                  <a:pt x="-4729" y="168942"/>
                  <a:pt x="1092" y="152538"/>
                </a:cubicBezTo>
                <a:cubicBezTo>
                  <a:pt x="6913" y="136134"/>
                  <a:pt x="49775" y="4371"/>
                  <a:pt x="5506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4716639-733C-F57D-2D78-1D817824540F}"/>
              </a:ext>
            </a:extLst>
          </p:cNvPr>
          <p:cNvSpPr/>
          <p:nvPr/>
        </p:nvSpPr>
        <p:spPr>
          <a:xfrm>
            <a:off x="3236516" y="7435597"/>
            <a:ext cx="241045" cy="321717"/>
          </a:xfrm>
          <a:custGeom>
            <a:avLst/>
            <a:gdLst>
              <a:gd name="connsiteX0" fmla="*/ 1984 w 241045"/>
              <a:gd name="connsiteY0" fmla="*/ 253 h 321717"/>
              <a:gd name="connsiteX1" fmla="*/ 8334 w 241045"/>
              <a:gd name="connsiteY1" fmla="*/ 114553 h 321717"/>
              <a:gd name="connsiteX2" fmla="*/ 81359 w 241045"/>
              <a:gd name="connsiteY2" fmla="*/ 244728 h 321717"/>
              <a:gd name="connsiteX3" fmla="*/ 52784 w 241045"/>
              <a:gd name="connsiteY3" fmla="*/ 206628 h 321717"/>
              <a:gd name="connsiteX4" fmla="*/ 233759 w 241045"/>
              <a:gd name="connsiteY4" fmla="*/ 317753 h 321717"/>
              <a:gd name="connsiteX5" fmla="*/ 189309 w 241045"/>
              <a:gd name="connsiteY5" fmla="*/ 292353 h 321717"/>
              <a:gd name="connsiteX6" fmla="*/ 40084 w 241045"/>
              <a:gd name="connsiteY6" fmla="*/ 247903 h 321717"/>
              <a:gd name="connsiteX7" fmla="*/ 90884 w 241045"/>
              <a:gd name="connsiteY7" fmla="*/ 244728 h 321717"/>
              <a:gd name="connsiteX8" fmla="*/ 49609 w 241045"/>
              <a:gd name="connsiteY8" fmla="*/ 190753 h 321717"/>
              <a:gd name="connsiteX9" fmla="*/ 11509 w 241045"/>
              <a:gd name="connsiteY9" fmla="*/ 146303 h 321717"/>
              <a:gd name="connsiteX10" fmla="*/ 1984 w 241045"/>
              <a:gd name="connsiteY10" fmla="*/ 253 h 32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045" h="321717">
                <a:moveTo>
                  <a:pt x="1984" y="253"/>
                </a:moveTo>
                <a:cubicBezTo>
                  <a:pt x="1455" y="-5039"/>
                  <a:pt x="-4895" y="73807"/>
                  <a:pt x="8334" y="114553"/>
                </a:cubicBezTo>
                <a:cubicBezTo>
                  <a:pt x="21563" y="155299"/>
                  <a:pt x="73951" y="229382"/>
                  <a:pt x="81359" y="244728"/>
                </a:cubicBezTo>
                <a:cubicBezTo>
                  <a:pt x="88767" y="260074"/>
                  <a:pt x="27384" y="194457"/>
                  <a:pt x="52784" y="206628"/>
                </a:cubicBezTo>
                <a:cubicBezTo>
                  <a:pt x="78184" y="218799"/>
                  <a:pt x="211005" y="303466"/>
                  <a:pt x="233759" y="317753"/>
                </a:cubicBezTo>
                <a:cubicBezTo>
                  <a:pt x="256513" y="332041"/>
                  <a:pt x="221588" y="303995"/>
                  <a:pt x="189309" y="292353"/>
                </a:cubicBezTo>
                <a:cubicBezTo>
                  <a:pt x="157030" y="280711"/>
                  <a:pt x="56488" y="255841"/>
                  <a:pt x="40084" y="247903"/>
                </a:cubicBezTo>
                <a:cubicBezTo>
                  <a:pt x="23680" y="239966"/>
                  <a:pt x="89297" y="254253"/>
                  <a:pt x="90884" y="244728"/>
                </a:cubicBezTo>
                <a:cubicBezTo>
                  <a:pt x="92472" y="235203"/>
                  <a:pt x="62838" y="207157"/>
                  <a:pt x="49609" y="190753"/>
                </a:cubicBezTo>
                <a:cubicBezTo>
                  <a:pt x="36380" y="174349"/>
                  <a:pt x="17859" y="173820"/>
                  <a:pt x="11509" y="146303"/>
                </a:cubicBezTo>
                <a:cubicBezTo>
                  <a:pt x="5159" y="118786"/>
                  <a:pt x="2513" y="5545"/>
                  <a:pt x="1984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AB7633A-0A90-6377-454A-F6926BA4D46A}"/>
              </a:ext>
            </a:extLst>
          </p:cNvPr>
          <p:cNvSpPr/>
          <p:nvPr/>
        </p:nvSpPr>
        <p:spPr>
          <a:xfrm>
            <a:off x="4912405" y="5394006"/>
            <a:ext cx="152402" cy="267768"/>
          </a:xfrm>
          <a:custGeom>
            <a:avLst/>
            <a:gdLst>
              <a:gd name="connsiteX0" fmla="*/ 34245 w 152402"/>
              <a:gd name="connsiteY0" fmla="*/ 319 h 267768"/>
              <a:gd name="connsiteX1" fmla="*/ 2495 w 152402"/>
              <a:gd name="connsiteY1" fmla="*/ 159069 h 267768"/>
              <a:gd name="connsiteX2" fmla="*/ 78695 w 152402"/>
              <a:gd name="connsiteY2" fmla="*/ 222569 h 267768"/>
              <a:gd name="connsiteX3" fmla="*/ 43770 w 152402"/>
              <a:gd name="connsiteY3" fmla="*/ 213044 h 267768"/>
              <a:gd name="connsiteX4" fmla="*/ 151720 w 152402"/>
              <a:gd name="connsiteY4" fmla="*/ 267019 h 267768"/>
              <a:gd name="connsiteX5" fmla="*/ 88220 w 152402"/>
              <a:gd name="connsiteY5" fmla="*/ 241619 h 267768"/>
              <a:gd name="connsiteX6" fmla="*/ 56470 w 152402"/>
              <a:gd name="connsiteY6" fmla="*/ 200344 h 267768"/>
              <a:gd name="connsiteX7" fmla="*/ 46945 w 152402"/>
              <a:gd name="connsiteY7" fmla="*/ 155894 h 267768"/>
              <a:gd name="connsiteX8" fmla="*/ 43770 w 152402"/>
              <a:gd name="connsiteY8" fmla="*/ 184469 h 267768"/>
              <a:gd name="connsiteX9" fmla="*/ 8845 w 152402"/>
              <a:gd name="connsiteY9" fmla="*/ 152719 h 267768"/>
              <a:gd name="connsiteX10" fmla="*/ 2495 w 152402"/>
              <a:gd name="connsiteY10" fmla="*/ 117794 h 267768"/>
              <a:gd name="connsiteX11" fmla="*/ 34245 w 152402"/>
              <a:gd name="connsiteY11" fmla="*/ 319 h 2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2" h="267768">
                <a:moveTo>
                  <a:pt x="34245" y="319"/>
                </a:moveTo>
                <a:cubicBezTo>
                  <a:pt x="34245" y="7198"/>
                  <a:pt x="-4913" y="122027"/>
                  <a:pt x="2495" y="159069"/>
                </a:cubicBezTo>
                <a:cubicBezTo>
                  <a:pt x="9903" y="196111"/>
                  <a:pt x="71816" y="213573"/>
                  <a:pt x="78695" y="222569"/>
                </a:cubicBezTo>
                <a:cubicBezTo>
                  <a:pt x="85574" y="231565"/>
                  <a:pt x="31599" y="205636"/>
                  <a:pt x="43770" y="213044"/>
                </a:cubicBezTo>
                <a:cubicBezTo>
                  <a:pt x="55941" y="220452"/>
                  <a:pt x="144312" y="262257"/>
                  <a:pt x="151720" y="267019"/>
                </a:cubicBezTo>
                <a:cubicBezTo>
                  <a:pt x="159128" y="271782"/>
                  <a:pt x="104095" y="252732"/>
                  <a:pt x="88220" y="241619"/>
                </a:cubicBezTo>
                <a:cubicBezTo>
                  <a:pt x="72345" y="230507"/>
                  <a:pt x="63349" y="214632"/>
                  <a:pt x="56470" y="200344"/>
                </a:cubicBezTo>
                <a:cubicBezTo>
                  <a:pt x="49591" y="186057"/>
                  <a:pt x="49062" y="158540"/>
                  <a:pt x="46945" y="155894"/>
                </a:cubicBezTo>
                <a:cubicBezTo>
                  <a:pt x="44828" y="153248"/>
                  <a:pt x="50120" y="184998"/>
                  <a:pt x="43770" y="184469"/>
                </a:cubicBezTo>
                <a:cubicBezTo>
                  <a:pt x="37420" y="183940"/>
                  <a:pt x="15724" y="163831"/>
                  <a:pt x="8845" y="152719"/>
                </a:cubicBezTo>
                <a:cubicBezTo>
                  <a:pt x="1966" y="141607"/>
                  <a:pt x="-3326" y="135786"/>
                  <a:pt x="2495" y="117794"/>
                </a:cubicBezTo>
                <a:cubicBezTo>
                  <a:pt x="8316" y="99802"/>
                  <a:pt x="34245" y="-6560"/>
                  <a:pt x="34245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583BD51-63F4-066B-D9AE-A7E1968F764A}"/>
              </a:ext>
            </a:extLst>
          </p:cNvPr>
          <p:cNvSpPr/>
          <p:nvPr/>
        </p:nvSpPr>
        <p:spPr>
          <a:xfrm>
            <a:off x="4904965" y="5352873"/>
            <a:ext cx="245065" cy="194125"/>
          </a:xfrm>
          <a:custGeom>
            <a:avLst/>
            <a:gdLst>
              <a:gd name="connsiteX0" fmla="*/ 244885 w 245065"/>
              <a:gd name="connsiteY0" fmla="*/ 177 h 194125"/>
              <a:gd name="connsiteX1" fmla="*/ 13110 w 245065"/>
              <a:gd name="connsiteY1" fmla="*/ 73202 h 194125"/>
              <a:gd name="connsiteX2" fmla="*/ 28985 w 245065"/>
              <a:gd name="connsiteY2" fmla="*/ 76377 h 194125"/>
              <a:gd name="connsiteX3" fmla="*/ 28985 w 245065"/>
              <a:gd name="connsiteY3" fmla="*/ 114477 h 194125"/>
              <a:gd name="connsiteX4" fmla="*/ 9935 w 245065"/>
              <a:gd name="connsiteY4" fmla="*/ 193852 h 194125"/>
              <a:gd name="connsiteX5" fmla="*/ 19460 w 245065"/>
              <a:gd name="connsiteY5" fmla="*/ 139877 h 194125"/>
              <a:gd name="connsiteX6" fmla="*/ 22635 w 245065"/>
              <a:gd name="connsiteY6" fmla="*/ 120827 h 194125"/>
              <a:gd name="connsiteX7" fmla="*/ 89310 w 245065"/>
              <a:gd name="connsiteY7" fmla="*/ 60502 h 194125"/>
              <a:gd name="connsiteX8" fmla="*/ 22635 w 245065"/>
              <a:gd name="connsiteY8" fmla="*/ 104952 h 194125"/>
              <a:gd name="connsiteX9" fmla="*/ 51210 w 245065"/>
              <a:gd name="connsiteY9" fmla="*/ 54152 h 194125"/>
              <a:gd name="connsiteX10" fmla="*/ 244885 w 245065"/>
              <a:gd name="connsiteY10" fmla="*/ 177 h 1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65" h="194125">
                <a:moveTo>
                  <a:pt x="244885" y="177"/>
                </a:moveTo>
                <a:cubicBezTo>
                  <a:pt x="238535" y="3352"/>
                  <a:pt x="13110" y="73202"/>
                  <a:pt x="13110" y="73202"/>
                </a:cubicBezTo>
                <a:cubicBezTo>
                  <a:pt x="-22873" y="85902"/>
                  <a:pt x="26339" y="69498"/>
                  <a:pt x="28985" y="76377"/>
                </a:cubicBezTo>
                <a:cubicBezTo>
                  <a:pt x="31631" y="83256"/>
                  <a:pt x="32160" y="94898"/>
                  <a:pt x="28985" y="114477"/>
                </a:cubicBezTo>
                <a:cubicBezTo>
                  <a:pt x="25810" y="134056"/>
                  <a:pt x="11522" y="189619"/>
                  <a:pt x="9935" y="193852"/>
                </a:cubicBezTo>
                <a:cubicBezTo>
                  <a:pt x="8348" y="198085"/>
                  <a:pt x="17343" y="152048"/>
                  <a:pt x="19460" y="139877"/>
                </a:cubicBezTo>
                <a:cubicBezTo>
                  <a:pt x="21577" y="127706"/>
                  <a:pt x="10993" y="134056"/>
                  <a:pt x="22635" y="120827"/>
                </a:cubicBezTo>
                <a:cubicBezTo>
                  <a:pt x="34277" y="107598"/>
                  <a:pt x="89310" y="63148"/>
                  <a:pt x="89310" y="60502"/>
                </a:cubicBezTo>
                <a:cubicBezTo>
                  <a:pt x="89310" y="57856"/>
                  <a:pt x="28985" y="106010"/>
                  <a:pt x="22635" y="104952"/>
                </a:cubicBezTo>
                <a:cubicBezTo>
                  <a:pt x="16285" y="103894"/>
                  <a:pt x="14697" y="71085"/>
                  <a:pt x="51210" y="54152"/>
                </a:cubicBezTo>
                <a:cubicBezTo>
                  <a:pt x="87722" y="37219"/>
                  <a:pt x="251235" y="-2998"/>
                  <a:pt x="24488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EC3A517-C913-283C-FC3C-3C960D654402}"/>
              </a:ext>
            </a:extLst>
          </p:cNvPr>
          <p:cNvSpPr/>
          <p:nvPr/>
        </p:nvSpPr>
        <p:spPr>
          <a:xfrm>
            <a:off x="5137149" y="5337139"/>
            <a:ext cx="257785" cy="183879"/>
          </a:xfrm>
          <a:custGeom>
            <a:avLst/>
            <a:gdLst>
              <a:gd name="connsiteX0" fmla="*/ 1 w 257785"/>
              <a:gd name="connsiteY0" fmla="*/ 36 h 183879"/>
              <a:gd name="connsiteX1" fmla="*/ 139701 w 257785"/>
              <a:gd name="connsiteY1" fmla="*/ 79411 h 183879"/>
              <a:gd name="connsiteX2" fmla="*/ 254001 w 257785"/>
              <a:gd name="connsiteY2" fmla="*/ 181011 h 183879"/>
              <a:gd name="connsiteX3" fmla="*/ 219076 w 257785"/>
              <a:gd name="connsiteY3" fmla="*/ 149261 h 183879"/>
              <a:gd name="connsiteX4" fmla="*/ 107951 w 257785"/>
              <a:gd name="connsiteY4" fmla="*/ 79411 h 183879"/>
              <a:gd name="connsiteX5" fmla="*/ 136526 w 257785"/>
              <a:gd name="connsiteY5" fmla="*/ 88936 h 183879"/>
              <a:gd name="connsiteX6" fmla="*/ 1 w 257785"/>
              <a:gd name="connsiteY6" fmla="*/ 36 h 1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785" h="183879">
                <a:moveTo>
                  <a:pt x="1" y="36"/>
                </a:moveTo>
                <a:cubicBezTo>
                  <a:pt x="530" y="-1551"/>
                  <a:pt x="97368" y="49249"/>
                  <a:pt x="139701" y="79411"/>
                </a:cubicBezTo>
                <a:cubicBezTo>
                  <a:pt x="182034" y="109573"/>
                  <a:pt x="240772" y="169369"/>
                  <a:pt x="254001" y="181011"/>
                </a:cubicBezTo>
                <a:cubicBezTo>
                  <a:pt x="267230" y="192653"/>
                  <a:pt x="243418" y="166194"/>
                  <a:pt x="219076" y="149261"/>
                </a:cubicBezTo>
                <a:cubicBezTo>
                  <a:pt x="194734" y="132328"/>
                  <a:pt x="121709" y="89465"/>
                  <a:pt x="107951" y="79411"/>
                </a:cubicBezTo>
                <a:cubicBezTo>
                  <a:pt x="94193" y="69357"/>
                  <a:pt x="151872" y="99519"/>
                  <a:pt x="136526" y="88936"/>
                </a:cubicBezTo>
                <a:cubicBezTo>
                  <a:pt x="121180" y="78353"/>
                  <a:pt x="-528" y="1623"/>
                  <a:pt x="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264E293-4D6C-22B8-A664-C4C7C96D1D07}"/>
              </a:ext>
            </a:extLst>
          </p:cNvPr>
          <p:cNvSpPr/>
          <p:nvPr/>
        </p:nvSpPr>
        <p:spPr>
          <a:xfrm>
            <a:off x="4965429" y="5288077"/>
            <a:ext cx="199088" cy="52445"/>
          </a:xfrm>
          <a:custGeom>
            <a:avLst/>
            <a:gdLst>
              <a:gd name="connsiteX0" fmla="*/ 271 w 199088"/>
              <a:gd name="connsiteY0" fmla="*/ 52273 h 52445"/>
              <a:gd name="connsiteX1" fmla="*/ 190771 w 199088"/>
              <a:gd name="connsiteY1" fmla="*/ 1473 h 52445"/>
              <a:gd name="connsiteX2" fmla="*/ 149496 w 199088"/>
              <a:gd name="connsiteY2" fmla="*/ 17348 h 52445"/>
              <a:gd name="connsiteX3" fmla="*/ 271 w 199088"/>
              <a:gd name="connsiteY3" fmla="*/ 52273 h 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88" h="52445">
                <a:moveTo>
                  <a:pt x="271" y="52273"/>
                </a:moveTo>
                <a:cubicBezTo>
                  <a:pt x="7150" y="49627"/>
                  <a:pt x="165900" y="7294"/>
                  <a:pt x="190771" y="1473"/>
                </a:cubicBezTo>
                <a:cubicBezTo>
                  <a:pt x="215642" y="-4348"/>
                  <a:pt x="179659" y="8352"/>
                  <a:pt x="149496" y="17348"/>
                </a:cubicBezTo>
                <a:cubicBezTo>
                  <a:pt x="119334" y="26344"/>
                  <a:pt x="-6608" y="54919"/>
                  <a:pt x="271" y="5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EFB9797-0988-2F5C-43D8-9467F0870536}"/>
              </a:ext>
            </a:extLst>
          </p:cNvPr>
          <p:cNvSpPr/>
          <p:nvPr/>
        </p:nvSpPr>
        <p:spPr>
          <a:xfrm>
            <a:off x="5172053" y="5270066"/>
            <a:ext cx="211191" cy="77044"/>
          </a:xfrm>
          <a:custGeom>
            <a:avLst/>
            <a:gdLst>
              <a:gd name="connsiteX0" fmla="*/ 22 w 211191"/>
              <a:gd name="connsiteY0" fmla="*/ 13134 h 77044"/>
              <a:gd name="connsiteX1" fmla="*/ 111147 w 211191"/>
              <a:gd name="connsiteY1" fmla="*/ 32184 h 77044"/>
              <a:gd name="connsiteX2" fmla="*/ 209572 w 211191"/>
              <a:gd name="connsiteY2" fmla="*/ 76634 h 77044"/>
              <a:gd name="connsiteX3" fmla="*/ 168297 w 211191"/>
              <a:gd name="connsiteY3" fmla="*/ 51234 h 77044"/>
              <a:gd name="connsiteX4" fmla="*/ 114322 w 211191"/>
              <a:gd name="connsiteY4" fmla="*/ 434 h 77044"/>
              <a:gd name="connsiteX5" fmla="*/ 123847 w 211191"/>
              <a:gd name="connsiteY5" fmla="*/ 25834 h 77044"/>
              <a:gd name="connsiteX6" fmla="*/ 101622 w 211191"/>
              <a:gd name="connsiteY6" fmla="*/ 9959 h 77044"/>
              <a:gd name="connsiteX7" fmla="*/ 22 w 211191"/>
              <a:gd name="connsiteY7" fmla="*/ 13134 h 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91" h="77044">
                <a:moveTo>
                  <a:pt x="22" y="13134"/>
                </a:moveTo>
                <a:cubicBezTo>
                  <a:pt x="1609" y="16838"/>
                  <a:pt x="76222" y="21601"/>
                  <a:pt x="111147" y="32184"/>
                </a:cubicBezTo>
                <a:cubicBezTo>
                  <a:pt x="146072" y="42767"/>
                  <a:pt x="200047" y="73459"/>
                  <a:pt x="209572" y="76634"/>
                </a:cubicBezTo>
                <a:cubicBezTo>
                  <a:pt x="219097" y="79809"/>
                  <a:pt x="184172" y="63934"/>
                  <a:pt x="168297" y="51234"/>
                </a:cubicBezTo>
                <a:cubicBezTo>
                  <a:pt x="152422" y="38534"/>
                  <a:pt x="121730" y="4667"/>
                  <a:pt x="114322" y="434"/>
                </a:cubicBezTo>
                <a:cubicBezTo>
                  <a:pt x="106914" y="-3799"/>
                  <a:pt x="125964" y="24246"/>
                  <a:pt x="123847" y="25834"/>
                </a:cubicBezTo>
                <a:cubicBezTo>
                  <a:pt x="121730" y="27422"/>
                  <a:pt x="122259" y="9959"/>
                  <a:pt x="101622" y="9959"/>
                </a:cubicBezTo>
                <a:cubicBezTo>
                  <a:pt x="80985" y="9959"/>
                  <a:pt x="-1565" y="9430"/>
                  <a:pt x="22" y="13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ADFC819-97EF-53E1-78F8-FA002DA6C86D}"/>
              </a:ext>
            </a:extLst>
          </p:cNvPr>
          <p:cNvSpPr/>
          <p:nvPr/>
        </p:nvSpPr>
        <p:spPr>
          <a:xfrm>
            <a:off x="5387958" y="5336897"/>
            <a:ext cx="121019" cy="262151"/>
          </a:xfrm>
          <a:custGeom>
            <a:avLst/>
            <a:gdLst>
              <a:gd name="connsiteX0" fmla="*/ 17 w 121019"/>
              <a:gd name="connsiteY0" fmla="*/ 278 h 262151"/>
              <a:gd name="connsiteX1" fmla="*/ 66692 w 121019"/>
              <a:gd name="connsiteY1" fmla="*/ 124103 h 262151"/>
              <a:gd name="connsiteX2" fmla="*/ 117492 w 121019"/>
              <a:gd name="connsiteY2" fmla="*/ 257453 h 262151"/>
              <a:gd name="connsiteX3" fmla="*/ 111142 w 121019"/>
              <a:gd name="connsiteY3" fmla="*/ 222528 h 262151"/>
              <a:gd name="connsiteX4" fmla="*/ 66692 w 121019"/>
              <a:gd name="connsiteY4" fmla="*/ 130453 h 262151"/>
              <a:gd name="connsiteX5" fmla="*/ 73042 w 121019"/>
              <a:gd name="connsiteY5" fmla="*/ 159028 h 262151"/>
              <a:gd name="connsiteX6" fmla="*/ 17 w 121019"/>
              <a:gd name="connsiteY6" fmla="*/ 278 h 2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9" h="262151">
                <a:moveTo>
                  <a:pt x="17" y="278"/>
                </a:moveTo>
                <a:cubicBezTo>
                  <a:pt x="-1041" y="-5543"/>
                  <a:pt x="47113" y="81241"/>
                  <a:pt x="66692" y="124103"/>
                </a:cubicBezTo>
                <a:cubicBezTo>
                  <a:pt x="86271" y="166966"/>
                  <a:pt x="110084" y="241049"/>
                  <a:pt x="117492" y="257453"/>
                </a:cubicBezTo>
                <a:cubicBezTo>
                  <a:pt x="124900" y="273857"/>
                  <a:pt x="119609" y="243695"/>
                  <a:pt x="111142" y="222528"/>
                </a:cubicBezTo>
                <a:cubicBezTo>
                  <a:pt x="102675" y="201361"/>
                  <a:pt x="73042" y="141036"/>
                  <a:pt x="66692" y="130453"/>
                </a:cubicBezTo>
                <a:cubicBezTo>
                  <a:pt x="60342" y="119870"/>
                  <a:pt x="83625" y="178078"/>
                  <a:pt x="73042" y="159028"/>
                </a:cubicBezTo>
                <a:cubicBezTo>
                  <a:pt x="62459" y="139978"/>
                  <a:pt x="1075" y="6099"/>
                  <a:pt x="17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00E04EC-36C4-035A-205F-933F7BFEB18B}"/>
              </a:ext>
            </a:extLst>
          </p:cNvPr>
          <p:cNvSpPr/>
          <p:nvPr/>
        </p:nvSpPr>
        <p:spPr>
          <a:xfrm>
            <a:off x="5330807" y="5625758"/>
            <a:ext cx="168293" cy="374994"/>
          </a:xfrm>
          <a:custGeom>
            <a:avLst/>
            <a:gdLst>
              <a:gd name="connsiteX0" fmla="*/ 168293 w 168293"/>
              <a:gd name="connsiteY0" fmla="*/ 342 h 374994"/>
              <a:gd name="connsiteX1" fmla="*/ 123843 w 168293"/>
              <a:gd name="connsiteY1" fmla="*/ 232117 h 374994"/>
              <a:gd name="connsiteX2" fmla="*/ 63518 w 168293"/>
              <a:gd name="connsiteY2" fmla="*/ 368642 h 374994"/>
              <a:gd name="connsiteX3" fmla="*/ 130193 w 168293"/>
              <a:gd name="connsiteY3" fmla="*/ 225767 h 374994"/>
              <a:gd name="connsiteX4" fmla="*/ 18 w 168293"/>
              <a:gd name="connsiteY4" fmla="*/ 374992 h 374994"/>
              <a:gd name="connsiteX5" fmla="*/ 120668 w 168293"/>
              <a:gd name="connsiteY5" fmla="*/ 228942 h 374994"/>
              <a:gd name="connsiteX6" fmla="*/ 133368 w 168293"/>
              <a:gd name="connsiteY6" fmla="*/ 120992 h 374994"/>
              <a:gd name="connsiteX7" fmla="*/ 123843 w 168293"/>
              <a:gd name="connsiteY7" fmla="*/ 178142 h 374994"/>
              <a:gd name="connsiteX8" fmla="*/ 168293 w 168293"/>
              <a:gd name="connsiteY8" fmla="*/ 342 h 3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93" h="374994">
                <a:moveTo>
                  <a:pt x="168293" y="342"/>
                </a:moveTo>
                <a:cubicBezTo>
                  <a:pt x="168293" y="9338"/>
                  <a:pt x="141305" y="170734"/>
                  <a:pt x="123843" y="232117"/>
                </a:cubicBezTo>
                <a:cubicBezTo>
                  <a:pt x="106381" y="293500"/>
                  <a:pt x="62460" y="369700"/>
                  <a:pt x="63518" y="368642"/>
                </a:cubicBezTo>
                <a:cubicBezTo>
                  <a:pt x="64576" y="367584"/>
                  <a:pt x="140776" y="224709"/>
                  <a:pt x="130193" y="225767"/>
                </a:cubicBezTo>
                <a:cubicBezTo>
                  <a:pt x="119610" y="226825"/>
                  <a:pt x="1605" y="374463"/>
                  <a:pt x="18" y="374992"/>
                </a:cubicBezTo>
                <a:cubicBezTo>
                  <a:pt x="-1569" y="375521"/>
                  <a:pt x="98443" y="271275"/>
                  <a:pt x="120668" y="228942"/>
                </a:cubicBezTo>
                <a:cubicBezTo>
                  <a:pt x="142893" y="186609"/>
                  <a:pt x="132839" y="129459"/>
                  <a:pt x="133368" y="120992"/>
                </a:cubicBezTo>
                <a:cubicBezTo>
                  <a:pt x="133897" y="112525"/>
                  <a:pt x="116964" y="194017"/>
                  <a:pt x="123843" y="178142"/>
                </a:cubicBezTo>
                <a:cubicBezTo>
                  <a:pt x="130722" y="162267"/>
                  <a:pt x="168293" y="-8654"/>
                  <a:pt x="168293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B3E1886-1975-FEA1-0881-ED1F9329739D}"/>
              </a:ext>
            </a:extLst>
          </p:cNvPr>
          <p:cNvSpPr/>
          <p:nvPr/>
        </p:nvSpPr>
        <p:spPr>
          <a:xfrm>
            <a:off x="5279899" y="5895640"/>
            <a:ext cx="155711" cy="257748"/>
          </a:xfrm>
          <a:custGeom>
            <a:avLst/>
            <a:gdLst>
              <a:gd name="connsiteX0" fmla="*/ 155701 w 155711"/>
              <a:gd name="connsiteY0" fmla="*/ 335 h 257748"/>
              <a:gd name="connsiteX1" fmla="*/ 60451 w 155711"/>
              <a:gd name="connsiteY1" fmla="*/ 171785 h 257748"/>
              <a:gd name="connsiteX2" fmla="*/ 126 w 155711"/>
              <a:gd name="connsiteY2" fmla="*/ 257510 h 257748"/>
              <a:gd name="connsiteX3" fmla="*/ 44576 w 155711"/>
              <a:gd name="connsiteY3" fmla="*/ 194010 h 257748"/>
              <a:gd name="connsiteX4" fmla="*/ 44576 w 155711"/>
              <a:gd name="connsiteY4" fmla="*/ 95585 h 257748"/>
              <a:gd name="connsiteX5" fmla="*/ 63626 w 155711"/>
              <a:gd name="connsiteY5" fmla="*/ 152735 h 257748"/>
              <a:gd name="connsiteX6" fmla="*/ 85851 w 155711"/>
              <a:gd name="connsiteY6" fmla="*/ 114635 h 257748"/>
              <a:gd name="connsiteX7" fmla="*/ 66801 w 155711"/>
              <a:gd name="connsiteY7" fmla="*/ 127335 h 257748"/>
              <a:gd name="connsiteX8" fmla="*/ 155701 w 155711"/>
              <a:gd name="connsiteY8" fmla="*/ 335 h 2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11" h="257748">
                <a:moveTo>
                  <a:pt x="155701" y="335"/>
                </a:moveTo>
                <a:cubicBezTo>
                  <a:pt x="154643" y="7743"/>
                  <a:pt x="86380" y="128923"/>
                  <a:pt x="60451" y="171785"/>
                </a:cubicBezTo>
                <a:cubicBezTo>
                  <a:pt x="34522" y="214648"/>
                  <a:pt x="2772" y="253806"/>
                  <a:pt x="126" y="257510"/>
                </a:cubicBezTo>
                <a:cubicBezTo>
                  <a:pt x="-2520" y="261214"/>
                  <a:pt x="37168" y="220997"/>
                  <a:pt x="44576" y="194010"/>
                </a:cubicBezTo>
                <a:cubicBezTo>
                  <a:pt x="51984" y="167023"/>
                  <a:pt x="41401" y="102464"/>
                  <a:pt x="44576" y="95585"/>
                </a:cubicBezTo>
                <a:cubicBezTo>
                  <a:pt x="47751" y="88706"/>
                  <a:pt x="56747" y="149560"/>
                  <a:pt x="63626" y="152735"/>
                </a:cubicBezTo>
                <a:cubicBezTo>
                  <a:pt x="70505" y="155910"/>
                  <a:pt x="85322" y="118868"/>
                  <a:pt x="85851" y="114635"/>
                </a:cubicBezTo>
                <a:cubicBezTo>
                  <a:pt x="86380" y="110402"/>
                  <a:pt x="56747" y="144268"/>
                  <a:pt x="66801" y="127335"/>
                </a:cubicBezTo>
                <a:cubicBezTo>
                  <a:pt x="76855" y="110402"/>
                  <a:pt x="156759" y="-7073"/>
                  <a:pt x="15570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9E515CA-E8BB-ABA2-7D93-FA90C9089680}"/>
              </a:ext>
            </a:extLst>
          </p:cNvPr>
          <p:cNvSpPr/>
          <p:nvPr/>
        </p:nvSpPr>
        <p:spPr>
          <a:xfrm>
            <a:off x="5121344" y="6029157"/>
            <a:ext cx="253094" cy="266470"/>
          </a:xfrm>
          <a:custGeom>
            <a:avLst/>
            <a:gdLst>
              <a:gd name="connsiteX0" fmla="*/ 250756 w 253094"/>
              <a:gd name="connsiteY0" fmla="*/ 3343 h 266470"/>
              <a:gd name="connsiteX1" fmla="*/ 6281 w 253094"/>
              <a:gd name="connsiteY1" fmla="*/ 260518 h 266470"/>
              <a:gd name="connsiteX2" fmla="*/ 76131 w 253094"/>
              <a:gd name="connsiteY2" fmla="*/ 177968 h 266470"/>
              <a:gd name="connsiteX3" fmla="*/ 117406 w 253094"/>
              <a:gd name="connsiteY3" fmla="*/ 104943 h 266470"/>
              <a:gd name="connsiteX4" fmla="*/ 126931 w 253094"/>
              <a:gd name="connsiteY4" fmla="*/ 28743 h 266470"/>
              <a:gd name="connsiteX5" fmla="*/ 111056 w 253094"/>
              <a:gd name="connsiteY5" fmla="*/ 139868 h 266470"/>
              <a:gd name="connsiteX6" fmla="*/ 130106 w 253094"/>
              <a:gd name="connsiteY6" fmla="*/ 114468 h 266470"/>
              <a:gd name="connsiteX7" fmla="*/ 250756 w 253094"/>
              <a:gd name="connsiteY7" fmla="*/ 3343 h 26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094" h="266470">
                <a:moveTo>
                  <a:pt x="250756" y="3343"/>
                </a:moveTo>
                <a:cubicBezTo>
                  <a:pt x="230119" y="27685"/>
                  <a:pt x="35385" y="231414"/>
                  <a:pt x="6281" y="260518"/>
                </a:cubicBezTo>
                <a:cubicBezTo>
                  <a:pt x="-22823" y="289622"/>
                  <a:pt x="57610" y="203897"/>
                  <a:pt x="76131" y="177968"/>
                </a:cubicBezTo>
                <a:cubicBezTo>
                  <a:pt x="94652" y="152039"/>
                  <a:pt x="108939" y="129814"/>
                  <a:pt x="117406" y="104943"/>
                </a:cubicBezTo>
                <a:cubicBezTo>
                  <a:pt x="125873" y="80072"/>
                  <a:pt x="127989" y="22922"/>
                  <a:pt x="126931" y="28743"/>
                </a:cubicBezTo>
                <a:cubicBezTo>
                  <a:pt x="125873" y="34564"/>
                  <a:pt x="110527" y="125581"/>
                  <a:pt x="111056" y="139868"/>
                </a:cubicBezTo>
                <a:cubicBezTo>
                  <a:pt x="111585" y="154156"/>
                  <a:pt x="111056" y="134047"/>
                  <a:pt x="130106" y="114468"/>
                </a:cubicBezTo>
                <a:cubicBezTo>
                  <a:pt x="149156" y="94889"/>
                  <a:pt x="271393" y="-20999"/>
                  <a:pt x="250756" y="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7AEB7AF5-4992-2D47-3E81-8CAF7EF6C6AD}"/>
              </a:ext>
            </a:extLst>
          </p:cNvPr>
          <p:cNvSpPr/>
          <p:nvPr/>
        </p:nvSpPr>
        <p:spPr>
          <a:xfrm>
            <a:off x="5108424" y="6067083"/>
            <a:ext cx="241574" cy="261127"/>
          </a:xfrm>
          <a:custGeom>
            <a:avLst/>
            <a:gdLst>
              <a:gd name="connsiteX0" fmla="*/ 241451 w 241574"/>
              <a:gd name="connsiteY0" fmla="*/ 342 h 261127"/>
              <a:gd name="connsiteX1" fmla="*/ 101751 w 241574"/>
              <a:gd name="connsiteY1" fmla="*/ 159092 h 261127"/>
              <a:gd name="connsiteX2" fmla="*/ 151 w 241574"/>
              <a:gd name="connsiteY2" fmla="*/ 260692 h 261127"/>
              <a:gd name="connsiteX3" fmla="*/ 123976 w 241574"/>
              <a:gd name="connsiteY3" fmla="*/ 120992 h 261127"/>
              <a:gd name="connsiteX4" fmla="*/ 241451 w 241574"/>
              <a:gd name="connsiteY4" fmla="*/ 342 h 26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74" h="261127">
                <a:moveTo>
                  <a:pt x="241451" y="342"/>
                </a:moveTo>
                <a:cubicBezTo>
                  <a:pt x="237747" y="6692"/>
                  <a:pt x="141968" y="115700"/>
                  <a:pt x="101751" y="159092"/>
                </a:cubicBezTo>
                <a:cubicBezTo>
                  <a:pt x="61534" y="202484"/>
                  <a:pt x="-3553" y="267042"/>
                  <a:pt x="151" y="260692"/>
                </a:cubicBezTo>
                <a:cubicBezTo>
                  <a:pt x="3855" y="254342"/>
                  <a:pt x="83230" y="164384"/>
                  <a:pt x="123976" y="120992"/>
                </a:cubicBezTo>
                <a:cubicBezTo>
                  <a:pt x="164722" y="77600"/>
                  <a:pt x="245155" y="-6008"/>
                  <a:pt x="2414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AB95FC89-7CB1-A536-A28B-402B3CBAD814}"/>
              </a:ext>
            </a:extLst>
          </p:cNvPr>
          <p:cNvSpPr/>
          <p:nvPr/>
        </p:nvSpPr>
        <p:spPr>
          <a:xfrm>
            <a:off x="4987883" y="5292725"/>
            <a:ext cx="338260" cy="85729"/>
          </a:xfrm>
          <a:custGeom>
            <a:avLst/>
            <a:gdLst>
              <a:gd name="connsiteX0" fmla="*/ 42 w 338260"/>
              <a:gd name="connsiteY0" fmla="*/ 73025 h 85729"/>
              <a:gd name="connsiteX1" fmla="*/ 222292 w 338260"/>
              <a:gd name="connsiteY1" fmla="*/ 34925 h 85729"/>
              <a:gd name="connsiteX2" fmla="*/ 336592 w 338260"/>
              <a:gd name="connsiteY2" fmla="*/ 85725 h 85729"/>
              <a:gd name="connsiteX3" fmla="*/ 288967 w 338260"/>
              <a:gd name="connsiteY3" fmla="*/ 31750 h 85729"/>
              <a:gd name="connsiteX4" fmla="*/ 269917 w 338260"/>
              <a:gd name="connsiteY4" fmla="*/ 3175 h 85729"/>
              <a:gd name="connsiteX5" fmla="*/ 323892 w 338260"/>
              <a:gd name="connsiteY5" fmla="*/ 73025 h 85729"/>
              <a:gd name="connsiteX6" fmla="*/ 212767 w 338260"/>
              <a:gd name="connsiteY6" fmla="*/ 57150 h 85729"/>
              <a:gd name="connsiteX7" fmla="*/ 190542 w 338260"/>
              <a:gd name="connsiteY7" fmla="*/ 50800 h 85729"/>
              <a:gd name="connsiteX8" fmla="*/ 317542 w 338260"/>
              <a:gd name="connsiteY8" fmla="*/ 73025 h 85729"/>
              <a:gd name="connsiteX9" fmla="*/ 260392 w 338260"/>
              <a:gd name="connsiteY9" fmla="*/ 47625 h 85729"/>
              <a:gd name="connsiteX10" fmla="*/ 225467 w 338260"/>
              <a:gd name="connsiteY10" fmla="*/ 28575 h 85729"/>
              <a:gd name="connsiteX11" fmla="*/ 196892 w 338260"/>
              <a:gd name="connsiteY11" fmla="*/ 0 h 85729"/>
              <a:gd name="connsiteX12" fmla="*/ 203242 w 338260"/>
              <a:gd name="connsiteY12" fmla="*/ 28575 h 85729"/>
              <a:gd name="connsiteX13" fmla="*/ 42 w 338260"/>
              <a:gd name="connsiteY13" fmla="*/ 73025 h 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260" h="85729">
                <a:moveTo>
                  <a:pt x="42" y="73025"/>
                </a:moveTo>
                <a:cubicBezTo>
                  <a:pt x="3217" y="74083"/>
                  <a:pt x="166200" y="32808"/>
                  <a:pt x="222292" y="34925"/>
                </a:cubicBezTo>
                <a:cubicBezTo>
                  <a:pt x="278384" y="37042"/>
                  <a:pt x="325480" y="86254"/>
                  <a:pt x="336592" y="85725"/>
                </a:cubicBezTo>
                <a:cubicBezTo>
                  <a:pt x="347704" y="85196"/>
                  <a:pt x="300080" y="45508"/>
                  <a:pt x="288967" y="31750"/>
                </a:cubicBezTo>
                <a:cubicBezTo>
                  <a:pt x="277854" y="17992"/>
                  <a:pt x="264096" y="-3704"/>
                  <a:pt x="269917" y="3175"/>
                </a:cubicBezTo>
                <a:cubicBezTo>
                  <a:pt x="275738" y="10054"/>
                  <a:pt x="333417" y="64029"/>
                  <a:pt x="323892" y="73025"/>
                </a:cubicBezTo>
                <a:cubicBezTo>
                  <a:pt x="314367" y="82021"/>
                  <a:pt x="234992" y="60854"/>
                  <a:pt x="212767" y="57150"/>
                </a:cubicBezTo>
                <a:cubicBezTo>
                  <a:pt x="190542" y="53446"/>
                  <a:pt x="173079" y="48154"/>
                  <a:pt x="190542" y="50800"/>
                </a:cubicBezTo>
                <a:cubicBezTo>
                  <a:pt x="208005" y="53446"/>
                  <a:pt x="305900" y="73554"/>
                  <a:pt x="317542" y="73025"/>
                </a:cubicBezTo>
                <a:cubicBezTo>
                  <a:pt x="329184" y="72496"/>
                  <a:pt x="275738" y="55033"/>
                  <a:pt x="260392" y="47625"/>
                </a:cubicBezTo>
                <a:cubicBezTo>
                  <a:pt x="245046" y="40217"/>
                  <a:pt x="236050" y="36512"/>
                  <a:pt x="225467" y="28575"/>
                </a:cubicBezTo>
                <a:cubicBezTo>
                  <a:pt x="214884" y="20638"/>
                  <a:pt x="200596" y="0"/>
                  <a:pt x="196892" y="0"/>
                </a:cubicBezTo>
                <a:cubicBezTo>
                  <a:pt x="193188" y="0"/>
                  <a:pt x="233404" y="16404"/>
                  <a:pt x="203242" y="28575"/>
                </a:cubicBezTo>
                <a:cubicBezTo>
                  <a:pt x="173080" y="40746"/>
                  <a:pt x="-3133" y="71967"/>
                  <a:pt x="42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485E4F1-BC0F-1AA6-D279-B9706DDB6DB2}"/>
              </a:ext>
            </a:extLst>
          </p:cNvPr>
          <p:cNvSpPr/>
          <p:nvPr/>
        </p:nvSpPr>
        <p:spPr>
          <a:xfrm>
            <a:off x="5345655" y="5378549"/>
            <a:ext cx="134893" cy="389830"/>
          </a:xfrm>
          <a:custGeom>
            <a:avLst/>
            <a:gdLst>
              <a:gd name="connsiteX0" fmla="*/ 1045 w 134893"/>
              <a:gd name="connsiteY0" fmla="*/ 3076 h 389830"/>
              <a:gd name="connsiteX1" fmla="*/ 105820 w 134893"/>
              <a:gd name="connsiteY1" fmla="*/ 238026 h 389830"/>
              <a:gd name="connsiteX2" fmla="*/ 86770 w 134893"/>
              <a:gd name="connsiteY2" fmla="*/ 387251 h 389830"/>
              <a:gd name="connsiteX3" fmla="*/ 89945 w 134893"/>
              <a:gd name="connsiteY3" fmla="*/ 336451 h 389830"/>
              <a:gd name="connsiteX4" fmla="*/ 96295 w 134893"/>
              <a:gd name="connsiteY4" fmla="*/ 234851 h 389830"/>
              <a:gd name="connsiteX5" fmla="*/ 77245 w 134893"/>
              <a:gd name="connsiteY5" fmla="*/ 263426 h 389830"/>
              <a:gd name="connsiteX6" fmla="*/ 93120 w 134893"/>
              <a:gd name="connsiteY6" fmla="*/ 222151 h 389830"/>
              <a:gd name="connsiteX7" fmla="*/ 115345 w 134893"/>
              <a:gd name="connsiteY7" fmla="*/ 187226 h 389830"/>
              <a:gd name="connsiteX8" fmla="*/ 77245 w 134893"/>
              <a:gd name="connsiteY8" fmla="*/ 85626 h 389830"/>
              <a:gd name="connsiteX9" fmla="*/ 134395 w 134893"/>
              <a:gd name="connsiteY9" fmla="*/ 222151 h 389830"/>
              <a:gd name="connsiteX10" fmla="*/ 99470 w 134893"/>
              <a:gd name="connsiteY10" fmla="*/ 177701 h 389830"/>
              <a:gd name="connsiteX11" fmla="*/ 7395 w 134893"/>
              <a:gd name="connsiteY11" fmla="*/ 76101 h 389830"/>
              <a:gd name="connsiteX12" fmla="*/ 48670 w 134893"/>
              <a:gd name="connsiteY12" fmla="*/ 101501 h 389830"/>
              <a:gd name="connsiteX13" fmla="*/ 1045 w 134893"/>
              <a:gd name="connsiteY13" fmla="*/ 3076 h 3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893" h="389830">
                <a:moveTo>
                  <a:pt x="1045" y="3076"/>
                </a:moveTo>
                <a:cubicBezTo>
                  <a:pt x="10570" y="25830"/>
                  <a:pt x="91533" y="173997"/>
                  <a:pt x="105820" y="238026"/>
                </a:cubicBezTo>
                <a:cubicBezTo>
                  <a:pt x="120108" y="302055"/>
                  <a:pt x="89416" y="370847"/>
                  <a:pt x="86770" y="387251"/>
                </a:cubicBezTo>
                <a:cubicBezTo>
                  <a:pt x="84124" y="403655"/>
                  <a:pt x="89945" y="336451"/>
                  <a:pt x="89945" y="336451"/>
                </a:cubicBezTo>
                <a:cubicBezTo>
                  <a:pt x="91533" y="311051"/>
                  <a:pt x="98412" y="247022"/>
                  <a:pt x="96295" y="234851"/>
                </a:cubicBezTo>
                <a:cubicBezTo>
                  <a:pt x="94178" y="222680"/>
                  <a:pt x="77774" y="265543"/>
                  <a:pt x="77245" y="263426"/>
                </a:cubicBezTo>
                <a:cubicBezTo>
                  <a:pt x="76716" y="261309"/>
                  <a:pt x="86770" y="234851"/>
                  <a:pt x="93120" y="222151"/>
                </a:cubicBezTo>
                <a:cubicBezTo>
                  <a:pt x="99470" y="209451"/>
                  <a:pt x="117991" y="209980"/>
                  <a:pt x="115345" y="187226"/>
                </a:cubicBezTo>
                <a:cubicBezTo>
                  <a:pt x="112699" y="164472"/>
                  <a:pt x="74070" y="79805"/>
                  <a:pt x="77245" y="85626"/>
                </a:cubicBezTo>
                <a:cubicBezTo>
                  <a:pt x="80420" y="91447"/>
                  <a:pt x="130691" y="206805"/>
                  <a:pt x="134395" y="222151"/>
                </a:cubicBezTo>
                <a:cubicBezTo>
                  <a:pt x="138099" y="237497"/>
                  <a:pt x="120637" y="202043"/>
                  <a:pt x="99470" y="177701"/>
                </a:cubicBezTo>
                <a:cubicBezTo>
                  <a:pt x="78303" y="153359"/>
                  <a:pt x="15862" y="88801"/>
                  <a:pt x="7395" y="76101"/>
                </a:cubicBezTo>
                <a:cubicBezTo>
                  <a:pt x="-1072" y="63401"/>
                  <a:pt x="47083" y="112084"/>
                  <a:pt x="48670" y="101501"/>
                </a:cubicBezTo>
                <a:cubicBezTo>
                  <a:pt x="50258" y="90918"/>
                  <a:pt x="-8480" y="-19678"/>
                  <a:pt x="1045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A44BD426-5668-F294-9AFB-8C3D7752539E}"/>
              </a:ext>
            </a:extLst>
          </p:cNvPr>
          <p:cNvSpPr/>
          <p:nvPr/>
        </p:nvSpPr>
        <p:spPr>
          <a:xfrm>
            <a:off x="5384653" y="5495263"/>
            <a:ext cx="52852" cy="315644"/>
          </a:xfrm>
          <a:custGeom>
            <a:avLst/>
            <a:gdLst>
              <a:gd name="connsiteX0" fmla="*/ 147 w 52852"/>
              <a:gd name="connsiteY0" fmla="*/ 3837 h 315644"/>
              <a:gd name="connsiteX1" fmla="*/ 50947 w 52852"/>
              <a:gd name="connsiteY1" fmla="*/ 302287 h 315644"/>
              <a:gd name="connsiteX2" fmla="*/ 41422 w 52852"/>
              <a:gd name="connsiteY2" fmla="*/ 251487 h 315644"/>
              <a:gd name="connsiteX3" fmla="*/ 35072 w 52852"/>
              <a:gd name="connsiteY3" fmla="*/ 140362 h 315644"/>
              <a:gd name="connsiteX4" fmla="*/ 147 w 52852"/>
              <a:gd name="connsiteY4" fmla="*/ 3837 h 3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" h="315644">
                <a:moveTo>
                  <a:pt x="147" y="3837"/>
                </a:moveTo>
                <a:cubicBezTo>
                  <a:pt x="2793" y="30825"/>
                  <a:pt x="44068" y="261012"/>
                  <a:pt x="50947" y="302287"/>
                </a:cubicBezTo>
                <a:cubicBezTo>
                  <a:pt x="57826" y="343562"/>
                  <a:pt x="44068" y="278475"/>
                  <a:pt x="41422" y="251487"/>
                </a:cubicBezTo>
                <a:cubicBezTo>
                  <a:pt x="38776" y="224500"/>
                  <a:pt x="38776" y="181108"/>
                  <a:pt x="35072" y="140362"/>
                </a:cubicBezTo>
                <a:cubicBezTo>
                  <a:pt x="31368" y="99616"/>
                  <a:pt x="-2499" y="-23151"/>
                  <a:pt x="147" y="3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8749FCB1-B95B-D10E-1029-EE8241196EB4}"/>
              </a:ext>
            </a:extLst>
          </p:cNvPr>
          <p:cNvSpPr/>
          <p:nvPr/>
        </p:nvSpPr>
        <p:spPr>
          <a:xfrm>
            <a:off x="5197372" y="5768643"/>
            <a:ext cx="235324" cy="406757"/>
          </a:xfrm>
          <a:custGeom>
            <a:avLst/>
            <a:gdLst>
              <a:gd name="connsiteX0" fmla="*/ 235053 w 235324"/>
              <a:gd name="connsiteY0" fmla="*/ 332 h 406757"/>
              <a:gd name="connsiteX1" fmla="*/ 146153 w 235324"/>
              <a:gd name="connsiteY1" fmla="*/ 114632 h 406757"/>
              <a:gd name="connsiteX2" fmla="*/ 111228 w 235324"/>
              <a:gd name="connsiteY2" fmla="*/ 206707 h 406757"/>
              <a:gd name="connsiteX3" fmla="*/ 101703 w 235324"/>
              <a:gd name="connsiteY3" fmla="*/ 168607 h 406757"/>
              <a:gd name="connsiteX4" fmla="*/ 101703 w 235324"/>
              <a:gd name="connsiteY4" fmla="*/ 270207 h 406757"/>
              <a:gd name="connsiteX5" fmla="*/ 111228 w 235324"/>
              <a:gd name="connsiteY5" fmla="*/ 305132 h 406757"/>
              <a:gd name="connsiteX6" fmla="*/ 66778 w 235324"/>
              <a:gd name="connsiteY6" fmla="*/ 273382 h 406757"/>
              <a:gd name="connsiteX7" fmla="*/ 38203 w 235324"/>
              <a:gd name="connsiteY7" fmla="*/ 292432 h 406757"/>
              <a:gd name="connsiteX8" fmla="*/ 103 w 235324"/>
              <a:gd name="connsiteY8" fmla="*/ 406732 h 406757"/>
              <a:gd name="connsiteX9" fmla="*/ 28678 w 235324"/>
              <a:gd name="connsiteY9" fmla="*/ 301957 h 406757"/>
              <a:gd name="connsiteX10" fmla="*/ 79478 w 235324"/>
              <a:gd name="connsiteY10" fmla="*/ 213057 h 406757"/>
              <a:gd name="connsiteX11" fmla="*/ 114403 w 235324"/>
              <a:gd name="connsiteY11" fmla="*/ 60657 h 406757"/>
              <a:gd name="connsiteX12" fmla="*/ 69953 w 235324"/>
              <a:gd name="connsiteY12" fmla="*/ 247982 h 406757"/>
              <a:gd name="connsiteX13" fmla="*/ 114403 w 235324"/>
              <a:gd name="connsiteY13" fmla="*/ 152732 h 406757"/>
              <a:gd name="connsiteX14" fmla="*/ 235053 w 235324"/>
              <a:gd name="connsiteY14" fmla="*/ 332 h 4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324" h="406757">
                <a:moveTo>
                  <a:pt x="235053" y="332"/>
                </a:moveTo>
                <a:cubicBezTo>
                  <a:pt x="240345" y="-6018"/>
                  <a:pt x="166790" y="80236"/>
                  <a:pt x="146153" y="114632"/>
                </a:cubicBezTo>
                <a:cubicBezTo>
                  <a:pt x="125516" y="149028"/>
                  <a:pt x="118636" y="197711"/>
                  <a:pt x="111228" y="206707"/>
                </a:cubicBezTo>
                <a:cubicBezTo>
                  <a:pt x="103820" y="215703"/>
                  <a:pt x="103290" y="158024"/>
                  <a:pt x="101703" y="168607"/>
                </a:cubicBezTo>
                <a:cubicBezTo>
                  <a:pt x="100115" y="179190"/>
                  <a:pt x="100116" y="247453"/>
                  <a:pt x="101703" y="270207"/>
                </a:cubicBezTo>
                <a:cubicBezTo>
                  <a:pt x="103290" y="292961"/>
                  <a:pt x="117049" y="304603"/>
                  <a:pt x="111228" y="305132"/>
                </a:cubicBezTo>
                <a:cubicBezTo>
                  <a:pt x="105407" y="305661"/>
                  <a:pt x="78949" y="275499"/>
                  <a:pt x="66778" y="273382"/>
                </a:cubicBezTo>
                <a:cubicBezTo>
                  <a:pt x="54607" y="271265"/>
                  <a:pt x="49315" y="270207"/>
                  <a:pt x="38203" y="292432"/>
                </a:cubicBezTo>
                <a:cubicBezTo>
                  <a:pt x="27091" y="314657"/>
                  <a:pt x="1690" y="405145"/>
                  <a:pt x="103" y="406732"/>
                </a:cubicBezTo>
                <a:cubicBezTo>
                  <a:pt x="-1484" y="408319"/>
                  <a:pt x="15449" y="334236"/>
                  <a:pt x="28678" y="301957"/>
                </a:cubicBezTo>
                <a:cubicBezTo>
                  <a:pt x="41907" y="269678"/>
                  <a:pt x="65191" y="253274"/>
                  <a:pt x="79478" y="213057"/>
                </a:cubicBezTo>
                <a:cubicBezTo>
                  <a:pt x="93765" y="172840"/>
                  <a:pt x="115990" y="54836"/>
                  <a:pt x="114403" y="60657"/>
                </a:cubicBezTo>
                <a:cubicBezTo>
                  <a:pt x="112815" y="66478"/>
                  <a:pt x="69953" y="232636"/>
                  <a:pt x="69953" y="247982"/>
                </a:cubicBezTo>
                <a:cubicBezTo>
                  <a:pt x="69953" y="263328"/>
                  <a:pt x="91120" y="191361"/>
                  <a:pt x="114403" y="152732"/>
                </a:cubicBezTo>
                <a:cubicBezTo>
                  <a:pt x="137686" y="114103"/>
                  <a:pt x="229761" y="6682"/>
                  <a:pt x="23505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C0F130C6-3F8F-4452-151D-89211F61A3BE}"/>
              </a:ext>
            </a:extLst>
          </p:cNvPr>
          <p:cNvSpPr/>
          <p:nvPr/>
        </p:nvSpPr>
        <p:spPr>
          <a:xfrm>
            <a:off x="5149267" y="5399495"/>
            <a:ext cx="248233" cy="137791"/>
          </a:xfrm>
          <a:custGeom>
            <a:avLst/>
            <a:gdLst>
              <a:gd name="connsiteX0" fmla="*/ 583 w 248233"/>
              <a:gd name="connsiteY0" fmla="*/ 1180 h 137791"/>
              <a:gd name="connsiteX1" fmla="*/ 146633 w 248233"/>
              <a:gd name="connsiteY1" fmla="*/ 83730 h 137791"/>
              <a:gd name="connsiteX2" fmla="*/ 130758 w 248233"/>
              <a:gd name="connsiteY2" fmla="*/ 137705 h 137791"/>
              <a:gd name="connsiteX3" fmla="*/ 156158 w 248233"/>
              <a:gd name="connsiteY3" fmla="*/ 96430 h 137791"/>
              <a:gd name="connsiteX4" fmla="*/ 194258 w 248233"/>
              <a:gd name="connsiteY4" fmla="*/ 102780 h 137791"/>
              <a:gd name="connsiteX5" fmla="*/ 248233 w 248233"/>
              <a:gd name="connsiteY5" fmla="*/ 128180 h 137791"/>
              <a:gd name="connsiteX6" fmla="*/ 194258 w 248233"/>
              <a:gd name="connsiteY6" fmla="*/ 86905 h 137791"/>
              <a:gd name="connsiteX7" fmla="*/ 111708 w 248233"/>
              <a:gd name="connsiteY7" fmla="*/ 55155 h 137791"/>
              <a:gd name="connsiteX8" fmla="*/ 95833 w 248233"/>
              <a:gd name="connsiteY8" fmla="*/ 36105 h 137791"/>
              <a:gd name="connsiteX9" fmla="*/ 583 w 248233"/>
              <a:gd name="connsiteY9" fmla="*/ 1180 h 13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33" h="137791">
                <a:moveTo>
                  <a:pt x="583" y="1180"/>
                </a:moveTo>
                <a:cubicBezTo>
                  <a:pt x="9050" y="9118"/>
                  <a:pt x="124937" y="60976"/>
                  <a:pt x="146633" y="83730"/>
                </a:cubicBezTo>
                <a:cubicBezTo>
                  <a:pt x="168329" y="106484"/>
                  <a:pt x="129170" y="135588"/>
                  <a:pt x="130758" y="137705"/>
                </a:cubicBezTo>
                <a:cubicBezTo>
                  <a:pt x="132346" y="139822"/>
                  <a:pt x="145575" y="102251"/>
                  <a:pt x="156158" y="96430"/>
                </a:cubicBezTo>
                <a:cubicBezTo>
                  <a:pt x="166741" y="90609"/>
                  <a:pt x="178912" y="97488"/>
                  <a:pt x="194258" y="102780"/>
                </a:cubicBezTo>
                <a:cubicBezTo>
                  <a:pt x="209604" y="108072"/>
                  <a:pt x="248233" y="130826"/>
                  <a:pt x="248233" y="128180"/>
                </a:cubicBezTo>
                <a:cubicBezTo>
                  <a:pt x="248233" y="125534"/>
                  <a:pt x="217012" y="99076"/>
                  <a:pt x="194258" y="86905"/>
                </a:cubicBezTo>
                <a:cubicBezTo>
                  <a:pt x="171504" y="74734"/>
                  <a:pt x="111708" y="55155"/>
                  <a:pt x="111708" y="55155"/>
                </a:cubicBezTo>
                <a:cubicBezTo>
                  <a:pt x="95304" y="46688"/>
                  <a:pt x="113295" y="44572"/>
                  <a:pt x="95833" y="36105"/>
                </a:cubicBezTo>
                <a:cubicBezTo>
                  <a:pt x="78371" y="27638"/>
                  <a:pt x="-7884" y="-6758"/>
                  <a:pt x="583" y="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CACF448-5520-F006-0C1E-7176803D2619}"/>
              </a:ext>
            </a:extLst>
          </p:cNvPr>
          <p:cNvSpPr/>
          <p:nvPr/>
        </p:nvSpPr>
        <p:spPr>
          <a:xfrm>
            <a:off x="4863944" y="5669983"/>
            <a:ext cx="73250" cy="175994"/>
          </a:xfrm>
          <a:custGeom>
            <a:avLst/>
            <a:gdLst>
              <a:gd name="connsiteX0" fmla="*/ 70006 w 73250"/>
              <a:gd name="connsiteY0" fmla="*/ 567 h 175994"/>
              <a:gd name="connsiteX1" fmla="*/ 44606 w 73250"/>
              <a:gd name="connsiteY1" fmla="*/ 95817 h 175994"/>
              <a:gd name="connsiteX2" fmla="*/ 73181 w 73250"/>
              <a:gd name="connsiteY2" fmla="*/ 175192 h 175994"/>
              <a:gd name="connsiteX3" fmla="*/ 50956 w 73250"/>
              <a:gd name="connsiteY3" fmla="*/ 130742 h 175994"/>
              <a:gd name="connsiteX4" fmla="*/ 156 w 73250"/>
              <a:gd name="connsiteY4" fmla="*/ 35492 h 175994"/>
              <a:gd name="connsiteX5" fmla="*/ 35081 w 73250"/>
              <a:gd name="connsiteY5" fmla="*/ 89467 h 175994"/>
              <a:gd name="connsiteX6" fmla="*/ 35081 w 73250"/>
              <a:gd name="connsiteY6" fmla="*/ 57717 h 175994"/>
              <a:gd name="connsiteX7" fmla="*/ 70006 w 73250"/>
              <a:gd name="connsiteY7" fmla="*/ 567 h 1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50" h="175994">
                <a:moveTo>
                  <a:pt x="70006" y="567"/>
                </a:moveTo>
                <a:cubicBezTo>
                  <a:pt x="71594" y="6917"/>
                  <a:pt x="44077" y="66713"/>
                  <a:pt x="44606" y="95817"/>
                </a:cubicBezTo>
                <a:cubicBezTo>
                  <a:pt x="45135" y="124921"/>
                  <a:pt x="72123" y="169371"/>
                  <a:pt x="73181" y="175192"/>
                </a:cubicBezTo>
                <a:cubicBezTo>
                  <a:pt x="74239" y="181013"/>
                  <a:pt x="63127" y="154025"/>
                  <a:pt x="50956" y="130742"/>
                </a:cubicBezTo>
                <a:cubicBezTo>
                  <a:pt x="38785" y="107459"/>
                  <a:pt x="2802" y="42371"/>
                  <a:pt x="156" y="35492"/>
                </a:cubicBezTo>
                <a:cubicBezTo>
                  <a:pt x="-2490" y="28613"/>
                  <a:pt x="29260" y="85763"/>
                  <a:pt x="35081" y="89467"/>
                </a:cubicBezTo>
                <a:cubicBezTo>
                  <a:pt x="40902" y="93171"/>
                  <a:pt x="29789" y="72534"/>
                  <a:pt x="35081" y="57717"/>
                </a:cubicBezTo>
                <a:cubicBezTo>
                  <a:pt x="40373" y="42900"/>
                  <a:pt x="68418" y="-5783"/>
                  <a:pt x="70006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0DD9CD1E-42B3-4CD4-4FBC-1249B8C8503B}"/>
              </a:ext>
            </a:extLst>
          </p:cNvPr>
          <p:cNvSpPr/>
          <p:nvPr/>
        </p:nvSpPr>
        <p:spPr>
          <a:xfrm>
            <a:off x="5174789" y="5645110"/>
            <a:ext cx="133818" cy="279863"/>
          </a:xfrm>
          <a:custGeom>
            <a:avLst/>
            <a:gdLst>
              <a:gd name="connsiteX0" fmla="*/ 92536 w 133818"/>
              <a:gd name="connsiteY0" fmla="*/ 40 h 279863"/>
              <a:gd name="connsiteX1" fmla="*/ 76661 w 133818"/>
              <a:gd name="connsiteY1" fmla="*/ 98465 h 279863"/>
              <a:gd name="connsiteX2" fmla="*/ 89361 w 133818"/>
              <a:gd name="connsiteY2" fmla="*/ 146090 h 279863"/>
              <a:gd name="connsiteX3" fmla="*/ 95711 w 133818"/>
              <a:gd name="connsiteY3" fmla="*/ 279440 h 279863"/>
              <a:gd name="connsiteX4" fmla="*/ 98886 w 133818"/>
              <a:gd name="connsiteY4" fmla="*/ 184190 h 279863"/>
              <a:gd name="connsiteX5" fmla="*/ 133811 w 133818"/>
              <a:gd name="connsiteY5" fmla="*/ 69890 h 279863"/>
              <a:gd name="connsiteX6" fmla="*/ 95711 w 133818"/>
              <a:gd name="connsiteY6" fmla="*/ 146090 h 279863"/>
              <a:gd name="connsiteX7" fmla="*/ 76661 w 133818"/>
              <a:gd name="connsiteY7" fmla="*/ 107990 h 279863"/>
              <a:gd name="connsiteX8" fmla="*/ 461 w 133818"/>
              <a:gd name="connsiteY8" fmla="*/ 19090 h 279863"/>
              <a:gd name="connsiteX9" fmla="*/ 44911 w 133818"/>
              <a:gd name="connsiteY9" fmla="*/ 76240 h 279863"/>
              <a:gd name="connsiteX10" fmla="*/ 48086 w 133818"/>
              <a:gd name="connsiteY10" fmla="*/ 41315 h 279863"/>
              <a:gd name="connsiteX11" fmla="*/ 60786 w 133818"/>
              <a:gd name="connsiteY11" fmla="*/ 85765 h 279863"/>
              <a:gd name="connsiteX12" fmla="*/ 92536 w 133818"/>
              <a:gd name="connsiteY12" fmla="*/ 40 h 2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18" h="279863">
                <a:moveTo>
                  <a:pt x="92536" y="40"/>
                </a:moveTo>
                <a:cubicBezTo>
                  <a:pt x="95182" y="2157"/>
                  <a:pt x="77190" y="74123"/>
                  <a:pt x="76661" y="98465"/>
                </a:cubicBezTo>
                <a:cubicBezTo>
                  <a:pt x="76132" y="122807"/>
                  <a:pt x="86186" y="115927"/>
                  <a:pt x="89361" y="146090"/>
                </a:cubicBezTo>
                <a:cubicBezTo>
                  <a:pt x="92536" y="176253"/>
                  <a:pt x="94124" y="273090"/>
                  <a:pt x="95711" y="279440"/>
                </a:cubicBezTo>
                <a:cubicBezTo>
                  <a:pt x="97299" y="285790"/>
                  <a:pt x="92536" y="219115"/>
                  <a:pt x="98886" y="184190"/>
                </a:cubicBezTo>
                <a:cubicBezTo>
                  <a:pt x="105236" y="149265"/>
                  <a:pt x="134340" y="76240"/>
                  <a:pt x="133811" y="69890"/>
                </a:cubicBezTo>
                <a:cubicBezTo>
                  <a:pt x="133282" y="63540"/>
                  <a:pt x="105236" y="139740"/>
                  <a:pt x="95711" y="146090"/>
                </a:cubicBezTo>
                <a:cubicBezTo>
                  <a:pt x="86186" y="152440"/>
                  <a:pt x="92536" y="129157"/>
                  <a:pt x="76661" y="107990"/>
                </a:cubicBezTo>
                <a:cubicBezTo>
                  <a:pt x="60786" y="86823"/>
                  <a:pt x="5753" y="24382"/>
                  <a:pt x="461" y="19090"/>
                </a:cubicBezTo>
                <a:cubicBezTo>
                  <a:pt x="-4831" y="13798"/>
                  <a:pt x="36974" y="72536"/>
                  <a:pt x="44911" y="76240"/>
                </a:cubicBezTo>
                <a:cubicBezTo>
                  <a:pt x="52848" y="79944"/>
                  <a:pt x="45440" y="39728"/>
                  <a:pt x="48086" y="41315"/>
                </a:cubicBezTo>
                <a:cubicBezTo>
                  <a:pt x="50732" y="42903"/>
                  <a:pt x="55494" y="91057"/>
                  <a:pt x="60786" y="85765"/>
                </a:cubicBezTo>
                <a:cubicBezTo>
                  <a:pt x="66078" y="80473"/>
                  <a:pt x="89890" y="-2077"/>
                  <a:pt x="925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7024494-64AD-6E74-C7A1-61C202C51AC9}"/>
              </a:ext>
            </a:extLst>
          </p:cNvPr>
          <p:cNvSpPr/>
          <p:nvPr/>
        </p:nvSpPr>
        <p:spPr>
          <a:xfrm>
            <a:off x="4816380" y="5737223"/>
            <a:ext cx="114727" cy="206496"/>
          </a:xfrm>
          <a:custGeom>
            <a:avLst/>
            <a:gdLst>
              <a:gd name="connsiteX0" fmla="*/ 95 w 114727"/>
              <a:gd name="connsiteY0" fmla="*/ 2 h 206496"/>
              <a:gd name="connsiteX1" fmla="*/ 60420 w 114727"/>
              <a:gd name="connsiteY1" fmla="*/ 95252 h 206496"/>
              <a:gd name="connsiteX2" fmla="*/ 60420 w 114727"/>
              <a:gd name="connsiteY2" fmla="*/ 133352 h 206496"/>
              <a:gd name="connsiteX3" fmla="*/ 66770 w 114727"/>
              <a:gd name="connsiteY3" fmla="*/ 206377 h 206496"/>
              <a:gd name="connsiteX4" fmla="*/ 95345 w 114727"/>
              <a:gd name="connsiteY4" fmla="*/ 149227 h 206496"/>
              <a:gd name="connsiteX5" fmla="*/ 114395 w 114727"/>
              <a:gd name="connsiteY5" fmla="*/ 98427 h 206496"/>
              <a:gd name="connsiteX6" fmla="*/ 79470 w 114727"/>
              <a:gd name="connsiteY6" fmla="*/ 161927 h 206496"/>
              <a:gd name="connsiteX7" fmla="*/ 85820 w 114727"/>
              <a:gd name="connsiteY7" fmla="*/ 88902 h 206496"/>
              <a:gd name="connsiteX8" fmla="*/ 76295 w 114727"/>
              <a:gd name="connsiteY8" fmla="*/ 98427 h 206496"/>
              <a:gd name="connsiteX9" fmla="*/ 95 w 114727"/>
              <a:gd name="connsiteY9" fmla="*/ 2 h 2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27" h="206496">
                <a:moveTo>
                  <a:pt x="95" y="2"/>
                </a:moveTo>
                <a:cubicBezTo>
                  <a:pt x="-2551" y="-527"/>
                  <a:pt x="50366" y="73027"/>
                  <a:pt x="60420" y="95252"/>
                </a:cubicBezTo>
                <a:cubicBezTo>
                  <a:pt x="70474" y="117477"/>
                  <a:pt x="59362" y="114831"/>
                  <a:pt x="60420" y="133352"/>
                </a:cubicBezTo>
                <a:cubicBezTo>
                  <a:pt x="61478" y="151873"/>
                  <a:pt x="60949" y="203731"/>
                  <a:pt x="66770" y="206377"/>
                </a:cubicBezTo>
                <a:cubicBezTo>
                  <a:pt x="72591" y="209023"/>
                  <a:pt x="87408" y="167219"/>
                  <a:pt x="95345" y="149227"/>
                </a:cubicBezTo>
                <a:cubicBezTo>
                  <a:pt x="103283" y="131235"/>
                  <a:pt x="117041" y="96310"/>
                  <a:pt x="114395" y="98427"/>
                </a:cubicBezTo>
                <a:cubicBezTo>
                  <a:pt x="111749" y="100544"/>
                  <a:pt x="84232" y="163514"/>
                  <a:pt x="79470" y="161927"/>
                </a:cubicBezTo>
                <a:cubicBezTo>
                  <a:pt x="74708" y="160340"/>
                  <a:pt x="85820" y="88902"/>
                  <a:pt x="85820" y="88902"/>
                </a:cubicBezTo>
                <a:cubicBezTo>
                  <a:pt x="85291" y="78319"/>
                  <a:pt x="90583" y="111127"/>
                  <a:pt x="76295" y="98427"/>
                </a:cubicBezTo>
                <a:cubicBezTo>
                  <a:pt x="62008" y="85727"/>
                  <a:pt x="2741" y="531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4D5C350-EE5C-586D-31B7-95F45781424B}"/>
              </a:ext>
            </a:extLst>
          </p:cNvPr>
          <p:cNvSpPr/>
          <p:nvPr/>
        </p:nvSpPr>
        <p:spPr>
          <a:xfrm>
            <a:off x="5064037" y="5651120"/>
            <a:ext cx="205824" cy="417396"/>
          </a:xfrm>
          <a:custGeom>
            <a:avLst/>
            <a:gdLst>
              <a:gd name="connsiteX0" fmla="*/ 88 w 205824"/>
              <a:gd name="connsiteY0" fmla="*/ 380 h 417396"/>
              <a:gd name="connsiteX1" fmla="*/ 108038 w 205824"/>
              <a:gd name="connsiteY1" fmla="*/ 86105 h 417396"/>
              <a:gd name="connsiteX2" fmla="*/ 168363 w 205824"/>
              <a:gd name="connsiteY2" fmla="*/ 175005 h 417396"/>
              <a:gd name="connsiteX3" fmla="*/ 168363 w 205824"/>
              <a:gd name="connsiteY3" fmla="*/ 146430 h 417396"/>
              <a:gd name="connsiteX4" fmla="*/ 196938 w 205824"/>
              <a:gd name="connsiteY4" fmla="*/ 298830 h 417396"/>
              <a:gd name="connsiteX5" fmla="*/ 203288 w 205824"/>
              <a:gd name="connsiteY5" fmla="*/ 257555 h 417396"/>
              <a:gd name="connsiteX6" fmla="*/ 158838 w 205824"/>
              <a:gd name="connsiteY6" fmla="*/ 327405 h 417396"/>
              <a:gd name="connsiteX7" fmla="*/ 142963 w 205824"/>
              <a:gd name="connsiteY7" fmla="*/ 416305 h 417396"/>
              <a:gd name="connsiteX8" fmla="*/ 123913 w 205824"/>
              <a:gd name="connsiteY8" fmla="*/ 375030 h 417396"/>
              <a:gd name="connsiteX9" fmla="*/ 35013 w 205824"/>
              <a:gd name="connsiteY9" fmla="*/ 346455 h 417396"/>
              <a:gd name="connsiteX10" fmla="*/ 92163 w 205824"/>
              <a:gd name="connsiteY10" fmla="*/ 365505 h 417396"/>
              <a:gd name="connsiteX11" fmla="*/ 177888 w 205824"/>
              <a:gd name="connsiteY11" fmla="*/ 292480 h 417396"/>
              <a:gd name="connsiteX12" fmla="*/ 79463 w 205824"/>
              <a:gd name="connsiteY12" fmla="*/ 349630 h 417396"/>
              <a:gd name="connsiteX13" fmla="*/ 142963 w 205824"/>
              <a:gd name="connsiteY13" fmla="*/ 340105 h 417396"/>
              <a:gd name="connsiteX14" fmla="*/ 142963 w 205824"/>
              <a:gd name="connsiteY14" fmla="*/ 352805 h 417396"/>
              <a:gd name="connsiteX15" fmla="*/ 181063 w 205824"/>
              <a:gd name="connsiteY15" fmla="*/ 276605 h 417396"/>
              <a:gd name="connsiteX16" fmla="*/ 177888 w 205824"/>
              <a:gd name="connsiteY16" fmla="*/ 178180 h 417396"/>
              <a:gd name="connsiteX17" fmla="*/ 142963 w 205824"/>
              <a:gd name="connsiteY17" fmla="*/ 228980 h 417396"/>
              <a:gd name="connsiteX18" fmla="*/ 187413 w 205824"/>
              <a:gd name="connsiteY18" fmla="*/ 175005 h 417396"/>
              <a:gd name="connsiteX19" fmla="*/ 108038 w 205824"/>
              <a:gd name="connsiteY19" fmla="*/ 76580 h 417396"/>
              <a:gd name="connsiteX20" fmla="*/ 127088 w 205824"/>
              <a:gd name="connsiteY20" fmla="*/ 121030 h 417396"/>
              <a:gd name="connsiteX21" fmla="*/ 88 w 205824"/>
              <a:gd name="connsiteY21" fmla="*/ 380 h 41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824" h="417396">
                <a:moveTo>
                  <a:pt x="88" y="380"/>
                </a:moveTo>
                <a:cubicBezTo>
                  <a:pt x="-3087" y="-5441"/>
                  <a:pt x="79992" y="57001"/>
                  <a:pt x="108038" y="86105"/>
                </a:cubicBezTo>
                <a:cubicBezTo>
                  <a:pt x="136084" y="115209"/>
                  <a:pt x="158309" y="164951"/>
                  <a:pt x="168363" y="175005"/>
                </a:cubicBezTo>
                <a:cubicBezTo>
                  <a:pt x="178417" y="185059"/>
                  <a:pt x="163601" y="125793"/>
                  <a:pt x="168363" y="146430"/>
                </a:cubicBezTo>
                <a:cubicBezTo>
                  <a:pt x="173125" y="167067"/>
                  <a:pt x="191117" y="280309"/>
                  <a:pt x="196938" y="298830"/>
                </a:cubicBezTo>
                <a:cubicBezTo>
                  <a:pt x="202759" y="317351"/>
                  <a:pt x="209638" y="252793"/>
                  <a:pt x="203288" y="257555"/>
                </a:cubicBezTo>
                <a:cubicBezTo>
                  <a:pt x="196938" y="262317"/>
                  <a:pt x="168892" y="300947"/>
                  <a:pt x="158838" y="327405"/>
                </a:cubicBezTo>
                <a:cubicBezTo>
                  <a:pt x="148784" y="353863"/>
                  <a:pt x="148784" y="408368"/>
                  <a:pt x="142963" y="416305"/>
                </a:cubicBezTo>
                <a:cubicBezTo>
                  <a:pt x="137142" y="424242"/>
                  <a:pt x="141905" y="386672"/>
                  <a:pt x="123913" y="375030"/>
                </a:cubicBezTo>
                <a:cubicBezTo>
                  <a:pt x="105921" y="363388"/>
                  <a:pt x="40305" y="348042"/>
                  <a:pt x="35013" y="346455"/>
                </a:cubicBezTo>
                <a:cubicBezTo>
                  <a:pt x="29721" y="344868"/>
                  <a:pt x="68351" y="374501"/>
                  <a:pt x="92163" y="365505"/>
                </a:cubicBezTo>
                <a:cubicBezTo>
                  <a:pt x="115975" y="356509"/>
                  <a:pt x="180005" y="295126"/>
                  <a:pt x="177888" y="292480"/>
                </a:cubicBezTo>
                <a:cubicBezTo>
                  <a:pt x="175771" y="289834"/>
                  <a:pt x="85284" y="341693"/>
                  <a:pt x="79463" y="349630"/>
                </a:cubicBezTo>
                <a:cubicBezTo>
                  <a:pt x="73642" y="357567"/>
                  <a:pt x="132380" y="339576"/>
                  <a:pt x="142963" y="340105"/>
                </a:cubicBezTo>
                <a:cubicBezTo>
                  <a:pt x="153546" y="340634"/>
                  <a:pt x="136613" y="363388"/>
                  <a:pt x="142963" y="352805"/>
                </a:cubicBezTo>
                <a:cubicBezTo>
                  <a:pt x="149313" y="342222"/>
                  <a:pt x="175242" y="305709"/>
                  <a:pt x="181063" y="276605"/>
                </a:cubicBezTo>
                <a:cubicBezTo>
                  <a:pt x="186884" y="247501"/>
                  <a:pt x="184238" y="186117"/>
                  <a:pt x="177888" y="178180"/>
                </a:cubicBezTo>
                <a:cubicBezTo>
                  <a:pt x="171538" y="170243"/>
                  <a:pt x="141376" y="229509"/>
                  <a:pt x="142963" y="228980"/>
                </a:cubicBezTo>
                <a:cubicBezTo>
                  <a:pt x="144550" y="228451"/>
                  <a:pt x="193234" y="200405"/>
                  <a:pt x="187413" y="175005"/>
                </a:cubicBezTo>
                <a:cubicBezTo>
                  <a:pt x="181592" y="149605"/>
                  <a:pt x="118092" y="85576"/>
                  <a:pt x="108038" y="76580"/>
                </a:cubicBezTo>
                <a:cubicBezTo>
                  <a:pt x="97984" y="67584"/>
                  <a:pt x="138200" y="131613"/>
                  <a:pt x="127088" y="121030"/>
                </a:cubicBezTo>
                <a:cubicBezTo>
                  <a:pt x="115976" y="110447"/>
                  <a:pt x="3263" y="6201"/>
                  <a:pt x="88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C151F97-EEAB-42A5-8FA8-BB943250024A}"/>
              </a:ext>
            </a:extLst>
          </p:cNvPr>
          <p:cNvSpPr/>
          <p:nvPr/>
        </p:nvSpPr>
        <p:spPr>
          <a:xfrm>
            <a:off x="4781808" y="5791358"/>
            <a:ext cx="190637" cy="492156"/>
          </a:xfrm>
          <a:custGeom>
            <a:avLst/>
            <a:gdLst>
              <a:gd name="connsiteX0" fmla="*/ 53717 w 190637"/>
              <a:gd name="connsiteY0" fmla="*/ 3017 h 492156"/>
              <a:gd name="connsiteX1" fmla="*/ 63242 w 190637"/>
              <a:gd name="connsiteY1" fmla="*/ 279242 h 492156"/>
              <a:gd name="connsiteX2" fmla="*/ 66417 w 190637"/>
              <a:gd name="connsiteY2" fmla="*/ 257017 h 492156"/>
              <a:gd name="connsiteX3" fmla="*/ 164842 w 190637"/>
              <a:gd name="connsiteY3" fmla="*/ 364967 h 492156"/>
              <a:gd name="connsiteX4" fmla="*/ 133092 w 190637"/>
              <a:gd name="connsiteY4" fmla="*/ 349092 h 492156"/>
              <a:gd name="connsiteX5" fmla="*/ 120392 w 190637"/>
              <a:gd name="connsiteY5" fmla="*/ 422117 h 492156"/>
              <a:gd name="connsiteX6" fmla="*/ 123567 w 190637"/>
              <a:gd name="connsiteY6" fmla="*/ 491967 h 492156"/>
              <a:gd name="connsiteX7" fmla="*/ 107692 w 190637"/>
              <a:gd name="connsiteY7" fmla="*/ 441167 h 492156"/>
              <a:gd name="connsiteX8" fmla="*/ 88642 w 190637"/>
              <a:gd name="connsiteY8" fmla="*/ 393542 h 492156"/>
              <a:gd name="connsiteX9" fmla="*/ 34667 w 190637"/>
              <a:gd name="connsiteY9" fmla="*/ 320517 h 492156"/>
              <a:gd name="connsiteX10" fmla="*/ 79117 w 190637"/>
              <a:gd name="connsiteY10" fmla="*/ 384017 h 492156"/>
              <a:gd name="connsiteX11" fmla="*/ 104517 w 190637"/>
              <a:gd name="connsiteY11" fmla="*/ 415767 h 492156"/>
              <a:gd name="connsiteX12" fmla="*/ 139442 w 190637"/>
              <a:gd name="connsiteY12" fmla="*/ 345917 h 492156"/>
              <a:gd name="connsiteX13" fmla="*/ 155317 w 190637"/>
              <a:gd name="connsiteY13" fmla="*/ 298292 h 492156"/>
              <a:gd name="connsiteX14" fmla="*/ 190242 w 190637"/>
              <a:gd name="connsiteY14" fmla="*/ 339567 h 492156"/>
              <a:gd name="connsiteX15" fmla="*/ 171192 w 190637"/>
              <a:gd name="connsiteY15" fmla="*/ 301467 h 492156"/>
              <a:gd name="connsiteX16" fmla="*/ 126742 w 190637"/>
              <a:gd name="connsiteY16" fmla="*/ 241142 h 492156"/>
              <a:gd name="connsiteX17" fmla="*/ 158492 w 190637"/>
              <a:gd name="connsiteY17" fmla="*/ 301467 h 492156"/>
              <a:gd name="connsiteX18" fmla="*/ 133092 w 190637"/>
              <a:gd name="connsiteY18" fmla="*/ 310992 h 492156"/>
              <a:gd name="connsiteX19" fmla="*/ 94992 w 190637"/>
              <a:gd name="connsiteY19" fmla="*/ 276067 h 492156"/>
              <a:gd name="connsiteX20" fmla="*/ 2917 w 190637"/>
              <a:gd name="connsiteY20" fmla="*/ 190342 h 492156"/>
              <a:gd name="connsiteX21" fmla="*/ 25142 w 190637"/>
              <a:gd name="connsiteY21" fmla="*/ 209392 h 492156"/>
              <a:gd name="connsiteX22" fmla="*/ 47367 w 190637"/>
              <a:gd name="connsiteY22" fmla="*/ 168117 h 492156"/>
              <a:gd name="connsiteX23" fmla="*/ 37842 w 190637"/>
              <a:gd name="connsiteY23" fmla="*/ 136367 h 492156"/>
              <a:gd name="connsiteX24" fmla="*/ 18792 w 190637"/>
              <a:gd name="connsiteY24" fmla="*/ 168117 h 492156"/>
              <a:gd name="connsiteX25" fmla="*/ 53717 w 190637"/>
              <a:gd name="connsiteY25" fmla="*/ 133192 h 492156"/>
              <a:gd name="connsiteX26" fmla="*/ 53717 w 190637"/>
              <a:gd name="connsiteY26" fmla="*/ 3017 h 4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0637" h="492156">
                <a:moveTo>
                  <a:pt x="53717" y="3017"/>
                </a:moveTo>
                <a:cubicBezTo>
                  <a:pt x="55305" y="27359"/>
                  <a:pt x="61125" y="236909"/>
                  <a:pt x="63242" y="279242"/>
                </a:cubicBezTo>
                <a:cubicBezTo>
                  <a:pt x="65359" y="321575"/>
                  <a:pt x="49484" y="242730"/>
                  <a:pt x="66417" y="257017"/>
                </a:cubicBezTo>
                <a:cubicBezTo>
                  <a:pt x="83350" y="271304"/>
                  <a:pt x="153730" y="349621"/>
                  <a:pt x="164842" y="364967"/>
                </a:cubicBezTo>
                <a:cubicBezTo>
                  <a:pt x="175954" y="380313"/>
                  <a:pt x="140500" y="339567"/>
                  <a:pt x="133092" y="349092"/>
                </a:cubicBezTo>
                <a:cubicBezTo>
                  <a:pt x="125684" y="358617"/>
                  <a:pt x="121980" y="398304"/>
                  <a:pt x="120392" y="422117"/>
                </a:cubicBezTo>
                <a:cubicBezTo>
                  <a:pt x="118804" y="445930"/>
                  <a:pt x="125684" y="488792"/>
                  <a:pt x="123567" y="491967"/>
                </a:cubicBezTo>
                <a:cubicBezTo>
                  <a:pt x="121450" y="495142"/>
                  <a:pt x="113513" y="457571"/>
                  <a:pt x="107692" y="441167"/>
                </a:cubicBezTo>
                <a:cubicBezTo>
                  <a:pt x="101871" y="424763"/>
                  <a:pt x="100813" y="413650"/>
                  <a:pt x="88642" y="393542"/>
                </a:cubicBezTo>
                <a:cubicBezTo>
                  <a:pt x="76471" y="373434"/>
                  <a:pt x="36254" y="322104"/>
                  <a:pt x="34667" y="320517"/>
                </a:cubicBezTo>
                <a:cubicBezTo>
                  <a:pt x="33080" y="318930"/>
                  <a:pt x="67475" y="368142"/>
                  <a:pt x="79117" y="384017"/>
                </a:cubicBezTo>
                <a:cubicBezTo>
                  <a:pt x="90759" y="399892"/>
                  <a:pt x="94463" y="422117"/>
                  <a:pt x="104517" y="415767"/>
                </a:cubicBezTo>
                <a:cubicBezTo>
                  <a:pt x="114571" y="409417"/>
                  <a:pt x="130975" y="365496"/>
                  <a:pt x="139442" y="345917"/>
                </a:cubicBezTo>
                <a:cubicBezTo>
                  <a:pt x="147909" y="326338"/>
                  <a:pt x="146850" y="299350"/>
                  <a:pt x="155317" y="298292"/>
                </a:cubicBezTo>
                <a:cubicBezTo>
                  <a:pt x="163784" y="297234"/>
                  <a:pt x="187596" y="339038"/>
                  <a:pt x="190242" y="339567"/>
                </a:cubicBezTo>
                <a:cubicBezTo>
                  <a:pt x="192888" y="340096"/>
                  <a:pt x="181775" y="317871"/>
                  <a:pt x="171192" y="301467"/>
                </a:cubicBezTo>
                <a:cubicBezTo>
                  <a:pt x="160609" y="285063"/>
                  <a:pt x="128859" y="241142"/>
                  <a:pt x="126742" y="241142"/>
                </a:cubicBezTo>
                <a:cubicBezTo>
                  <a:pt x="124625" y="241142"/>
                  <a:pt x="158492" y="301467"/>
                  <a:pt x="158492" y="301467"/>
                </a:cubicBezTo>
                <a:cubicBezTo>
                  <a:pt x="159550" y="313109"/>
                  <a:pt x="143675" y="315225"/>
                  <a:pt x="133092" y="310992"/>
                </a:cubicBezTo>
                <a:cubicBezTo>
                  <a:pt x="122509" y="306759"/>
                  <a:pt x="94992" y="276067"/>
                  <a:pt x="94992" y="276067"/>
                </a:cubicBezTo>
                <a:lnTo>
                  <a:pt x="2917" y="190342"/>
                </a:lnTo>
                <a:cubicBezTo>
                  <a:pt x="-8725" y="179230"/>
                  <a:pt x="17734" y="213096"/>
                  <a:pt x="25142" y="209392"/>
                </a:cubicBezTo>
                <a:cubicBezTo>
                  <a:pt x="32550" y="205688"/>
                  <a:pt x="45250" y="180288"/>
                  <a:pt x="47367" y="168117"/>
                </a:cubicBezTo>
                <a:cubicBezTo>
                  <a:pt x="49484" y="155946"/>
                  <a:pt x="42604" y="136367"/>
                  <a:pt x="37842" y="136367"/>
                </a:cubicBezTo>
                <a:cubicBezTo>
                  <a:pt x="33080" y="136367"/>
                  <a:pt x="16146" y="168646"/>
                  <a:pt x="18792" y="168117"/>
                </a:cubicBezTo>
                <a:cubicBezTo>
                  <a:pt x="21438" y="167588"/>
                  <a:pt x="47367" y="157534"/>
                  <a:pt x="53717" y="133192"/>
                </a:cubicBezTo>
                <a:cubicBezTo>
                  <a:pt x="60067" y="108850"/>
                  <a:pt x="52129" y="-21325"/>
                  <a:pt x="53717" y="3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4BDDB2D-B69C-0A85-C691-F09EA1CECF21}"/>
              </a:ext>
            </a:extLst>
          </p:cNvPr>
          <p:cNvSpPr/>
          <p:nvPr/>
        </p:nvSpPr>
        <p:spPr>
          <a:xfrm>
            <a:off x="4892672" y="5997372"/>
            <a:ext cx="241463" cy="125239"/>
          </a:xfrm>
          <a:custGeom>
            <a:avLst/>
            <a:gdLst>
              <a:gd name="connsiteX0" fmla="*/ 3 w 241463"/>
              <a:gd name="connsiteY0" fmla="*/ 22428 h 125239"/>
              <a:gd name="connsiteX1" fmla="*/ 95253 w 241463"/>
              <a:gd name="connsiteY1" fmla="*/ 63703 h 125239"/>
              <a:gd name="connsiteX2" fmla="*/ 231778 w 241463"/>
              <a:gd name="connsiteY2" fmla="*/ 12903 h 125239"/>
              <a:gd name="connsiteX3" fmla="*/ 187328 w 241463"/>
              <a:gd name="connsiteY3" fmla="*/ 41478 h 125239"/>
              <a:gd name="connsiteX4" fmla="*/ 142878 w 241463"/>
              <a:gd name="connsiteY4" fmla="*/ 124028 h 125239"/>
              <a:gd name="connsiteX5" fmla="*/ 120653 w 241463"/>
              <a:gd name="connsiteY5" fmla="*/ 92278 h 125239"/>
              <a:gd name="connsiteX6" fmla="*/ 149228 w 241463"/>
              <a:gd name="connsiteY6" fmla="*/ 114503 h 125239"/>
              <a:gd name="connsiteX7" fmla="*/ 168278 w 241463"/>
              <a:gd name="connsiteY7" fmla="*/ 54178 h 125239"/>
              <a:gd name="connsiteX8" fmla="*/ 241303 w 241463"/>
              <a:gd name="connsiteY8" fmla="*/ 203 h 125239"/>
              <a:gd name="connsiteX9" fmla="*/ 146053 w 241463"/>
              <a:gd name="connsiteY9" fmla="*/ 35128 h 125239"/>
              <a:gd name="connsiteX10" fmla="*/ 63503 w 241463"/>
              <a:gd name="connsiteY10" fmla="*/ 19253 h 125239"/>
              <a:gd name="connsiteX11" fmla="*/ 98428 w 241463"/>
              <a:gd name="connsiteY11" fmla="*/ 51003 h 125239"/>
              <a:gd name="connsiteX12" fmla="*/ 3 w 241463"/>
              <a:gd name="connsiteY12" fmla="*/ 22428 h 1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63" h="125239">
                <a:moveTo>
                  <a:pt x="3" y="22428"/>
                </a:moveTo>
                <a:cubicBezTo>
                  <a:pt x="-526" y="24545"/>
                  <a:pt x="56624" y="65290"/>
                  <a:pt x="95253" y="63703"/>
                </a:cubicBezTo>
                <a:cubicBezTo>
                  <a:pt x="133882" y="62116"/>
                  <a:pt x="216432" y="16607"/>
                  <a:pt x="231778" y="12903"/>
                </a:cubicBezTo>
                <a:cubicBezTo>
                  <a:pt x="247124" y="9199"/>
                  <a:pt x="202145" y="22957"/>
                  <a:pt x="187328" y="41478"/>
                </a:cubicBezTo>
                <a:cubicBezTo>
                  <a:pt x="172511" y="59999"/>
                  <a:pt x="153990" y="115561"/>
                  <a:pt x="142878" y="124028"/>
                </a:cubicBezTo>
                <a:cubicBezTo>
                  <a:pt x="131766" y="132495"/>
                  <a:pt x="119595" y="93866"/>
                  <a:pt x="120653" y="92278"/>
                </a:cubicBezTo>
                <a:cubicBezTo>
                  <a:pt x="121711" y="90690"/>
                  <a:pt x="141291" y="120853"/>
                  <a:pt x="149228" y="114503"/>
                </a:cubicBezTo>
                <a:cubicBezTo>
                  <a:pt x="157165" y="108153"/>
                  <a:pt x="152932" y="73228"/>
                  <a:pt x="168278" y="54178"/>
                </a:cubicBezTo>
                <a:cubicBezTo>
                  <a:pt x="183624" y="35128"/>
                  <a:pt x="245007" y="3378"/>
                  <a:pt x="241303" y="203"/>
                </a:cubicBezTo>
                <a:cubicBezTo>
                  <a:pt x="237599" y="-2972"/>
                  <a:pt x="175686" y="31953"/>
                  <a:pt x="146053" y="35128"/>
                </a:cubicBezTo>
                <a:cubicBezTo>
                  <a:pt x="116420" y="38303"/>
                  <a:pt x="71440" y="16607"/>
                  <a:pt x="63503" y="19253"/>
                </a:cubicBezTo>
                <a:cubicBezTo>
                  <a:pt x="55566" y="21899"/>
                  <a:pt x="110599" y="52061"/>
                  <a:pt x="98428" y="51003"/>
                </a:cubicBezTo>
                <a:cubicBezTo>
                  <a:pt x="86257" y="49945"/>
                  <a:pt x="532" y="20311"/>
                  <a:pt x="3" y="2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E52FEFD-2AFA-7384-4EE0-23DFB4F5336D}"/>
              </a:ext>
            </a:extLst>
          </p:cNvPr>
          <p:cNvSpPr/>
          <p:nvPr/>
        </p:nvSpPr>
        <p:spPr>
          <a:xfrm>
            <a:off x="5041790" y="6076283"/>
            <a:ext cx="165218" cy="121846"/>
          </a:xfrm>
          <a:custGeom>
            <a:avLst/>
            <a:gdLst>
              <a:gd name="connsiteX0" fmla="*/ 165210 w 165218"/>
              <a:gd name="connsiteY0" fmla="*/ 10192 h 121846"/>
              <a:gd name="connsiteX1" fmla="*/ 73135 w 165218"/>
              <a:gd name="connsiteY1" fmla="*/ 111792 h 121846"/>
              <a:gd name="connsiteX2" fmla="*/ 79485 w 165218"/>
              <a:gd name="connsiteY2" fmla="*/ 118142 h 121846"/>
              <a:gd name="connsiteX3" fmla="*/ 3285 w 165218"/>
              <a:gd name="connsiteY3" fmla="*/ 48292 h 121846"/>
              <a:gd name="connsiteX4" fmla="*/ 12810 w 165218"/>
              <a:gd name="connsiteY4" fmla="*/ 73692 h 121846"/>
              <a:gd name="connsiteX5" fmla="*/ 3285 w 165218"/>
              <a:gd name="connsiteY5" fmla="*/ 105442 h 121846"/>
              <a:gd name="connsiteX6" fmla="*/ 19160 w 165218"/>
              <a:gd name="connsiteY6" fmla="*/ 70517 h 121846"/>
              <a:gd name="connsiteX7" fmla="*/ 69960 w 165218"/>
              <a:gd name="connsiteY7" fmla="*/ 76867 h 121846"/>
              <a:gd name="connsiteX8" fmla="*/ 66785 w 165218"/>
              <a:gd name="connsiteY8" fmla="*/ 35592 h 121846"/>
              <a:gd name="connsiteX9" fmla="*/ 47735 w 165218"/>
              <a:gd name="connsiteY9" fmla="*/ 667 h 121846"/>
              <a:gd name="connsiteX10" fmla="*/ 76310 w 165218"/>
              <a:gd name="connsiteY10" fmla="*/ 67342 h 121846"/>
              <a:gd name="connsiteX11" fmla="*/ 66785 w 165218"/>
              <a:gd name="connsiteY11" fmla="*/ 92742 h 121846"/>
              <a:gd name="connsiteX12" fmla="*/ 165210 w 165218"/>
              <a:gd name="connsiteY12" fmla="*/ 10192 h 12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18" h="121846">
                <a:moveTo>
                  <a:pt x="165210" y="10192"/>
                </a:moveTo>
                <a:cubicBezTo>
                  <a:pt x="166268" y="13367"/>
                  <a:pt x="73135" y="111792"/>
                  <a:pt x="73135" y="111792"/>
                </a:cubicBezTo>
                <a:cubicBezTo>
                  <a:pt x="58847" y="129784"/>
                  <a:pt x="79485" y="118142"/>
                  <a:pt x="79485" y="118142"/>
                </a:cubicBezTo>
                <a:cubicBezTo>
                  <a:pt x="67843" y="107559"/>
                  <a:pt x="14397" y="55700"/>
                  <a:pt x="3285" y="48292"/>
                </a:cubicBezTo>
                <a:cubicBezTo>
                  <a:pt x="-7828" y="40884"/>
                  <a:pt x="12810" y="64167"/>
                  <a:pt x="12810" y="73692"/>
                </a:cubicBezTo>
                <a:cubicBezTo>
                  <a:pt x="12810" y="83217"/>
                  <a:pt x="2227" y="105971"/>
                  <a:pt x="3285" y="105442"/>
                </a:cubicBezTo>
                <a:cubicBezTo>
                  <a:pt x="4343" y="104913"/>
                  <a:pt x="8048" y="75279"/>
                  <a:pt x="19160" y="70517"/>
                </a:cubicBezTo>
                <a:cubicBezTo>
                  <a:pt x="30272" y="65755"/>
                  <a:pt x="62023" y="82688"/>
                  <a:pt x="69960" y="76867"/>
                </a:cubicBezTo>
                <a:cubicBezTo>
                  <a:pt x="77897" y="71046"/>
                  <a:pt x="70489" y="48292"/>
                  <a:pt x="66785" y="35592"/>
                </a:cubicBezTo>
                <a:cubicBezTo>
                  <a:pt x="63081" y="22892"/>
                  <a:pt x="46148" y="-4625"/>
                  <a:pt x="47735" y="667"/>
                </a:cubicBezTo>
                <a:cubicBezTo>
                  <a:pt x="49322" y="5959"/>
                  <a:pt x="73135" y="51996"/>
                  <a:pt x="76310" y="67342"/>
                </a:cubicBezTo>
                <a:cubicBezTo>
                  <a:pt x="79485" y="82688"/>
                  <a:pt x="56731" y="100679"/>
                  <a:pt x="66785" y="92742"/>
                </a:cubicBezTo>
                <a:cubicBezTo>
                  <a:pt x="76839" y="84805"/>
                  <a:pt x="164152" y="7017"/>
                  <a:pt x="165210" y="10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8FC8736-906F-7511-E667-C8ACD7315B0E}"/>
              </a:ext>
            </a:extLst>
          </p:cNvPr>
          <p:cNvSpPr/>
          <p:nvPr/>
        </p:nvSpPr>
        <p:spPr>
          <a:xfrm>
            <a:off x="4800581" y="5990191"/>
            <a:ext cx="146413" cy="372705"/>
          </a:xfrm>
          <a:custGeom>
            <a:avLst/>
            <a:gdLst>
              <a:gd name="connsiteX0" fmla="*/ 19 w 146413"/>
              <a:gd name="connsiteY0" fmla="*/ 1034 h 372705"/>
              <a:gd name="connsiteX1" fmla="*/ 12719 w 146413"/>
              <a:gd name="connsiteY1" fmla="*/ 213759 h 372705"/>
              <a:gd name="connsiteX2" fmla="*/ 15894 w 146413"/>
              <a:gd name="connsiteY2" fmla="*/ 197884 h 372705"/>
              <a:gd name="connsiteX3" fmla="*/ 76219 w 146413"/>
              <a:gd name="connsiteY3" fmla="*/ 305834 h 372705"/>
              <a:gd name="connsiteX4" fmla="*/ 76219 w 146413"/>
              <a:gd name="connsiteY4" fmla="*/ 299484 h 372705"/>
              <a:gd name="connsiteX5" fmla="*/ 146069 w 146413"/>
              <a:gd name="connsiteY5" fmla="*/ 372509 h 372705"/>
              <a:gd name="connsiteX6" fmla="*/ 101619 w 146413"/>
              <a:gd name="connsiteY6" fmla="*/ 318534 h 372705"/>
              <a:gd name="connsiteX7" fmla="*/ 69869 w 146413"/>
              <a:gd name="connsiteY7" fmla="*/ 245509 h 372705"/>
              <a:gd name="connsiteX8" fmla="*/ 85744 w 146413"/>
              <a:gd name="connsiteY8" fmla="*/ 204234 h 372705"/>
              <a:gd name="connsiteX9" fmla="*/ 63519 w 146413"/>
              <a:gd name="connsiteY9" fmla="*/ 270909 h 372705"/>
              <a:gd name="connsiteX10" fmla="*/ 34944 w 146413"/>
              <a:gd name="connsiteY10" fmla="*/ 235984 h 372705"/>
              <a:gd name="connsiteX11" fmla="*/ 63519 w 146413"/>
              <a:gd name="connsiteY11" fmla="*/ 131209 h 372705"/>
              <a:gd name="connsiteX12" fmla="*/ 25419 w 146413"/>
              <a:gd name="connsiteY12" fmla="*/ 197884 h 372705"/>
              <a:gd name="connsiteX13" fmla="*/ 15894 w 146413"/>
              <a:gd name="connsiteY13" fmla="*/ 134384 h 372705"/>
              <a:gd name="connsiteX14" fmla="*/ 19 w 146413"/>
              <a:gd name="connsiteY14" fmla="*/ 1034 h 3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413" h="372705">
                <a:moveTo>
                  <a:pt x="19" y="1034"/>
                </a:moveTo>
                <a:cubicBezTo>
                  <a:pt x="-510" y="14263"/>
                  <a:pt x="10073" y="180951"/>
                  <a:pt x="12719" y="213759"/>
                </a:cubicBezTo>
                <a:cubicBezTo>
                  <a:pt x="15365" y="246567"/>
                  <a:pt x="5311" y="182538"/>
                  <a:pt x="15894" y="197884"/>
                </a:cubicBezTo>
                <a:cubicBezTo>
                  <a:pt x="26477" y="213230"/>
                  <a:pt x="76219" y="305834"/>
                  <a:pt x="76219" y="305834"/>
                </a:cubicBezTo>
                <a:cubicBezTo>
                  <a:pt x="86273" y="322767"/>
                  <a:pt x="64577" y="288372"/>
                  <a:pt x="76219" y="299484"/>
                </a:cubicBezTo>
                <a:cubicBezTo>
                  <a:pt x="87861" y="310597"/>
                  <a:pt x="141836" y="369334"/>
                  <a:pt x="146069" y="372509"/>
                </a:cubicBezTo>
                <a:cubicBezTo>
                  <a:pt x="150302" y="375684"/>
                  <a:pt x="114319" y="339701"/>
                  <a:pt x="101619" y="318534"/>
                </a:cubicBezTo>
                <a:cubicBezTo>
                  <a:pt x="88919" y="297367"/>
                  <a:pt x="72515" y="264559"/>
                  <a:pt x="69869" y="245509"/>
                </a:cubicBezTo>
                <a:cubicBezTo>
                  <a:pt x="67223" y="226459"/>
                  <a:pt x="86802" y="200001"/>
                  <a:pt x="85744" y="204234"/>
                </a:cubicBezTo>
                <a:cubicBezTo>
                  <a:pt x="84686" y="208467"/>
                  <a:pt x="71986" y="265617"/>
                  <a:pt x="63519" y="270909"/>
                </a:cubicBezTo>
                <a:cubicBezTo>
                  <a:pt x="55052" y="276201"/>
                  <a:pt x="34944" y="259267"/>
                  <a:pt x="34944" y="235984"/>
                </a:cubicBezTo>
                <a:cubicBezTo>
                  <a:pt x="34944" y="212701"/>
                  <a:pt x="65107" y="137559"/>
                  <a:pt x="63519" y="131209"/>
                </a:cubicBezTo>
                <a:cubicBezTo>
                  <a:pt x="61932" y="124859"/>
                  <a:pt x="33357" y="197355"/>
                  <a:pt x="25419" y="197884"/>
                </a:cubicBezTo>
                <a:cubicBezTo>
                  <a:pt x="17482" y="198413"/>
                  <a:pt x="18011" y="163488"/>
                  <a:pt x="15894" y="134384"/>
                </a:cubicBezTo>
                <a:cubicBezTo>
                  <a:pt x="13777" y="105280"/>
                  <a:pt x="548" y="-12195"/>
                  <a:pt x="19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80E4AEB2-EB9B-28F4-0DBC-07C89E07D625}"/>
              </a:ext>
            </a:extLst>
          </p:cNvPr>
          <p:cNvSpPr/>
          <p:nvPr/>
        </p:nvSpPr>
        <p:spPr>
          <a:xfrm>
            <a:off x="5025945" y="5419721"/>
            <a:ext cx="111595" cy="114878"/>
          </a:xfrm>
          <a:custGeom>
            <a:avLst/>
            <a:gdLst>
              <a:gd name="connsiteX0" fmla="*/ 88980 w 111595"/>
              <a:gd name="connsiteY0" fmla="*/ 4 h 114878"/>
              <a:gd name="connsiteX1" fmla="*/ 111205 w 111595"/>
              <a:gd name="connsiteY1" fmla="*/ 63504 h 114878"/>
              <a:gd name="connsiteX2" fmla="*/ 66755 w 111595"/>
              <a:gd name="connsiteY2" fmla="*/ 60329 h 114878"/>
              <a:gd name="connsiteX3" fmla="*/ 76280 w 111595"/>
              <a:gd name="connsiteY3" fmla="*/ 114304 h 114878"/>
              <a:gd name="connsiteX4" fmla="*/ 50880 w 111595"/>
              <a:gd name="connsiteY4" fmla="*/ 85729 h 114878"/>
              <a:gd name="connsiteX5" fmla="*/ 80 w 111595"/>
              <a:gd name="connsiteY5" fmla="*/ 38104 h 114878"/>
              <a:gd name="connsiteX6" fmla="*/ 63580 w 111595"/>
              <a:gd name="connsiteY6" fmla="*/ 88904 h 114878"/>
              <a:gd name="connsiteX7" fmla="*/ 98505 w 111595"/>
              <a:gd name="connsiteY7" fmla="*/ 60329 h 114878"/>
              <a:gd name="connsiteX8" fmla="*/ 88980 w 111595"/>
              <a:gd name="connsiteY8" fmla="*/ 4 h 11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95" h="114878">
                <a:moveTo>
                  <a:pt x="88980" y="4"/>
                </a:moveTo>
                <a:cubicBezTo>
                  <a:pt x="91097" y="533"/>
                  <a:pt x="114909" y="53450"/>
                  <a:pt x="111205" y="63504"/>
                </a:cubicBezTo>
                <a:cubicBezTo>
                  <a:pt x="107501" y="73558"/>
                  <a:pt x="72576" y="51862"/>
                  <a:pt x="66755" y="60329"/>
                </a:cubicBezTo>
                <a:cubicBezTo>
                  <a:pt x="60934" y="68796"/>
                  <a:pt x="78926" y="110071"/>
                  <a:pt x="76280" y="114304"/>
                </a:cubicBezTo>
                <a:cubicBezTo>
                  <a:pt x="73634" y="118537"/>
                  <a:pt x="63580" y="98429"/>
                  <a:pt x="50880" y="85729"/>
                </a:cubicBezTo>
                <a:cubicBezTo>
                  <a:pt x="38180" y="73029"/>
                  <a:pt x="-2037" y="37575"/>
                  <a:pt x="80" y="38104"/>
                </a:cubicBezTo>
                <a:cubicBezTo>
                  <a:pt x="2197" y="38633"/>
                  <a:pt x="47176" y="85200"/>
                  <a:pt x="63580" y="88904"/>
                </a:cubicBezTo>
                <a:cubicBezTo>
                  <a:pt x="79984" y="92608"/>
                  <a:pt x="93743" y="72500"/>
                  <a:pt x="98505" y="60329"/>
                </a:cubicBezTo>
                <a:cubicBezTo>
                  <a:pt x="103267" y="48158"/>
                  <a:pt x="86863" y="-525"/>
                  <a:pt x="889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392D1DBD-7BAF-A4D3-62AE-A4795AAFFDE2}"/>
              </a:ext>
            </a:extLst>
          </p:cNvPr>
          <p:cNvSpPr/>
          <p:nvPr/>
        </p:nvSpPr>
        <p:spPr>
          <a:xfrm>
            <a:off x="4946517" y="5498860"/>
            <a:ext cx="343355" cy="179407"/>
          </a:xfrm>
          <a:custGeom>
            <a:avLst/>
            <a:gdLst>
              <a:gd name="connsiteX0" fmla="*/ 133 w 343355"/>
              <a:gd name="connsiteY0" fmla="*/ 240 h 179407"/>
              <a:gd name="connsiteX1" fmla="*/ 133483 w 343355"/>
              <a:gd name="connsiteY1" fmla="*/ 114540 h 179407"/>
              <a:gd name="connsiteX2" fmla="*/ 114433 w 343355"/>
              <a:gd name="connsiteY2" fmla="*/ 57390 h 179407"/>
              <a:gd name="connsiteX3" fmla="*/ 184283 w 343355"/>
              <a:gd name="connsiteY3" fmla="*/ 133590 h 179407"/>
              <a:gd name="connsiteX4" fmla="*/ 244608 w 343355"/>
              <a:gd name="connsiteY4" fmla="*/ 178040 h 179407"/>
              <a:gd name="connsiteX5" fmla="*/ 212858 w 343355"/>
              <a:gd name="connsiteY5" fmla="*/ 82790 h 179407"/>
              <a:gd name="connsiteX6" fmla="*/ 343033 w 343355"/>
              <a:gd name="connsiteY6" fmla="*/ 133590 h 179407"/>
              <a:gd name="connsiteX7" fmla="*/ 247783 w 343355"/>
              <a:gd name="connsiteY7" fmla="*/ 89140 h 179407"/>
              <a:gd name="connsiteX8" fmla="*/ 184283 w 343355"/>
              <a:gd name="connsiteY8" fmla="*/ 92315 h 179407"/>
              <a:gd name="connsiteX9" fmla="*/ 190633 w 343355"/>
              <a:gd name="connsiteY9" fmla="*/ 73265 h 179407"/>
              <a:gd name="connsiteX10" fmla="*/ 235083 w 343355"/>
              <a:gd name="connsiteY10" fmla="*/ 35165 h 179407"/>
              <a:gd name="connsiteX11" fmla="*/ 174758 w 343355"/>
              <a:gd name="connsiteY11" fmla="*/ 76440 h 179407"/>
              <a:gd name="connsiteX12" fmla="*/ 222383 w 343355"/>
              <a:gd name="connsiteY12" fmla="*/ 117715 h 179407"/>
              <a:gd name="connsiteX13" fmla="*/ 181108 w 343355"/>
              <a:gd name="connsiteY13" fmla="*/ 117715 h 179407"/>
              <a:gd name="connsiteX14" fmla="*/ 92208 w 343355"/>
              <a:gd name="connsiteY14" fmla="*/ 41515 h 179407"/>
              <a:gd name="connsiteX15" fmla="*/ 108083 w 343355"/>
              <a:gd name="connsiteY15" fmla="*/ 82790 h 179407"/>
              <a:gd name="connsiteX16" fmla="*/ 133 w 343355"/>
              <a:gd name="connsiteY16" fmla="*/ 240 h 17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355" h="179407">
                <a:moveTo>
                  <a:pt x="133" y="240"/>
                </a:moveTo>
                <a:cubicBezTo>
                  <a:pt x="4366" y="5532"/>
                  <a:pt x="114433" y="105015"/>
                  <a:pt x="133483" y="114540"/>
                </a:cubicBezTo>
                <a:cubicBezTo>
                  <a:pt x="152533" y="124065"/>
                  <a:pt x="105966" y="54215"/>
                  <a:pt x="114433" y="57390"/>
                </a:cubicBezTo>
                <a:cubicBezTo>
                  <a:pt x="122900" y="60565"/>
                  <a:pt x="162587" y="113482"/>
                  <a:pt x="184283" y="133590"/>
                </a:cubicBezTo>
                <a:cubicBezTo>
                  <a:pt x="205979" y="153698"/>
                  <a:pt x="239845" y="186507"/>
                  <a:pt x="244608" y="178040"/>
                </a:cubicBezTo>
                <a:cubicBezTo>
                  <a:pt x="249371" y="169573"/>
                  <a:pt x="196454" y="90198"/>
                  <a:pt x="212858" y="82790"/>
                </a:cubicBezTo>
                <a:cubicBezTo>
                  <a:pt x="229262" y="75382"/>
                  <a:pt x="337212" y="132532"/>
                  <a:pt x="343033" y="133590"/>
                </a:cubicBezTo>
                <a:cubicBezTo>
                  <a:pt x="348854" y="134648"/>
                  <a:pt x="274241" y="96019"/>
                  <a:pt x="247783" y="89140"/>
                </a:cubicBezTo>
                <a:cubicBezTo>
                  <a:pt x="221325" y="82261"/>
                  <a:pt x="193808" y="94961"/>
                  <a:pt x="184283" y="92315"/>
                </a:cubicBezTo>
                <a:cubicBezTo>
                  <a:pt x="174758" y="89669"/>
                  <a:pt x="182166" y="82790"/>
                  <a:pt x="190633" y="73265"/>
                </a:cubicBezTo>
                <a:cubicBezTo>
                  <a:pt x="199100" y="63740"/>
                  <a:pt x="237729" y="34636"/>
                  <a:pt x="235083" y="35165"/>
                </a:cubicBezTo>
                <a:cubicBezTo>
                  <a:pt x="232437" y="35694"/>
                  <a:pt x="176875" y="62682"/>
                  <a:pt x="174758" y="76440"/>
                </a:cubicBezTo>
                <a:cubicBezTo>
                  <a:pt x="172641" y="90198"/>
                  <a:pt x="221325" y="110836"/>
                  <a:pt x="222383" y="117715"/>
                </a:cubicBezTo>
                <a:cubicBezTo>
                  <a:pt x="223441" y="124594"/>
                  <a:pt x="202804" y="130415"/>
                  <a:pt x="181108" y="117715"/>
                </a:cubicBezTo>
                <a:cubicBezTo>
                  <a:pt x="159412" y="105015"/>
                  <a:pt x="104379" y="47336"/>
                  <a:pt x="92208" y="41515"/>
                </a:cubicBezTo>
                <a:cubicBezTo>
                  <a:pt x="80037" y="35694"/>
                  <a:pt x="122370" y="87023"/>
                  <a:pt x="108083" y="82790"/>
                </a:cubicBezTo>
                <a:cubicBezTo>
                  <a:pt x="93796" y="78557"/>
                  <a:pt x="-4100" y="-5052"/>
                  <a:pt x="13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5EC9AE6E-8B63-423C-44D2-85F2E821820F}"/>
              </a:ext>
            </a:extLst>
          </p:cNvPr>
          <p:cNvSpPr/>
          <p:nvPr/>
        </p:nvSpPr>
        <p:spPr>
          <a:xfrm>
            <a:off x="5298578" y="5644869"/>
            <a:ext cx="102096" cy="229416"/>
          </a:xfrm>
          <a:custGeom>
            <a:avLst/>
            <a:gdLst>
              <a:gd name="connsiteX0" fmla="*/ 35422 w 102096"/>
              <a:gd name="connsiteY0" fmla="*/ 281 h 229416"/>
              <a:gd name="connsiteX1" fmla="*/ 63997 w 102096"/>
              <a:gd name="connsiteY1" fmla="*/ 114581 h 229416"/>
              <a:gd name="connsiteX2" fmla="*/ 6847 w 102096"/>
              <a:gd name="connsiteY2" fmla="*/ 228881 h 229416"/>
              <a:gd name="connsiteX3" fmla="*/ 54472 w 102096"/>
              <a:gd name="connsiteY3" fmla="*/ 155856 h 229416"/>
              <a:gd name="connsiteX4" fmla="*/ 98922 w 102096"/>
              <a:gd name="connsiteY4" fmla="*/ 117756 h 229416"/>
              <a:gd name="connsiteX5" fmla="*/ 95747 w 102096"/>
              <a:gd name="connsiteY5" fmla="*/ 63781 h 229416"/>
              <a:gd name="connsiteX6" fmla="*/ 73522 w 102096"/>
              <a:gd name="connsiteY6" fmla="*/ 117756 h 229416"/>
              <a:gd name="connsiteX7" fmla="*/ 32247 w 102096"/>
              <a:gd name="connsiteY7" fmla="*/ 117756 h 229416"/>
              <a:gd name="connsiteX8" fmla="*/ 497 w 102096"/>
              <a:gd name="connsiteY8" fmla="*/ 130456 h 229416"/>
              <a:gd name="connsiteX9" fmla="*/ 57647 w 102096"/>
              <a:gd name="connsiteY9" fmla="*/ 82831 h 229416"/>
              <a:gd name="connsiteX10" fmla="*/ 35422 w 102096"/>
              <a:gd name="connsiteY10" fmla="*/ 281 h 22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96" h="229416">
                <a:moveTo>
                  <a:pt x="35422" y="281"/>
                </a:moveTo>
                <a:cubicBezTo>
                  <a:pt x="36480" y="5572"/>
                  <a:pt x="68760" y="76481"/>
                  <a:pt x="63997" y="114581"/>
                </a:cubicBezTo>
                <a:cubicBezTo>
                  <a:pt x="59235" y="152681"/>
                  <a:pt x="8434" y="222002"/>
                  <a:pt x="6847" y="228881"/>
                </a:cubicBezTo>
                <a:cubicBezTo>
                  <a:pt x="5260" y="235760"/>
                  <a:pt x="39126" y="174377"/>
                  <a:pt x="54472" y="155856"/>
                </a:cubicBezTo>
                <a:cubicBezTo>
                  <a:pt x="69818" y="137335"/>
                  <a:pt x="92043" y="133102"/>
                  <a:pt x="98922" y="117756"/>
                </a:cubicBezTo>
                <a:cubicBezTo>
                  <a:pt x="105801" y="102410"/>
                  <a:pt x="99980" y="63781"/>
                  <a:pt x="95747" y="63781"/>
                </a:cubicBezTo>
                <a:cubicBezTo>
                  <a:pt x="91514" y="63781"/>
                  <a:pt x="84105" y="108760"/>
                  <a:pt x="73522" y="117756"/>
                </a:cubicBezTo>
                <a:cubicBezTo>
                  <a:pt x="62939" y="126752"/>
                  <a:pt x="44418" y="115639"/>
                  <a:pt x="32247" y="117756"/>
                </a:cubicBezTo>
                <a:cubicBezTo>
                  <a:pt x="20076" y="119873"/>
                  <a:pt x="-3736" y="136277"/>
                  <a:pt x="497" y="130456"/>
                </a:cubicBezTo>
                <a:cubicBezTo>
                  <a:pt x="4730" y="124635"/>
                  <a:pt x="51297" y="99764"/>
                  <a:pt x="57647" y="82831"/>
                </a:cubicBezTo>
                <a:cubicBezTo>
                  <a:pt x="63997" y="65898"/>
                  <a:pt x="34364" y="-5010"/>
                  <a:pt x="35422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77EFBC3E-F9A2-499F-6D0D-F0ED1E09A739}"/>
              </a:ext>
            </a:extLst>
          </p:cNvPr>
          <p:cNvSpPr/>
          <p:nvPr/>
        </p:nvSpPr>
        <p:spPr>
          <a:xfrm>
            <a:off x="4933950" y="5435521"/>
            <a:ext cx="155580" cy="133872"/>
          </a:xfrm>
          <a:custGeom>
            <a:avLst/>
            <a:gdLst>
              <a:gd name="connsiteX0" fmla="*/ 0 w 155580"/>
              <a:gd name="connsiteY0" fmla="*/ 19129 h 133872"/>
              <a:gd name="connsiteX1" fmla="*/ 92075 w 155580"/>
              <a:gd name="connsiteY1" fmla="*/ 41354 h 133872"/>
              <a:gd name="connsiteX2" fmla="*/ 107950 w 155580"/>
              <a:gd name="connsiteY2" fmla="*/ 133429 h 133872"/>
              <a:gd name="connsiteX3" fmla="*/ 104775 w 155580"/>
              <a:gd name="connsiteY3" fmla="*/ 73104 h 133872"/>
              <a:gd name="connsiteX4" fmla="*/ 155575 w 155580"/>
              <a:gd name="connsiteY4" fmla="*/ 79 h 133872"/>
              <a:gd name="connsiteX5" fmla="*/ 107950 w 155580"/>
              <a:gd name="connsiteY5" fmla="*/ 60404 h 133872"/>
              <a:gd name="connsiteX6" fmla="*/ 88900 w 155580"/>
              <a:gd name="connsiteY6" fmla="*/ 130254 h 133872"/>
              <a:gd name="connsiteX7" fmla="*/ 92075 w 155580"/>
              <a:gd name="connsiteY7" fmla="*/ 76279 h 133872"/>
              <a:gd name="connsiteX8" fmla="*/ 0 w 155580"/>
              <a:gd name="connsiteY8" fmla="*/ 19129 h 1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80" h="133872">
                <a:moveTo>
                  <a:pt x="0" y="19129"/>
                </a:moveTo>
                <a:cubicBezTo>
                  <a:pt x="0" y="13308"/>
                  <a:pt x="74083" y="22304"/>
                  <a:pt x="92075" y="41354"/>
                </a:cubicBezTo>
                <a:cubicBezTo>
                  <a:pt x="110067" y="60404"/>
                  <a:pt x="105833" y="128137"/>
                  <a:pt x="107950" y="133429"/>
                </a:cubicBezTo>
                <a:cubicBezTo>
                  <a:pt x="110067" y="138721"/>
                  <a:pt x="96838" y="95329"/>
                  <a:pt x="104775" y="73104"/>
                </a:cubicBezTo>
                <a:cubicBezTo>
                  <a:pt x="112713" y="50879"/>
                  <a:pt x="155046" y="2196"/>
                  <a:pt x="155575" y="79"/>
                </a:cubicBezTo>
                <a:cubicBezTo>
                  <a:pt x="156104" y="-2038"/>
                  <a:pt x="119062" y="38708"/>
                  <a:pt x="107950" y="60404"/>
                </a:cubicBezTo>
                <a:cubicBezTo>
                  <a:pt x="96838" y="82100"/>
                  <a:pt x="91546" y="127608"/>
                  <a:pt x="88900" y="130254"/>
                </a:cubicBezTo>
                <a:cubicBezTo>
                  <a:pt x="86254" y="132900"/>
                  <a:pt x="102658" y="92154"/>
                  <a:pt x="92075" y="76279"/>
                </a:cubicBezTo>
                <a:cubicBezTo>
                  <a:pt x="81492" y="60404"/>
                  <a:pt x="0" y="24950"/>
                  <a:pt x="0" y="19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B8287F11-DCAA-57AF-1F96-92238946E5D5}"/>
              </a:ext>
            </a:extLst>
          </p:cNvPr>
          <p:cNvSpPr/>
          <p:nvPr/>
        </p:nvSpPr>
        <p:spPr>
          <a:xfrm>
            <a:off x="4835525" y="5556250"/>
            <a:ext cx="358919" cy="441443"/>
          </a:xfrm>
          <a:custGeom>
            <a:avLst/>
            <a:gdLst>
              <a:gd name="connsiteX0" fmla="*/ 0 w 358919"/>
              <a:gd name="connsiteY0" fmla="*/ 0 h 441443"/>
              <a:gd name="connsiteX1" fmla="*/ 279400 w 358919"/>
              <a:gd name="connsiteY1" fmla="*/ 187325 h 441443"/>
              <a:gd name="connsiteX2" fmla="*/ 339725 w 358919"/>
              <a:gd name="connsiteY2" fmla="*/ 292100 h 441443"/>
              <a:gd name="connsiteX3" fmla="*/ 269875 w 358919"/>
              <a:gd name="connsiteY3" fmla="*/ 355600 h 441443"/>
              <a:gd name="connsiteX4" fmla="*/ 358775 w 358919"/>
              <a:gd name="connsiteY4" fmla="*/ 292100 h 441443"/>
              <a:gd name="connsiteX5" fmla="*/ 292100 w 358919"/>
              <a:gd name="connsiteY5" fmla="*/ 441325 h 441443"/>
              <a:gd name="connsiteX6" fmla="*/ 349250 w 358919"/>
              <a:gd name="connsiteY6" fmla="*/ 263525 h 441443"/>
              <a:gd name="connsiteX7" fmla="*/ 254000 w 358919"/>
              <a:gd name="connsiteY7" fmla="*/ 171450 h 441443"/>
              <a:gd name="connsiteX8" fmla="*/ 146050 w 358919"/>
              <a:gd name="connsiteY8" fmla="*/ 161925 h 441443"/>
              <a:gd name="connsiteX9" fmla="*/ 219075 w 358919"/>
              <a:gd name="connsiteY9" fmla="*/ 161925 h 441443"/>
              <a:gd name="connsiteX10" fmla="*/ 165100 w 358919"/>
              <a:gd name="connsiteY10" fmla="*/ 117475 h 441443"/>
              <a:gd name="connsiteX11" fmla="*/ 0 w 358919"/>
              <a:gd name="connsiteY11" fmla="*/ 0 h 44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919" h="441443">
                <a:moveTo>
                  <a:pt x="0" y="0"/>
                </a:moveTo>
                <a:cubicBezTo>
                  <a:pt x="111389" y="69321"/>
                  <a:pt x="222779" y="138642"/>
                  <a:pt x="279400" y="187325"/>
                </a:cubicBezTo>
                <a:cubicBezTo>
                  <a:pt x="336021" y="236008"/>
                  <a:pt x="341312" y="264054"/>
                  <a:pt x="339725" y="292100"/>
                </a:cubicBezTo>
                <a:cubicBezTo>
                  <a:pt x="338138" y="320146"/>
                  <a:pt x="266700" y="355600"/>
                  <a:pt x="269875" y="355600"/>
                </a:cubicBezTo>
                <a:cubicBezTo>
                  <a:pt x="273050" y="355600"/>
                  <a:pt x="355071" y="277813"/>
                  <a:pt x="358775" y="292100"/>
                </a:cubicBezTo>
                <a:cubicBezTo>
                  <a:pt x="362479" y="306387"/>
                  <a:pt x="293687" y="446087"/>
                  <a:pt x="292100" y="441325"/>
                </a:cubicBezTo>
                <a:cubicBezTo>
                  <a:pt x="290513" y="436563"/>
                  <a:pt x="355600" y="308504"/>
                  <a:pt x="349250" y="263525"/>
                </a:cubicBezTo>
                <a:cubicBezTo>
                  <a:pt x="342900" y="218546"/>
                  <a:pt x="287867" y="188383"/>
                  <a:pt x="254000" y="171450"/>
                </a:cubicBezTo>
                <a:cubicBezTo>
                  <a:pt x="220133" y="154517"/>
                  <a:pt x="151871" y="163513"/>
                  <a:pt x="146050" y="161925"/>
                </a:cubicBezTo>
                <a:cubicBezTo>
                  <a:pt x="140229" y="160338"/>
                  <a:pt x="215900" y="169333"/>
                  <a:pt x="219075" y="161925"/>
                </a:cubicBezTo>
                <a:cubicBezTo>
                  <a:pt x="222250" y="154517"/>
                  <a:pt x="165100" y="117475"/>
                  <a:pt x="165100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6E310D5-3E9E-2313-D075-3082322E885E}"/>
              </a:ext>
            </a:extLst>
          </p:cNvPr>
          <p:cNvSpPr/>
          <p:nvPr/>
        </p:nvSpPr>
        <p:spPr>
          <a:xfrm>
            <a:off x="4776576" y="5549807"/>
            <a:ext cx="148074" cy="194921"/>
          </a:xfrm>
          <a:custGeom>
            <a:avLst/>
            <a:gdLst>
              <a:gd name="connsiteX0" fmla="*/ 147849 w 148074"/>
              <a:gd name="connsiteY0" fmla="*/ 101693 h 194921"/>
              <a:gd name="connsiteX1" fmla="*/ 84349 w 148074"/>
              <a:gd name="connsiteY1" fmla="*/ 85818 h 194921"/>
              <a:gd name="connsiteX2" fmla="*/ 1799 w 148074"/>
              <a:gd name="connsiteY2" fmla="*/ 193768 h 194921"/>
              <a:gd name="connsiteX3" fmla="*/ 27199 w 148074"/>
              <a:gd name="connsiteY3" fmla="*/ 139793 h 194921"/>
              <a:gd name="connsiteX4" fmla="*/ 24024 w 148074"/>
              <a:gd name="connsiteY4" fmla="*/ 92168 h 194921"/>
              <a:gd name="connsiteX5" fmla="*/ 106574 w 148074"/>
              <a:gd name="connsiteY5" fmla="*/ 187418 h 194921"/>
              <a:gd name="connsiteX6" fmla="*/ 87524 w 148074"/>
              <a:gd name="connsiteY6" fmla="*/ 142968 h 194921"/>
              <a:gd name="connsiteX7" fmla="*/ 97049 w 148074"/>
              <a:gd name="connsiteY7" fmla="*/ 139793 h 194921"/>
              <a:gd name="connsiteX8" fmla="*/ 55774 w 148074"/>
              <a:gd name="connsiteY8" fmla="*/ 111218 h 194921"/>
              <a:gd name="connsiteX9" fmla="*/ 65299 w 148074"/>
              <a:gd name="connsiteY9" fmla="*/ 60418 h 194921"/>
              <a:gd name="connsiteX10" fmla="*/ 43074 w 148074"/>
              <a:gd name="connsiteY10" fmla="*/ 93 h 194921"/>
              <a:gd name="connsiteX11" fmla="*/ 62124 w 148074"/>
              <a:gd name="connsiteY11" fmla="*/ 47718 h 194921"/>
              <a:gd name="connsiteX12" fmla="*/ 147849 w 148074"/>
              <a:gd name="connsiteY12" fmla="*/ 101693 h 19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74" h="194921">
                <a:moveTo>
                  <a:pt x="147849" y="101693"/>
                </a:moveTo>
                <a:cubicBezTo>
                  <a:pt x="151553" y="108043"/>
                  <a:pt x="108691" y="70472"/>
                  <a:pt x="84349" y="85818"/>
                </a:cubicBezTo>
                <a:cubicBezTo>
                  <a:pt x="60007" y="101164"/>
                  <a:pt x="11324" y="184772"/>
                  <a:pt x="1799" y="193768"/>
                </a:cubicBezTo>
                <a:cubicBezTo>
                  <a:pt x="-7726" y="202764"/>
                  <a:pt x="23495" y="156726"/>
                  <a:pt x="27199" y="139793"/>
                </a:cubicBezTo>
                <a:cubicBezTo>
                  <a:pt x="30903" y="122860"/>
                  <a:pt x="10795" y="84231"/>
                  <a:pt x="24024" y="92168"/>
                </a:cubicBezTo>
                <a:cubicBezTo>
                  <a:pt x="37253" y="100105"/>
                  <a:pt x="95991" y="178951"/>
                  <a:pt x="106574" y="187418"/>
                </a:cubicBezTo>
                <a:cubicBezTo>
                  <a:pt x="117157" y="195885"/>
                  <a:pt x="87524" y="142968"/>
                  <a:pt x="87524" y="142968"/>
                </a:cubicBezTo>
                <a:cubicBezTo>
                  <a:pt x="85936" y="135030"/>
                  <a:pt x="102341" y="145085"/>
                  <a:pt x="97049" y="139793"/>
                </a:cubicBezTo>
                <a:cubicBezTo>
                  <a:pt x="91757" y="134501"/>
                  <a:pt x="61066" y="124447"/>
                  <a:pt x="55774" y="111218"/>
                </a:cubicBezTo>
                <a:cubicBezTo>
                  <a:pt x="50482" y="97989"/>
                  <a:pt x="67416" y="78939"/>
                  <a:pt x="65299" y="60418"/>
                </a:cubicBezTo>
                <a:cubicBezTo>
                  <a:pt x="63182" y="41897"/>
                  <a:pt x="43603" y="2210"/>
                  <a:pt x="43074" y="93"/>
                </a:cubicBezTo>
                <a:cubicBezTo>
                  <a:pt x="42545" y="-2024"/>
                  <a:pt x="48366" y="32372"/>
                  <a:pt x="62124" y="47718"/>
                </a:cubicBezTo>
                <a:cubicBezTo>
                  <a:pt x="75882" y="63064"/>
                  <a:pt x="144145" y="95343"/>
                  <a:pt x="147849" y="10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B2BEC75-4423-C31B-8E36-D3636817CF97}"/>
              </a:ext>
            </a:extLst>
          </p:cNvPr>
          <p:cNvSpPr/>
          <p:nvPr/>
        </p:nvSpPr>
        <p:spPr>
          <a:xfrm>
            <a:off x="3445952" y="7258030"/>
            <a:ext cx="502880" cy="438050"/>
          </a:xfrm>
          <a:custGeom>
            <a:avLst/>
            <a:gdLst>
              <a:gd name="connsiteX0" fmla="*/ 17973 w 502880"/>
              <a:gd name="connsiteY0" fmla="*/ 434995 h 438050"/>
              <a:gd name="connsiteX1" fmla="*/ 310073 w 502880"/>
              <a:gd name="connsiteY1" fmla="*/ 168295 h 438050"/>
              <a:gd name="connsiteX2" fmla="*/ 275148 w 502880"/>
              <a:gd name="connsiteY2" fmla="*/ 209570 h 438050"/>
              <a:gd name="connsiteX3" fmla="*/ 446598 w 502880"/>
              <a:gd name="connsiteY3" fmla="*/ 120670 h 438050"/>
              <a:gd name="connsiteX4" fmla="*/ 424373 w 502880"/>
              <a:gd name="connsiteY4" fmla="*/ 20 h 438050"/>
              <a:gd name="connsiteX5" fmla="*/ 475173 w 502880"/>
              <a:gd name="connsiteY5" fmla="*/ 111145 h 438050"/>
              <a:gd name="connsiteX6" fmla="*/ 500573 w 502880"/>
              <a:gd name="connsiteY6" fmla="*/ 127020 h 438050"/>
              <a:gd name="connsiteX7" fmla="*/ 418023 w 502880"/>
              <a:gd name="connsiteY7" fmla="*/ 152420 h 438050"/>
              <a:gd name="connsiteX8" fmla="*/ 341823 w 502880"/>
              <a:gd name="connsiteY8" fmla="*/ 260370 h 438050"/>
              <a:gd name="connsiteX9" fmla="*/ 376748 w 502880"/>
              <a:gd name="connsiteY9" fmla="*/ 200045 h 438050"/>
              <a:gd name="connsiteX10" fmla="*/ 360873 w 502880"/>
              <a:gd name="connsiteY10" fmla="*/ 180995 h 438050"/>
              <a:gd name="connsiteX11" fmla="*/ 224348 w 502880"/>
              <a:gd name="connsiteY11" fmla="*/ 276245 h 438050"/>
              <a:gd name="connsiteX12" fmla="*/ 322773 w 502880"/>
              <a:gd name="connsiteY12" fmla="*/ 304820 h 438050"/>
              <a:gd name="connsiteX13" fmla="*/ 344998 w 502880"/>
              <a:gd name="connsiteY13" fmla="*/ 301645 h 438050"/>
              <a:gd name="connsiteX14" fmla="*/ 167198 w 502880"/>
              <a:gd name="connsiteY14" fmla="*/ 390545 h 438050"/>
              <a:gd name="connsiteX15" fmla="*/ 275148 w 502880"/>
              <a:gd name="connsiteY15" fmla="*/ 301645 h 438050"/>
              <a:gd name="connsiteX16" fmla="*/ 224348 w 502880"/>
              <a:gd name="connsiteY16" fmla="*/ 279420 h 438050"/>
              <a:gd name="connsiteX17" fmla="*/ 160848 w 502880"/>
              <a:gd name="connsiteY17" fmla="*/ 311170 h 438050"/>
              <a:gd name="connsiteX18" fmla="*/ 2098 w 502880"/>
              <a:gd name="connsiteY18" fmla="*/ 311170 h 438050"/>
              <a:gd name="connsiteX19" fmla="*/ 75123 w 502880"/>
              <a:gd name="connsiteY19" fmla="*/ 317520 h 438050"/>
              <a:gd name="connsiteX20" fmla="*/ 151323 w 502880"/>
              <a:gd name="connsiteY20" fmla="*/ 314345 h 438050"/>
              <a:gd name="connsiteX21" fmla="*/ 17973 w 502880"/>
              <a:gd name="connsiteY21" fmla="*/ 434995 h 4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880" h="438050">
                <a:moveTo>
                  <a:pt x="17973" y="434995"/>
                </a:moveTo>
                <a:lnTo>
                  <a:pt x="310073" y="168295"/>
                </a:lnTo>
                <a:cubicBezTo>
                  <a:pt x="352935" y="130724"/>
                  <a:pt x="252394" y="217507"/>
                  <a:pt x="275148" y="209570"/>
                </a:cubicBezTo>
                <a:cubicBezTo>
                  <a:pt x="297902" y="201632"/>
                  <a:pt x="421727" y="155595"/>
                  <a:pt x="446598" y="120670"/>
                </a:cubicBezTo>
                <a:cubicBezTo>
                  <a:pt x="471469" y="85745"/>
                  <a:pt x="419611" y="1607"/>
                  <a:pt x="424373" y="20"/>
                </a:cubicBezTo>
                <a:cubicBezTo>
                  <a:pt x="429135" y="-1567"/>
                  <a:pt x="462473" y="89978"/>
                  <a:pt x="475173" y="111145"/>
                </a:cubicBezTo>
                <a:cubicBezTo>
                  <a:pt x="487873" y="132312"/>
                  <a:pt x="510098" y="120141"/>
                  <a:pt x="500573" y="127020"/>
                </a:cubicBezTo>
                <a:cubicBezTo>
                  <a:pt x="491048" y="133899"/>
                  <a:pt x="444481" y="130195"/>
                  <a:pt x="418023" y="152420"/>
                </a:cubicBezTo>
                <a:cubicBezTo>
                  <a:pt x="391565" y="174645"/>
                  <a:pt x="348702" y="252432"/>
                  <a:pt x="341823" y="260370"/>
                </a:cubicBezTo>
                <a:cubicBezTo>
                  <a:pt x="334944" y="268308"/>
                  <a:pt x="373573" y="213274"/>
                  <a:pt x="376748" y="200045"/>
                </a:cubicBezTo>
                <a:cubicBezTo>
                  <a:pt x="379923" y="186816"/>
                  <a:pt x="386273" y="168295"/>
                  <a:pt x="360873" y="180995"/>
                </a:cubicBezTo>
                <a:cubicBezTo>
                  <a:pt x="335473" y="193695"/>
                  <a:pt x="230698" y="255608"/>
                  <a:pt x="224348" y="276245"/>
                </a:cubicBezTo>
                <a:cubicBezTo>
                  <a:pt x="217998" y="296882"/>
                  <a:pt x="302665" y="300587"/>
                  <a:pt x="322773" y="304820"/>
                </a:cubicBezTo>
                <a:cubicBezTo>
                  <a:pt x="342881" y="309053"/>
                  <a:pt x="370927" y="287358"/>
                  <a:pt x="344998" y="301645"/>
                </a:cubicBezTo>
                <a:cubicBezTo>
                  <a:pt x="319069" y="315932"/>
                  <a:pt x="178840" y="390545"/>
                  <a:pt x="167198" y="390545"/>
                </a:cubicBezTo>
                <a:cubicBezTo>
                  <a:pt x="155556" y="390545"/>
                  <a:pt x="265623" y="320166"/>
                  <a:pt x="275148" y="301645"/>
                </a:cubicBezTo>
                <a:cubicBezTo>
                  <a:pt x="284673" y="283124"/>
                  <a:pt x="243398" y="277833"/>
                  <a:pt x="224348" y="279420"/>
                </a:cubicBezTo>
                <a:cubicBezTo>
                  <a:pt x="205298" y="281007"/>
                  <a:pt x="197890" y="305878"/>
                  <a:pt x="160848" y="311170"/>
                </a:cubicBezTo>
                <a:cubicBezTo>
                  <a:pt x="123806" y="316462"/>
                  <a:pt x="16385" y="310112"/>
                  <a:pt x="2098" y="311170"/>
                </a:cubicBezTo>
                <a:cubicBezTo>
                  <a:pt x="-12189" y="312228"/>
                  <a:pt x="50252" y="316991"/>
                  <a:pt x="75123" y="317520"/>
                </a:cubicBezTo>
                <a:cubicBezTo>
                  <a:pt x="99994" y="318049"/>
                  <a:pt x="159261" y="297941"/>
                  <a:pt x="151323" y="314345"/>
                </a:cubicBezTo>
                <a:cubicBezTo>
                  <a:pt x="143386" y="330749"/>
                  <a:pt x="-8485" y="459337"/>
                  <a:pt x="17973" y="434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9B5BF955-1FDE-9495-15A6-73F54D15D2CF}"/>
              </a:ext>
            </a:extLst>
          </p:cNvPr>
          <p:cNvSpPr/>
          <p:nvPr/>
        </p:nvSpPr>
        <p:spPr>
          <a:xfrm>
            <a:off x="4079671" y="6701889"/>
            <a:ext cx="456525" cy="384923"/>
          </a:xfrm>
          <a:custGeom>
            <a:avLst/>
            <a:gdLst>
              <a:gd name="connsiteX0" fmla="*/ 454229 w 456525"/>
              <a:gd name="connsiteY0" fmla="*/ 3711 h 384923"/>
              <a:gd name="connsiteX1" fmla="*/ 73229 w 456525"/>
              <a:gd name="connsiteY1" fmla="*/ 295811 h 384923"/>
              <a:gd name="connsiteX2" fmla="*/ 204 w 456525"/>
              <a:gd name="connsiteY2" fmla="*/ 384711 h 384923"/>
              <a:gd name="connsiteX3" fmla="*/ 57354 w 456525"/>
              <a:gd name="connsiteY3" fmla="*/ 314861 h 384923"/>
              <a:gd name="connsiteX4" fmla="*/ 219279 w 456525"/>
              <a:gd name="connsiteY4" fmla="*/ 143411 h 384923"/>
              <a:gd name="connsiteX5" fmla="*/ 251029 w 456525"/>
              <a:gd name="connsiteY5" fmla="*/ 51336 h 384923"/>
              <a:gd name="connsiteX6" fmla="*/ 193879 w 456525"/>
              <a:gd name="connsiteY6" fmla="*/ 203736 h 384923"/>
              <a:gd name="connsiteX7" fmla="*/ 231979 w 456525"/>
              <a:gd name="connsiteY7" fmla="*/ 133886 h 384923"/>
              <a:gd name="connsiteX8" fmla="*/ 454229 w 456525"/>
              <a:gd name="connsiteY8" fmla="*/ 3711 h 38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525" h="384923">
                <a:moveTo>
                  <a:pt x="454229" y="3711"/>
                </a:moveTo>
                <a:cubicBezTo>
                  <a:pt x="427771" y="30699"/>
                  <a:pt x="148900" y="232311"/>
                  <a:pt x="73229" y="295811"/>
                </a:cubicBezTo>
                <a:cubicBezTo>
                  <a:pt x="-2442" y="359311"/>
                  <a:pt x="2850" y="381536"/>
                  <a:pt x="204" y="384711"/>
                </a:cubicBezTo>
                <a:cubicBezTo>
                  <a:pt x="-2442" y="387886"/>
                  <a:pt x="20841" y="355078"/>
                  <a:pt x="57354" y="314861"/>
                </a:cubicBezTo>
                <a:cubicBezTo>
                  <a:pt x="93866" y="274644"/>
                  <a:pt x="187000" y="187332"/>
                  <a:pt x="219279" y="143411"/>
                </a:cubicBezTo>
                <a:cubicBezTo>
                  <a:pt x="251558" y="99490"/>
                  <a:pt x="255262" y="41282"/>
                  <a:pt x="251029" y="51336"/>
                </a:cubicBezTo>
                <a:cubicBezTo>
                  <a:pt x="246796" y="61390"/>
                  <a:pt x="197054" y="189978"/>
                  <a:pt x="193879" y="203736"/>
                </a:cubicBezTo>
                <a:cubicBezTo>
                  <a:pt x="190704" y="217494"/>
                  <a:pt x="193350" y="162990"/>
                  <a:pt x="231979" y="133886"/>
                </a:cubicBezTo>
                <a:cubicBezTo>
                  <a:pt x="270608" y="104782"/>
                  <a:pt x="480687" y="-23277"/>
                  <a:pt x="454229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F88A5F7-DD6B-888A-4034-31A4C7947563}"/>
              </a:ext>
            </a:extLst>
          </p:cNvPr>
          <p:cNvSpPr/>
          <p:nvPr/>
        </p:nvSpPr>
        <p:spPr>
          <a:xfrm>
            <a:off x="4568816" y="6264249"/>
            <a:ext cx="25421" cy="139804"/>
          </a:xfrm>
          <a:custGeom>
            <a:avLst/>
            <a:gdLst>
              <a:gd name="connsiteX0" fmla="*/ 9534 w 25421"/>
              <a:gd name="connsiteY0" fmla="*/ 26 h 139804"/>
              <a:gd name="connsiteX1" fmla="*/ 22234 w 25421"/>
              <a:gd name="connsiteY1" fmla="*/ 92101 h 139804"/>
              <a:gd name="connsiteX2" fmla="*/ 9 w 25421"/>
              <a:gd name="connsiteY2" fmla="*/ 139726 h 139804"/>
              <a:gd name="connsiteX3" fmla="*/ 25409 w 25421"/>
              <a:gd name="connsiteY3" fmla="*/ 101626 h 139804"/>
              <a:gd name="connsiteX4" fmla="*/ 9534 w 25421"/>
              <a:gd name="connsiteY4" fmla="*/ 26 h 13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1" h="139804">
                <a:moveTo>
                  <a:pt x="9534" y="26"/>
                </a:moveTo>
                <a:cubicBezTo>
                  <a:pt x="9005" y="-1561"/>
                  <a:pt x="23822" y="68818"/>
                  <a:pt x="22234" y="92101"/>
                </a:cubicBezTo>
                <a:cubicBezTo>
                  <a:pt x="20647" y="115384"/>
                  <a:pt x="-520" y="138139"/>
                  <a:pt x="9" y="139726"/>
                </a:cubicBezTo>
                <a:cubicBezTo>
                  <a:pt x="538" y="141313"/>
                  <a:pt x="24880" y="118559"/>
                  <a:pt x="25409" y="101626"/>
                </a:cubicBezTo>
                <a:cubicBezTo>
                  <a:pt x="25938" y="84693"/>
                  <a:pt x="10063" y="1613"/>
                  <a:pt x="953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CD2DCC7-0790-31A5-81E1-4D80CF45BA78}"/>
              </a:ext>
            </a:extLst>
          </p:cNvPr>
          <p:cNvSpPr/>
          <p:nvPr/>
        </p:nvSpPr>
        <p:spPr>
          <a:xfrm>
            <a:off x="4551562" y="5946855"/>
            <a:ext cx="169780" cy="740243"/>
          </a:xfrm>
          <a:custGeom>
            <a:avLst/>
            <a:gdLst>
              <a:gd name="connsiteX0" fmla="*/ 169663 w 169780"/>
              <a:gd name="connsiteY0" fmla="*/ 3095 h 740243"/>
              <a:gd name="connsiteX1" fmla="*/ 109338 w 169780"/>
              <a:gd name="connsiteY1" fmla="*/ 514270 h 740243"/>
              <a:gd name="connsiteX2" fmla="*/ 128388 w 169780"/>
              <a:gd name="connsiteY2" fmla="*/ 450770 h 740243"/>
              <a:gd name="connsiteX3" fmla="*/ 4563 w 169780"/>
              <a:gd name="connsiteY3" fmla="*/ 733345 h 740243"/>
              <a:gd name="connsiteX4" fmla="*/ 39488 w 169780"/>
              <a:gd name="connsiteY4" fmla="*/ 631745 h 740243"/>
              <a:gd name="connsiteX5" fmla="*/ 160138 w 169780"/>
              <a:gd name="connsiteY5" fmla="*/ 393620 h 740243"/>
              <a:gd name="connsiteX6" fmla="*/ 141088 w 169780"/>
              <a:gd name="connsiteY6" fmla="*/ 390445 h 740243"/>
              <a:gd name="connsiteX7" fmla="*/ 153788 w 169780"/>
              <a:gd name="connsiteY7" fmla="*/ 222170 h 740243"/>
              <a:gd name="connsiteX8" fmla="*/ 125213 w 169780"/>
              <a:gd name="connsiteY8" fmla="*/ 295195 h 740243"/>
              <a:gd name="connsiteX9" fmla="*/ 169663 w 169780"/>
              <a:gd name="connsiteY9" fmla="*/ 3095 h 74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0" h="740243">
                <a:moveTo>
                  <a:pt x="169663" y="3095"/>
                </a:moveTo>
                <a:cubicBezTo>
                  <a:pt x="167017" y="39607"/>
                  <a:pt x="116217" y="439658"/>
                  <a:pt x="109338" y="514270"/>
                </a:cubicBezTo>
                <a:cubicBezTo>
                  <a:pt x="102459" y="588883"/>
                  <a:pt x="145850" y="414258"/>
                  <a:pt x="128388" y="450770"/>
                </a:cubicBezTo>
                <a:cubicBezTo>
                  <a:pt x="110926" y="487282"/>
                  <a:pt x="19380" y="703183"/>
                  <a:pt x="4563" y="733345"/>
                </a:cubicBezTo>
                <a:cubicBezTo>
                  <a:pt x="-10254" y="763507"/>
                  <a:pt x="13559" y="688366"/>
                  <a:pt x="39488" y="631745"/>
                </a:cubicBezTo>
                <a:cubicBezTo>
                  <a:pt x="65417" y="575124"/>
                  <a:pt x="143205" y="433837"/>
                  <a:pt x="160138" y="393620"/>
                </a:cubicBezTo>
                <a:cubicBezTo>
                  <a:pt x="177071" y="353403"/>
                  <a:pt x="142146" y="419020"/>
                  <a:pt x="141088" y="390445"/>
                </a:cubicBezTo>
                <a:cubicBezTo>
                  <a:pt x="140030" y="361870"/>
                  <a:pt x="156434" y="238045"/>
                  <a:pt x="153788" y="222170"/>
                </a:cubicBezTo>
                <a:cubicBezTo>
                  <a:pt x="151142" y="206295"/>
                  <a:pt x="120980" y="325887"/>
                  <a:pt x="125213" y="295195"/>
                </a:cubicBezTo>
                <a:cubicBezTo>
                  <a:pt x="129446" y="264503"/>
                  <a:pt x="172309" y="-33417"/>
                  <a:pt x="169663" y="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D090AE9-CBBF-21F9-32EE-3ACFF3FDC2F5}"/>
              </a:ext>
            </a:extLst>
          </p:cNvPr>
          <p:cNvSpPr/>
          <p:nvPr/>
        </p:nvSpPr>
        <p:spPr>
          <a:xfrm>
            <a:off x="4738183" y="5856815"/>
            <a:ext cx="57306" cy="704426"/>
          </a:xfrm>
          <a:custGeom>
            <a:avLst/>
            <a:gdLst>
              <a:gd name="connsiteX0" fmla="*/ 32766 w 57306"/>
              <a:gd name="connsiteY0" fmla="*/ 701 h 704426"/>
              <a:gd name="connsiteX1" fmla="*/ 51896 w 57306"/>
              <a:gd name="connsiteY1" fmla="*/ 314429 h 704426"/>
              <a:gd name="connsiteX2" fmla="*/ 55722 w 57306"/>
              <a:gd name="connsiteY2" fmla="*/ 540159 h 704426"/>
              <a:gd name="connsiteX3" fmla="*/ 28940 w 57306"/>
              <a:gd name="connsiteY3" fmla="*/ 398599 h 704426"/>
              <a:gd name="connsiteX4" fmla="*/ 21288 w 57306"/>
              <a:gd name="connsiteY4" fmla="*/ 413903 h 704426"/>
              <a:gd name="connsiteX5" fmla="*/ 2158 w 57306"/>
              <a:gd name="connsiteY5" fmla="*/ 700849 h 704426"/>
              <a:gd name="connsiteX6" fmla="*/ 2158 w 57306"/>
              <a:gd name="connsiteY6" fmla="*/ 559289 h 704426"/>
              <a:gd name="connsiteX7" fmla="*/ 17462 w 57306"/>
              <a:gd name="connsiteY7" fmla="*/ 333558 h 704426"/>
              <a:gd name="connsiteX8" fmla="*/ 44244 w 57306"/>
              <a:gd name="connsiteY8" fmla="*/ 406251 h 704426"/>
              <a:gd name="connsiteX9" fmla="*/ 32766 w 57306"/>
              <a:gd name="connsiteY9" fmla="*/ 701 h 7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" h="704426">
                <a:moveTo>
                  <a:pt x="32766" y="701"/>
                </a:moveTo>
                <a:cubicBezTo>
                  <a:pt x="34041" y="-14603"/>
                  <a:pt x="48070" y="224519"/>
                  <a:pt x="51896" y="314429"/>
                </a:cubicBezTo>
                <a:cubicBezTo>
                  <a:pt x="55722" y="404339"/>
                  <a:pt x="59548" y="526131"/>
                  <a:pt x="55722" y="540159"/>
                </a:cubicBezTo>
                <a:cubicBezTo>
                  <a:pt x="51896" y="554187"/>
                  <a:pt x="34679" y="419642"/>
                  <a:pt x="28940" y="398599"/>
                </a:cubicBezTo>
                <a:cubicBezTo>
                  <a:pt x="23201" y="377556"/>
                  <a:pt x="25752" y="363528"/>
                  <a:pt x="21288" y="413903"/>
                </a:cubicBezTo>
                <a:cubicBezTo>
                  <a:pt x="16824" y="464278"/>
                  <a:pt x="5346" y="676618"/>
                  <a:pt x="2158" y="700849"/>
                </a:cubicBezTo>
                <a:cubicBezTo>
                  <a:pt x="-1030" y="725080"/>
                  <a:pt x="-393" y="620504"/>
                  <a:pt x="2158" y="559289"/>
                </a:cubicBezTo>
                <a:cubicBezTo>
                  <a:pt x="4709" y="498074"/>
                  <a:pt x="10448" y="359064"/>
                  <a:pt x="17462" y="333558"/>
                </a:cubicBezTo>
                <a:cubicBezTo>
                  <a:pt x="24476" y="308052"/>
                  <a:pt x="41693" y="461089"/>
                  <a:pt x="44244" y="406251"/>
                </a:cubicBezTo>
                <a:cubicBezTo>
                  <a:pt x="46795" y="351413"/>
                  <a:pt x="31491" y="16005"/>
                  <a:pt x="3276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878EDF0-8F35-283D-E537-F5B041D8288F}"/>
              </a:ext>
            </a:extLst>
          </p:cNvPr>
          <p:cNvSpPr/>
          <p:nvPr/>
        </p:nvSpPr>
        <p:spPr>
          <a:xfrm>
            <a:off x="4170194" y="6523190"/>
            <a:ext cx="444939" cy="751117"/>
          </a:xfrm>
          <a:custGeom>
            <a:avLst/>
            <a:gdLst>
              <a:gd name="connsiteX0" fmla="*/ 428588 w 444939"/>
              <a:gd name="connsiteY0" fmla="*/ 40 h 751117"/>
              <a:gd name="connsiteX1" fmla="*/ 440065 w 444939"/>
              <a:gd name="connsiteY1" fmla="*/ 164556 h 751117"/>
              <a:gd name="connsiteX2" fmla="*/ 336765 w 444939"/>
              <a:gd name="connsiteY2" fmla="*/ 290812 h 751117"/>
              <a:gd name="connsiteX3" fmla="*/ 126338 w 444939"/>
              <a:gd name="connsiteY3" fmla="*/ 482109 h 751117"/>
              <a:gd name="connsiteX4" fmla="*/ 183727 w 444939"/>
              <a:gd name="connsiteY4" fmla="*/ 409416 h 751117"/>
              <a:gd name="connsiteX5" fmla="*/ 26864 w 444939"/>
              <a:gd name="connsiteY5" fmla="*/ 650450 h 751117"/>
              <a:gd name="connsiteX6" fmla="*/ 34516 w 444939"/>
              <a:gd name="connsiteY6" fmla="*/ 528020 h 751117"/>
              <a:gd name="connsiteX7" fmla="*/ 82 w 444939"/>
              <a:gd name="connsiteY7" fmla="*/ 749925 h 751117"/>
              <a:gd name="connsiteX8" fmla="*/ 45993 w 444939"/>
              <a:gd name="connsiteY8" fmla="*/ 608365 h 751117"/>
              <a:gd name="connsiteX9" fmla="*/ 164598 w 444939"/>
              <a:gd name="connsiteY9" fmla="*/ 436197 h 751117"/>
              <a:gd name="connsiteX10" fmla="*/ 206683 w 444939"/>
              <a:gd name="connsiteY10" fmla="*/ 397938 h 751117"/>
              <a:gd name="connsiteX11" fmla="*/ 210509 w 444939"/>
              <a:gd name="connsiteY11" fmla="*/ 321419 h 751117"/>
              <a:gd name="connsiteX12" fmla="*/ 237291 w 444939"/>
              <a:gd name="connsiteY12" fmla="*/ 374982 h 751117"/>
              <a:gd name="connsiteX13" fmla="*/ 298506 w 444939"/>
              <a:gd name="connsiteY13" fmla="*/ 306115 h 751117"/>
              <a:gd name="connsiteX14" fmla="*/ 424762 w 444939"/>
              <a:gd name="connsiteY14" fmla="*/ 260204 h 751117"/>
              <a:gd name="connsiteX15" fmla="*/ 432414 w 444939"/>
              <a:gd name="connsiteY15" fmla="*/ 179859 h 751117"/>
              <a:gd name="connsiteX16" fmla="*/ 428588 w 444939"/>
              <a:gd name="connsiteY16" fmla="*/ 40 h 7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939" h="751117">
                <a:moveTo>
                  <a:pt x="428588" y="40"/>
                </a:moveTo>
                <a:cubicBezTo>
                  <a:pt x="429863" y="-2511"/>
                  <a:pt x="455369" y="116094"/>
                  <a:pt x="440065" y="164556"/>
                </a:cubicBezTo>
                <a:cubicBezTo>
                  <a:pt x="424761" y="213018"/>
                  <a:pt x="389053" y="237887"/>
                  <a:pt x="336765" y="290812"/>
                </a:cubicBezTo>
                <a:cubicBezTo>
                  <a:pt x="284477" y="343737"/>
                  <a:pt x="151844" y="462342"/>
                  <a:pt x="126338" y="482109"/>
                </a:cubicBezTo>
                <a:cubicBezTo>
                  <a:pt x="100832" y="501876"/>
                  <a:pt x="200306" y="381359"/>
                  <a:pt x="183727" y="409416"/>
                </a:cubicBezTo>
                <a:cubicBezTo>
                  <a:pt x="167148" y="437473"/>
                  <a:pt x="51732" y="630683"/>
                  <a:pt x="26864" y="650450"/>
                </a:cubicBezTo>
                <a:cubicBezTo>
                  <a:pt x="1996" y="670217"/>
                  <a:pt x="38980" y="511441"/>
                  <a:pt x="34516" y="528020"/>
                </a:cubicBezTo>
                <a:cubicBezTo>
                  <a:pt x="30052" y="544599"/>
                  <a:pt x="-1831" y="736534"/>
                  <a:pt x="82" y="749925"/>
                </a:cubicBezTo>
                <a:cubicBezTo>
                  <a:pt x="1995" y="763316"/>
                  <a:pt x="18574" y="660653"/>
                  <a:pt x="45993" y="608365"/>
                </a:cubicBezTo>
                <a:cubicBezTo>
                  <a:pt x="73412" y="556077"/>
                  <a:pt x="137816" y="471268"/>
                  <a:pt x="164598" y="436197"/>
                </a:cubicBezTo>
                <a:cubicBezTo>
                  <a:pt x="191380" y="401126"/>
                  <a:pt x="199031" y="417068"/>
                  <a:pt x="206683" y="397938"/>
                </a:cubicBezTo>
                <a:cubicBezTo>
                  <a:pt x="214335" y="378808"/>
                  <a:pt x="205408" y="325245"/>
                  <a:pt x="210509" y="321419"/>
                </a:cubicBezTo>
                <a:cubicBezTo>
                  <a:pt x="215610" y="317593"/>
                  <a:pt x="222625" y="377533"/>
                  <a:pt x="237291" y="374982"/>
                </a:cubicBezTo>
                <a:cubicBezTo>
                  <a:pt x="251957" y="372431"/>
                  <a:pt x="267261" y="325245"/>
                  <a:pt x="298506" y="306115"/>
                </a:cubicBezTo>
                <a:cubicBezTo>
                  <a:pt x="329751" y="286985"/>
                  <a:pt x="402444" y="281247"/>
                  <a:pt x="424762" y="260204"/>
                </a:cubicBezTo>
                <a:cubicBezTo>
                  <a:pt x="447080" y="239161"/>
                  <a:pt x="426038" y="225770"/>
                  <a:pt x="432414" y="179859"/>
                </a:cubicBezTo>
                <a:cubicBezTo>
                  <a:pt x="438790" y="133948"/>
                  <a:pt x="427313" y="2591"/>
                  <a:pt x="42858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8A09AB44-5369-F970-C90B-CB82226CED56}"/>
              </a:ext>
            </a:extLst>
          </p:cNvPr>
          <p:cNvSpPr/>
          <p:nvPr/>
        </p:nvSpPr>
        <p:spPr>
          <a:xfrm>
            <a:off x="4610437" y="6371411"/>
            <a:ext cx="260155" cy="347363"/>
          </a:xfrm>
          <a:custGeom>
            <a:avLst/>
            <a:gdLst>
              <a:gd name="connsiteX0" fmla="*/ 166936 w 260155"/>
              <a:gd name="connsiteY0" fmla="*/ 50 h 347363"/>
              <a:gd name="connsiteX1" fmla="*/ 250064 w 260155"/>
              <a:gd name="connsiteY1" fmla="*/ 151635 h 347363"/>
              <a:gd name="connsiteX2" fmla="*/ 235394 w 260155"/>
              <a:gd name="connsiteY2" fmla="*/ 122296 h 347363"/>
              <a:gd name="connsiteX3" fmla="*/ 108258 w 260155"/>
              <a:gd name="connsiteY3" fmla="*/ 200533 h 347363"/>
              <a:gd name="connsiteX4" fmla="*/ 682 w 260155"/>
              <a:gd name="connsiteY4" fmla="*/ 347229 h 347363"/>
              <a:gd name="connsiteX5" fmla="*/ 64250 w 260155"/>
              <a:gd name="connsiteY5" fmla="*/ 224983 h 347363"/>
              <a:gd name="connsiteX6" fmla="*/ 103368 w 260155"/>
              <a:gd name="connsiteY6" fmla="*/ 127186 h 347363"/>
              <a:gd name="connsiteX7" fmla="*/ 83809 w 260155"/>
              <a:gd name="connsiteY7" fmla="*/ 210313 h 347363"/>
              <a:gd name="connsiteX8" fmla="*/ 137597 w 260155"/>
              <a:gd name="connsiteY8" fmla="*/ 166305 h 347363"/>
              <a:gd name="connsiteX9" fmla="*/ 259843 w 260155"/>
              <a:gd name="connsiteY9" fmla="*/ 171194 h 347363"/>
              <a:gd name="connsiteX10" fmla="*/ 166936 w 260155"/>
              <a:gd name="connsiteY10" fmla="*/ 50 h 34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155" h="347363">
                <a:moveTo>
                  <a:pt x="166936" y="50"/>
                </a:moveTo>
                <a:cubicBezTo>
                  <a:pt x="165306" y="-3210"/>
                  <a:pt x="250064" y="151635"/>
                  <a:pt x="250064" y="151635"/>
                </a:cubicBezTo>
                <a:cubicBezTo>
                  <a:pt x="261474" y="172009"/>
                  <a:pt x="259028" y="114146"/>
                  <a:pt x="235394" y="122296"/>
                </a:cubicBezTo>
                <a:cubicBezTo>
                  <a:pt x="211760" y="130446"/>
                  <a:pt x="147377" y="163044"/>
                  <a:pt x="108258" y="200533"/>
                </a:cubicBezTo>
                <a:cubicBezTo>
                  <a:pt x="69139" y="238022"/>
                  <a:pt x="8017" y="343154"/>
                  <a:pt x="682" y="347229"/>
                </a:cubicBezTo>
                <a:cubicBezTo>
                  <a:pt x="-6653" y="351304"/>
                  <a:pt x="47136" y="261657"/>
                  <a:pt x="64250" y="224983"/>
                </a:cubicBezTo>
                <a:cubicBezTo>
                  <a:pt x="81364" y="188309"/>
                  <a:pt x="100108" y="129631"/>
                  <a:pt x="103368" y="127186"/>
                </a:cubicBezTo>
                <a:cubicBezTo>
                  <a:pt x="106628" y="124741"/>
                  <a:pt x="78104" y="203793"/>
                  <a:pt x="83809" y="210313"/>
                </a:cubicBezTo>
                <a:cubicBezTo>
                  <a:pt x="89514" y="216833"/>
                  <a:pt x="108258" y="172825"/>
                  <a:pt x="137597" y="166305"/>
                </a:cubicBezTo>
                <a:cubicBezTo>
                  <a:pt x="166936" y="159785"/>
                  <a:pt x="253323" y="193198"/>
                  <a:pt x="259843" y="171194"/>
                </a:cubicBezTo>
                <a:cubicBezTo>
                  <a:pt x="266363" y="149190"/>
                  <a:pt x="168566" y="3310"/>
                  <a:pt x="16693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A582B780-CCA5-E96D-CCAD-D60E6ED53624}"/>
              </a:ext>
            </a:extLst>
          </p:cNvPr>
          <p:cNvSpPr/>
          <p:nvPr/>
        </p:nvSpPr>
        <p:spPr>
          <a:xfrm>
            <a:off x="4067278" y="6961160"/>
            <a:ext cx="440922" cy="341165"/>
          </a:xfrm>
          <a:custGeom>
            <a:avLst/>
            <a:gdLst>
              <a:gd name="connsiteX0" fmla="*/ 431374 w 440922"/>
              <a:gd name="connsiteY0" fmla="*/ 11751 h 341165"/>
              <a:gd name="connsiteX1" fmla="*/ 10848 w 440922"/>
              <a:gd name="connsiteY1" fmla="*/ 334481 h 341165"/>
              <a:gd name="connsiteX2" fmla="*/ 137984 w 440922"/>
              <a:gd name="connsiteY2" fmla="*/ 222014 h 341165"/>
              <a:gd name="connsiteX3" fmla="*/ 289569 w 440922"/>
              <a:gd name="connsiteY3" fmla="*/ 124218 h 341165"/>
              <a:gd name="connsiteX4" fmla="*/ 235781 w 440922"/>
              <a:gd name="connsiteY4" fmla="*/ 36200 h 341165"/>
              <a:gd name="connsiteX5" fmla="*/ 299349 w 440922"/>
              <a:gd name="connsiteY5" fmla="*/ 65539 h 341165"/>
              <a:gd name="connsiteX6" fmla="*/ 431374 w 440922"/>
              <a:gd name="connsiteY6" fmla="*/ 11751 h 3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922" h="341165">
                <a:moveTo>
                  <a:pt x="431374" y="11751"/>
                </a:moveTo>
                <a:cubicBezTo>
                  <a:pt x="383290" y="56575"/>
                  <a:pt x="59746" y="299437"/>
                  <a:pt x="10848" y="334481"/>
                </a:cubicBezTo>
                <a:cubicBezTo>
                  <a:pt x="-38050" y="369525"/>
                  <a:pt x="91531" y="257058"/>
                  <a:pt x="137984" y="222014"/>
                </a:cubicBezTo>
                <a:cubicBezTo>
                  <a:pt x="184437" y="186970"/>
                  <a:pt x="273270" y="155187"/>
                  <a:pt x="289569" y="124218"/>
                </a:cubicBezTo>
                <a:cubicBezTo>
                  <a:pt x="305868" y="93249"/>
                  <a:pt x="234151" y="45980"/>
                  <a:pt x="235781" y="36200"/>
                </a:cubicBezTo>
                <a:cubicBezTo>
                  <a:pt x="237411" y="26420"/>
                  <a:pt x="266750" y="66354"/>
                  <a:pt x="299349" y="65539"/>
                </a:cubicBezTo>
                <a:cubicBezTo>
                  <a:pt x="331948" y="64724"/>
                  <a:pt x="479458" y="-33073"/>
                  <a:pt x="431374" y="1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CEEC7041-E830-1CE5-5F23-AD5A48FE0269}"/>
              </a:ext>
            </a:extLst>
          </p:cNvPr>
          <p:cNvSpPr/>
          <p:nvPr/>
        </p:nvSpPr>
        <p:spPr>
          <a:xfrm>
            <a:off x="3406417" y="7212070"/>
            <a:ext cx="872195" cy="382361"/>
          </a:xfrm>
          <a:custGeom>
            <a:avLst/>
            <a:gdLst>
              <a:gd name="connsiteX0" fmla="*/ 872193 w 872195"/>
              <a:gd name="connsiteY0" fmla="*/ 443 h 382361"/>
              <a:gd name="connsiteX1" fmla="*/ 593472 w 872195"/>
              <a:gd name="connsiteY1" fmla="*/ 156918 h 382361"/>
              <a:gd name="connsiteX2" fmla="*/ 397878 w 872195"/>
              <a:gd name="connsiteY2" fmla="*/ 332952 h 382361"/>
              <a:gd name="connsiteX3" fmla="*/ 427217 w 872195"/>
              <a:gd name="connsiteY3" fmla="*/ 298724 h 382361"/>
              <a:gd name="connsiteX4" fmla="*/ 60479 w 872195"/>
              <a:gd name="connsiteY4" fmla="*/ 367181 h 382361"/>
              <a:gd name="connsiteX5" fmla="*/ 75149 w 872195"/>
              <a:gd name="connsiteY5" fmla="*/ 352512 h 382361"/>
              <a:gd name="connsiteX6" fmla="*/ 6691 w 872195"/>
              <a:gd name="connsiteY6" fmla="*/ 381851 h 382361"/>
              <a:gd name="connsiteX7" fmla="*/ 265853 w 872195"/>
              <a:gd name="connsiteY7" fmla="*/ 323173 h 382361"/>
              <a:gd name="connsiteX8" fmla="*/ 520124 w 872195"/>
              <a:gd name="connsiteY8" fmla="*/ 210706 h 382361"/>
              <a:gd name="connsiteX9" fmla="*/ 598362 w 872195"/>
              <a:gd name="connsiteY9" fmla="*/ 112910 h 382361"/>
              <a:gd name="connsiteX10" fmla="*/ 872193 w 872195"/>
              <a:gd name="connsiteY10" fmla="*/ 443 h 3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195" h="382361">
                <a:moveTo>
                  <a:pt x="872193" y="443"/>
                </a:moveTo>
                <a:cubicBezTo>
                  <a:pt x="871378" y="7778"/>
                  <a:pt x="672524" y="101500"/>
                  <a:pt x="593472" y="156918"/>
                </a:cubicBezTo>
                <a:cubicBezTo>
                  <a:pt x="514419" y="212336"/>
                  <a:pt x="425587" y="309318"/>
                  <a:pt x="397878" y="332952"/>
                </a:cubicBezTo>
                <a:cubicBezTo>
                  <a:pt x="370169" y="356586"/>
                  <a:pt x="483450" y="293019"/>
                  <a:pt x="427217" y="298724"/>
                </a:cubicBezTo>
                <a:cubicBezTo>
                  <a:pt x="370984" y="304429"/>
                  <a:pt x="60479" y="367181"/>
                  <a:pt x="60479" y="367181"/>
                </a:cubicBezTo>
                <a:cubicBezTo>
                  <a:pt x="1801" y="376146"/>
                  <a:pt x="84114" y="350067"/>
                  <a:pt x="75149" y="352512"/>
                </a:cubicBezTo>
                <a:cubicBezTo>
                  <a:pt x="66184" y="354957"/>
                  <a:pt x="-25093" y="386741"/>
                  <a:pt x="6691" y="381851"/>
                </a:cubicBezTo>
                <a:cubicBezTo>
                  <a:pt x="38475" y="376961"/>
                  <a:pt x="180281" y="351697"/>
                  <a:pt x="265853" y="323173"/>
                </a:cubicBezTo>
                <a:cubicBezTo>
                  <a:pt x="351425" y="294649"/>
                  <a:pt x="464706" y="245750"/>
                  <a:pt x="520124" y="210706"/>
                </a:cubicBezTo>
                <a:cubicBezTo>
                  <a:pt x="575542" y="175662"/>
                  <a:pt x="542944" y="147139"/>
                  <a:pt x="598362" y="112910"/>
                </a:cubicBezTo>
                <a:cubicBezTo>
                  <a:pt x="653780" y="78681"/>
                  <a:pt x="873008" y="-6892"/>
                  <a:pt x="87219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CE6177F0-A9BD-FFA8-4837-95C7765B4491}"/>
              </a:ext>
            </a:extLst>
          </p:cNvPr>
          <p:cNvSpPr/>
          <p:nvPr/>
        </p:nvSpPr>
        <p:spPr>
          <a:xfrm>
            <a:off x="3450600" y="7545299"/>
            <a:ext cx="759541" cy="186746"/>
          </a:xfrm>
          <a:custGeom>
            <a:avLst/>
            <a:gdLst>
              <a:gd name="connsiteX0" fmla="*/ 3800 w 759541"/>
              <a:gd name="connsiteY0" fmla="*/ 185826 h 186746"/>
              <a:gd name="connsiteX1" fmla="*/ 324475 w 759541"/>
              <a:gd name="connsiteY1" fmla="*/ 90576 h 186746"/>
              <a:gd name="connsiteX2" fmla="*/ 540375 w 759541"/>
              <a:gd name="connsiteY2" fmla="*/ 30251 h 186746"/>
              <a:gd name="connsiteX3" fmla="*/ 495925 w 759541"/>
              <a:gd name="connsiteY3" fmla="*/ 23901 h 186746"/>
              <a:gd name="connsiteX4" fmla="*/ 759450 w 759541"/>
              <a:gd name="connsiteY4" fmla="*/ 20726 h 186746"/>
              <a:gd name="connsiteX5" fmla="*/ 524500 w 759541"/>
              <a:gd name="connsiteY5" fmla="*/ 1676 h 186746"/>
              <a:gd name="connsiteX6" fmla="*/ 419725 w 759541"/>
              <a:gd name="connsiteY6" fmla="*/ 1676 h 186746"/>
              <a:gd name="connsiteX7" fmla="*/ 556250 w 759541"/>
              <a:gd name="connsiteY7" fmla="*/ 8026 h 186746"/>
              <a:gd name="connsiteX8" fmla="*/ 502275 w 759541"/>
              <a:gd name="connsiteY8" fmla="*/ 23901 h 186746"/>
              <a:gd name="connsiteX9" fmla="*/ 407025 w 759541"/>
              <a:gd name="connsiteY9" fmla="*/ 17551 h 186746"/>
              <a:gd name="connsiteX10" fmla="*/ 508625 w 759541"/>
              <a:gd name="connsiteY10" fmla="*/ 30251 h 186746"/>
              <a:gd name="connsiteX11" fmla="*/ 381625 w 759541"/>
              <a:gd name="connsiteY11" fmla="*/ 52476 h 186746"/>
              <a:gd name="connsiteX12" fmla="*/ 334000 w 759541"/>
              <a:gd name="connsiteY12" fmla="*/ 52476 h 186746"/>
              <a:gd name="connsiteX13" fmla="*/ 362575 w 759541"/>
              <a:gd name="connsiteY13" fmla="*/ 68351 h 186746"/>
              <a:gd name="connsiteX14" fmla="*/ 159375 w 759541"/>
              <a:gd name="connsiteY14" fmla="*/ 135026 h 186746"/>
              <a:gd name="connsiteX15" fmla="*/ 3800 w 759541"/>
              <a:gd name="connsiteY15" fmla="*/ 185826 h 18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9541" h="186746">
                <a:moveTo>
                  <a:pt x="3800" y="185826"/>
                </a:moveTo>
                <a:cubicBezTo>
                  <a:pt x="31317" y="178418"/>
                  <a:pt x="235046" y="116505"/>
                  <a:pt x="324475" y="90576"/>
                </a:cubicBezTo>
                <a:cubicBezTo>
                  <a:pt x="413904" y="64647"/>
                  <a:pt x="511800" y="41363"/>
                  <a:pt x="540375" y="30251"/>
                </a:cubicBezTo>
                <a:cubicBezTo>
                  <a:pt x="568950" y="19139"/>
                  <a:pt x="459413" y="25488"/>
                  <a:pt x="495925" y="23901"/>
                </a:cubicBezTo>
                <a:cubicBezTo>
                  <a:pt x="532437" y="22314"/>
                  <a:pt x="754688" y="24430"/>
                  <a:pt x="759450" y="20726"/>
                </a:cubicBezTo>
                <a:cubicBezTo>
                  <a:pt x="764212" y="17022"/>
                  <a:pt x="581121" y="4851"/>
                  <a:pt x="524500" y="1676"/>
                </a:cubicBezTo>
                <a:cubicBezTo>
                  <a:pt x="467879" y="-1499"/>
                  <a:pt x="414434" y="618"/>
                  <a:pt x="419725" y="1676"/>
                </a:cubicBezTo>
                <a:cubicBezTo>
                  <a:pt x="425016" y="2734"/>
                  <a:pt x="542492" y="4322"/>
                  <a:pt x="556250" y="8026"/>
                </a:cubicBezTo>
                <a:cubicBezTo>
                  <a:pt x="570008" y="11730"/>
                  <a:pt x="527146" y="22313"/>
                  <a:pt x="502275" y="23901"/>
                </a:cubicBezTo>
                <a:cubicBezTo>
                  <a:pt x="477404" y="25488"/>
                  <a:pt x="405967" y="16493"/>
                  <a:pt x="407025" y="17551"/>
                </a:cubicBezTo>
                <a:cubicBezTo>
                  <a:pt x="408083" y="18609"/>
                  <a:pt x="512858" y="24430"/>
                  <a:pt x="508625" y="30251"/>
                </a:cubicBezTo>
                <a:cubicBezTo>
                  <a:pt x="504392" y="36072"/>
                  <a:pt x="410729" y="48772"/>
                  <a:pt x="381625" y="52476"/>
                </a:cubicBezTo>
                <a:cubicBezTo>
                  <a:pt x="352521" y="56180"/>
                  <a:pt x="337175" y="49830"/>
                  <a:pt x="334000" y="52476"/>
                </a:cubicBezTo>
                <a:cubicBezTo>
                  <a:pt x="330825" y="55122"/>
                  <a:pt x="391679" y="54593"/>
                  <a:pt x="362575" y="68351"/>
                </a:cubicBezTo>
                <a:cubicBezTo>
                  <a:pt x="333471" y="82109"/>
                  <a:pt x="213350" y="115976"/>
                  <a:pt x="159375" y="135026"/>
                </a:cubicBezTo>
                <a:cubicBezTo>
                  <a:pt x="105400" y="154076"/>
                  <a:pt x="-23717" y="193234"/>
                  <a:pt x="3800" y="185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F80D8B41-F7A4-9F69-3B9F-F1E46F66C20E}"/>
              </a:ext>
            </a:extLst>
          </p:cNvPr>
          <p:cNvSpPr/>
          <p:nvPr/>
        </p:nvSpPr>
        <p:spPr>
          <a:xfrm>
            <a:off x="3489347" y="3681648"/>
            <a:ext cx="379645" cy="297639"/>
          </a:xfrm>
          <a:custGeom>
            <a:avLst/>
            <a:gdLst>
              <a:gd name="connsiteX0" fmla="*/ 377803 w 379645"/>
              <a:gd name="connsiteY0" fmla="*/ 1352 h 297639"/>
              <a:gd name="connsiteX1" fmla="*/ 228578 w 379645"/>
              <a:gd name="connsiteY1" fmla="*/ 42627 h 297639"/>
              <a:gd name="connsiteX2" fmla="*/ 3153 w 379645"/>
              <a:gd name="connsiteY2" fmla="*/ 14052 h 297639"/>
              <a:gd name="connsiteX3" fmla="*/ 95228 w 379645"/>
              <a:gd name="connsiteY3" fmla="*/ 48977 h 297639"/>
              <a:gd name="connsiteX4" fmla="*/ 76178 w 379645"/>
              <a:gd name="connsiteY4" fmla="*/ 17227 h 297639"/>
              <a:gd name="connsiteX5" fmla="*/ 225403 w 379645"/>
              <a:gd name="connsiteY5" fmla="*/ 55327 h 297639"/>
              <a:gd name="connsiteX6" fmla="*/ 180953 w 379645"/>
              <a:gd name="connsiteY6" fmla="*/ 90252 h 297639"/>
              <a:gd name="connsiteX7" fmla="*/ 85703 w 379645"/>
              <a:gd name="connsiteY7" fmla="*/ 147402 h 297639"/>
              <a:gd name="connsiteX8" fmla="*/ 57128 w 379645"/>
              <a:gd name="connsiteY8" fmla="*/ 290277 h 297639"/>
              <a:gd name="connsiteX9" fmla="*/ 50778 w 379645"/>
              <a:gd name="connsiteY9" fmla="*/ 264877 h 297639"/>
              <a:gd name="connsiteX10" fmla="*/ 95228 w 379645"/>
              <a:gd name="connsiteY10" fmla="*/ 160102 h 297639"/>
              <a:gd name="connsiteX11" fmla="*/ 174603 w 379645"/>
              <a:gd name="connsiteY11" fmla="*/ 77552 h 297639"/>
              <a:gd name="connsiteX12" fmla="*/ 126978 w 379645"/>
              <a:gd name="connsiteY12" fmla="*/ 102952 h 297639"/>
              <a:gd name="connsiteX13" fmla="*/ 377803 w 379645"/>
              <a:gd name="connsiteY13" fmla="*/ 1352 h 2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645" h="297639">
                <a:moveTo>
                  <a:pt x="377803" y="1352"/>
                </a:moveTo>
                <a:cubicBezTo>
                  <a:pt x="394736" y="-8702"/>
                  <a:pt x="291020" y="40510"/>
                  <a:pt x="228578" y="42627"/>
                </a:cubicBezTo>
                <a:cubicBezTo>
                  <a:pt x="166136" y="44744"/>
                  <a:pt x="25378" y="12994"/>
                  <a:pt x="3153" y="14052"/>
                </a:cubicBezTo>
                <a:cubicBezTo>
                  <a:pt x="-19072" y="15110"/>
                  <a:pt x="83057" y="48448"/>
                  <a:pt x="95228" y="48977"/>
                </a:cubicBezTo>
                <a:cubicBezTo>
                  <a:pt x="107399" y="49506"/>
                  <a:pt x="54482" y="16169"/>
                  <a:pt x="76178" y="17227"/>
                </a:cubicBezTo>
                <a:cubicBezTo>
                  <a:pt x="97874" y="18285"/>
                  <a:pt x="207941" y="43156"/>
                  <a:pt x="225403" y="55327"/>
                </a:cubicBezTo>
                <a:cubicBezTo>
                  <a:pt x="242865" y="67498"/>
                  <a:pt x="204236" y="74906"/>
                  <a:pt x="180953" y="90252"/>
                </a:cubicBezTo>
                <a:cubicBezTo>
                  <a:pt x="157670" y="105598"/>
                  <a:pt x="106340" y="114065"/>
                  <a:pt x="85703" y="147402"/>
                </a:cubicBezTo>
                <a:cubicBezTo>
                  <a:pt x="65065" y="180740"/>
                  <a:pt x="62949" y="270698"/>
                  <a:pt x="57128" y="290277"/>
                </a:cubicBezTo>
                <a:cubicBezTo>
                  <a:pt x="51307" y="309856"/>
                  <a:pt x="44428" y="286573"/>
                  <a:pt x="50778" y="264877"/>
                </a:cubicBezTo>
                <a:cubicBezTo>
                  <a:pt x="57128" y="243181"/>
                  <a:pt x="74591" y="191323"/>
                  <a:pt x="95228" y="160102"/>
                </a:cubicBezTo>
                <a:cubicBezTo>
                  <a:pt x="115865" y="128881"/>
                  <a:pt x="169311" y="87077"/>
                  <a:pt x="174603" y="77552"/>
                </a:cubicBezTo>
                <a:cubicBezTo>
                  <a:pt x="179895" y="68027"/>
                  <a:pt x="94699" y="110360"/>
                  <a:pt x="126978" y="102952"/>
                </a:cubicBezTo>
                <a:cubicBezTo>
                  <a:pt x="159257" y="95544"/>
                  <a:pt x="360870" y="11406"/>
                  <a:pt x="377803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FC154643-62FE-F8A2-09DA-1DFEF16AC573}"/>
              </a:ext>
            </a:extLst>
          </p:cNvPr>
          <p:cNvSpPr/>
          <p:nvPr/>
        </p:nvSpPr>
        <p:spPr>
          <a:xfrm>
            <a:off x="3623620" y="3704029"/>
            <a:ext cx="298213" cy="361334"/>
          </a:xfrm>
          <a:custGeom>
            <a:avLst/>
            <a:gdLst>
              <a:gd name="connsiteX0" fmla="*/ 297505 w 298213"/>
              <a:gd name="connsiteY0" fmla="*/ 1196 h 361334"/>
              <a:gd name="connsiteX1" fmla="*/ 8580 w 298213"/>
              <a:gd name="connsiteY1" fmla="*/ 175821 h 361334"/>
              <a:gd name="connsiteX2" fmla="*/ 81605 w 298213"/>
              <a:gd name="connsiteY2" fmla="*/ 131371 h 361334"/>
              <a:gd name="connsiteX3" fmla="*/ 21280 w 298213"/>
              <a:gd name="connsiteY3" fmla="*/ 226621 h 361334"/>
              <a:gd name="connsiteX4" fmla="*/ 2230 w 298213"/>
              <a:gd name="connsiteY4" fmla="*/ 356796 h 361334"/>
              <a:gd name="connsiteX5" fmla="*/ 8580 w 298213"/>
              <a:gd name="connsiteY5" fmla="*/ 309171 h 361334"/>
              <a:gd name="connsiteX6" fmla="*/ 75255 w 298213"/>
              <a:gd name="connsiteY6" fmla="*/ 96446 h 361334"/>
              <a:gd name="connsiteX7" fmla="*/ 62555 w 298213"/>
              <a:gd name="connsiteY7" fmla="*/ 134546 h 361334"/>
              <a:gd name="connsiteX8" fmla="*/ 202255 w 298213"/>
              <a:gd name="connsiteY8" fmla="*/ 13896 h 361334"/>
              <a:gd name="connsiteX9" fmla="*/ 94305 w 298213"/>
              <a:gd name="connsiteY9" fmla="*/ 93271 h 361334"/>
              <a:gd name="connsiteX10" fmla="*/ 297505 w 298213"/>
              <a:gd name="connsiteY10" fmla="*/ 1196 h 3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213" h="361334">
                <a:moveTo>
                  <a:pt x="297505" y="1196"/>
                </a:moveTo>
                <a:cubicBezTo>
                  <a:pt x="283217" y="14954"/>
                  <a:pt x="8580" y="175821"/>
                  <a:pt x="8580" y="175821"/>
                </a:cubicBezTo>
                <a:cubicBezTo>
                  <a:pt x="-27403" y="197517"/>
                  <a:pt x="79488" y="122904"/>
                  <a:pt x="81605" y="131371"/>
                </a:cubicBezTo>
                <a:cubicBezTo>
                  <a:pt x="83722" y="139838"/>
                  <a:pt x="34509" y="189050"/>
                  <a:pt x="21280" y="226621"/>
                </a:cubicBezTo>
                <a:cubicBezTo>
                  <a:pt x="8051" y="264192"/>
                  <a:pt x="4347" y="343038"/>
                  <a:pt x="2230" y="356796"/>
                </a:cubicBezTo>
                <a:cubicBezTo>
                  <a:pt x="113" y="370554"/>
                  <a:pt x="-3591" y="352563"/>
                  <a:pt x="8580" y="309171"/>
                </a:cubicBezTo>
                <a:cubicBezTo>
                  <a:pt x="20751" y="265779"/>
                  <a:pt x="66259" y="125550"/>
                  <a:pt x="75255" y="96446"/>
                </a:cubicBezTo>
                <a:cubicBezTo>
                  <a:pt x="84251" y="67342"/>
                  <a:pt x="41388" y="148304"/>
                  <a:pt x="62555" y="134546"/>
                </a:cubicBezTo>
                <a:cubicBezTo>
                  <a:pt x="83722" y="120788"/>
                  <a:pt x="196963" y="20775"/>
                  <a:pt x="202255" y="13896"/>
                </a:cubicBezTo>
                <a:cubicBezTo>
                  <a:pt x="207547" y="7017"/>
                  <a:pt x="83193" y="89567"/>
                  <a:pt x="94305" y="93271"/>
                </a:cubicBezTo>
                <a:cubicBezTo>
                  <a:pt x="105417" y="96975"/>
                  <a:pt x="311793" y="-12562"/>
                  <a:pt x="29750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82C6A459-283F-3A1D-B340-959D9FFF5B1E}"/>
              </a:ext>
            </a:extLst>
          </p:cNvPr>
          <p:cNvSpPr/>
          <p:nvPr/>
        </p:nvSpPr>
        <p:spPr>
          <a:xfrm>
            <a:off x="3705160" y="3736300"/>
            <a:ext cx="333853" cy="293014"/>
          </a:xfrm>
          <a:custGeom>
            <a:avLst/>
            <a:gdLst>
              <a:gd name="connsiteX0" fmla="*/ 333440 w 333853"/>
              <a:gd name="connsiteY0" fmla="*/ 675 h 293014"/>
              <a:gd name="connsiteX1" fmla="*/ 15940 w 333853"/>
              <a:gd name="connsiteY1" fmla="*/ 194350 h 293014"/>
              <a:gd name="connsiteX2" fmla="*/ 92140 w 333853"/>
              <a:gd name="connsiteY2" fmla="*/ 134025 h 293014"/>
              <a:gd name="connsiteX3" fmla="*/ 65 w 333853"/>
              <a:gd name="connsiteY3" fmla="*/ 292775 h 293014"/>
              <a:gd name="connsiteX4" fmla="*/ 79440 w 333853"/>
              <a:gd name="connsiteY4" fmla="*/ 165775 h 293014"/>
              <a:gd name="connsiteX5" fmla="*/ 190565 w 333853"/>
              <a:gd name="connsiteY5" fmla="*/ 675 h 293014"/>
              <a:gd name="connsiteX6" fmla="*/ 123890 w 333853"/>
              <a:gd name="connsiteY6" fmla="*/ 105450 h 293014"/>
              <a:gd name="connsiteX7" fmla="*/ 190565 w 333853"/>
              <a:gd name="connsiteY7" fmla="*/ 57825 h 293014"/>
              <a:gd name="connsiteX8" fmla="*/ 85790 w 333853"/>
              <a:gd name="connsiteY8" fmla="*/ 137200 h 293014"/>
              <a:gd name="connsiteX9" fmla="*/ 333440 w 333853"/>
              <a:gd name="connsiteY9" fmla="*/ 675 h 2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3" h="293014">
                <a:moveTo>
                  <a:pt x="333440" y="675"/>
                </a:moveTo>
                <a:cubicBezTo>
                  <a:pt x="321798" y="10200"/>
                  <a:pt x="56157" y="172125"/>
                  <a:pt x="15940" y="194350"/>
                </a:cubicBezTo>
                <a:cubicBezTo>
                  <a:pt x="-24277" y="216575"/>
                  <a:pt x="94786" y="117621"/>
                  <a:pt x="92140" y="134025"/>
                </a:cubicBezTo>
                <a:cubicBezTo>
                  <a:pt x="89494" y="150429"/>
                  <a:pt x="2182" y="287483"/>
                  <a:pt x="65" y="292775"/>
                </a:cubicBezTo>
                <a:cubicBezTo>
                  <a:pt x="-2052" y="298067"/>
                  <a:pt x="47690" y="214458"/>
                  <a:pt x="79440" y="165775"/>
                </a:cubicBezTo>
                <a:cubicBezTo>
                  <a:pt x="111190" y="117092"/>
                  <a:pt x="183157" y="10729"/>
                  <a:pt x="190565" y="675"/>
                </a:cubicBezTo>
                <a:cubicBezTo>
                  <a:pt x="197973" y="-9379"/>
                  <a:pt x="123890" y="95925"/>
                  <a:pt x="123890" y="105450"/>
                </a:cubicBezTo>
                <a:cubicBezTo>
                  <a:pt x="123890" y="114975"/>
                  <a:pt x="196915" y="52533"/>
                  <a:pt x="190565" y="57825"/>
                </a:cubicBezTo>
                <a:cubicBezTo>
                  <a:pt x="184215" y="63117"/>
                  <a:pt x="64094" y="143021"/>
                  <a:pt x="85790" y="137200"/>
                </a:cubicBezTo>
                <a:cubicBezTo>
                  <a:pt x="107486" y="131379"/>
                  <a:pt x="345082" y="-8850"/>
                  <a:pt x="33344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65980CA5-2C90-E989-674C-17C45B27E227}"/>
              </a:ext>
            </a:extLst>
          </p:cNvPr>
          <p:cNvSpPr/>
          <p:nvPr/>
        </p:nvSpPr>
        <p:spPr>
          <a:xfrm>
            <a:off x="3726382" y="3821442"/>
            <a:ext cx="77810" cy="217496"/>
          </a:xfrm>
          <a:custGeom>
            <a:avLst/>
            <a:gdLst>
              <a:gd name="connsiteX0" fmla="*/ 77268 w 77810"/>
              <a:gd name="connsiteY0" fmla="*/ 4433 h 217496"/>
              <a:gd name="connsiteX1" fmla="*/ 1068 w 77810"/>
              <a:gd name="connsiteY1" fmla="*/ 213983 h 217496"/>
              <a:gd name="connsiteX2" fmla="*/ 32818 w 77810"/>
              <a:gd name="connsiteY2" fmla="*/ 131433 h 217496"/>
              <a:gd name="connsiteX3" fmla="*/ 35993 w 77810"/>
              <a:gd name="connsiteY3" fmla="*/ 74283 h 217496"/>
              <a:gd name="connsiteX4" fmla="*/ 77268 w 77810"/>
              <a:gd name="connsiteY4" fmla="*/ 4433 h 21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10" h="217496">
                <a:moveTo>
                  <a:pt x="77268" y="4433"/>
                </a:moveTo>
                <a:cubicBezTo>
                  <a:pt x="71447" y="27716"/>
                  <a:pt x="8476" y="192816"/>
                  <a:pt x="1068" y="213983"/>
                </a:cubicBezTo>
                <a:cubicBezTo>
                  <a:pt x="-6340" y="235150"/>
                  <a:pt x="26997" y="154716"/>
                  <a:pt x="32818" y="131433"/>
                </a:cubicBezTo>
                <a:cubicBezTo>
                  <a:pt x="38639" y="108150"/>
                  <a:pt x="31760" y="92275"/>
                  <a:pt x="35993" y="74283"/>
                </a:cubicBezTo>
                <a:cubicBezTo>
                  <a:pt x="40226" y="56291"/>
                  <a:pt x="83089" y="-18850"/>
                  <a:pt x="77268" y="4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B5B67D6-280F-F527-436C-412DFC2D0A83}"/>
              </a:ext>
            </a:extLst>
          </p:cNvPr>
          <p:cNvSpPr/>
          <p:nvPr/>
        </p:nvSpPr>
        <p:spPr>
          <a:xfrm>
            <a:off x="3841265" y="3777929"/>
            <a:ext cx="203698" cy="341030"/>
          </a:xfrm>
          <a:custGeom>
            <a:avLst/>
            <a:gdLst>
              <a:gd name="connsiteX0" fmla="*/ 203685 w 203698"/>
              <a:gd name="connsiteY0" fmla="*/ 321 h 341030"/>
              <a:gd name="connsiteX1" fmla="*/ 35410 w 203698"/>
              <a:gd name="connsiteY1" fmla="*/ 181296 h 341030"/>
              <a:gd name="connsiteX2" fmla="*/ 485 w 203698"/>
              <a:gd name="connsiteY2" fmla="*/ 340046 h 341030"/>
              <a:gd name="connsiteX3" fmla="*/ 16360 w 203698"/>
              <a:gd name="connsiteY3" fmla="*/ 241621 h 341030"/>
              <a:gd name="connsiteX4" fmla="*/ 35410 w 203698"/>
              <a:gd name="connsiteY4" fmla="*/ 105096 h 341030"/>
              <a:gd name="connsiteX5" fmla="*/ 13185 w 203698"/>
              <a:gd name="connsiteY5" fmla="*/ 155896 h 341030"/>
              <a:gd name="connsiteX6" fmla="*/ 63985 w 203698"/>
              <a:gd name="connsiteY6" fmla="*/ 60646 h 341030"/>
              <a:gd name="connsiteX7" fmla="*/ 13185 w 203698"/>
              <a:gd name="connsiteY7" fmla="*/ 187646 h 341030"/>
              <a:gd name="connsiteX8" fmla="*/ 79860 w 203698"/>
              <a:gd name="connsiteY8" fmla="*/ 114621 h 341030"/>
              <a:gd name="connsiteX9" fmla="*/ 44935 w 203698"/>
              <a:gd name="connsiteY9" fmla="*/ 136846 h 341030"/>
              <a:gd name="connsiteX10" fmla="*/ 203685 w 203698"/>
              <a:gd name="connsiteY10" fmla="*/ 321 h 3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698" h="341030">
                <a:moveTo>
                  <a:pt x="203685" y="321"/>
                </a:moveTo>
                <a:cubicBezTo>
                  <a:pt x="202098" y="7729"/>
                  <a:pt x="69277" y="124675"/>
                  <a:pt x="35410" y="181296"/>
                </a:cubicBezTo>
                <a:cubicBezTo>
                  <a:pt x="1543" y="237917"/>
                  <a:pt x="3660" y="329992"/>
                  <a:pt x="485" y="340046"/>
                </a:cubicBezTo>
                <a:cubicBezTo>
                  <a:pt x="-2690" y="350100"/>
                  <a:pt x="10539" y="280779"/>
                  <a:pt x="16360" y="241621"/>
                </a:cubicBezTo>
                <a:cubicBezTo>
                  <a:pt x="22181" y="202463"/>
                  <a:pt x="35939" y="119384"/>
                  <a:pt x="35410" y="105096"/>
                </a:cubicBezTo>
                <a:cubicBezTo>
                  <a:pt x="34881" y="90809"/>
                  <a:pt x="8422" y="163304"/>
                  <a:pt x="13185" y="155896"/>
                </a:cubicBezTo>
                <a:cubicBezTo>
                  <a:pt x="17947" y="148488"/>
                  <a:pt x="63985" y="55354"/>
                  <a:pt x="63985" y="60646"/>
                </a:cubicBezTo>
                <a:cubicBezTo>
                  <a:pt x="63985" y="65938"/>
                  <a:pt x="10539" y="178650"/>
                  <a:pt x="13185" y="187646"/>
                </a:cubicBezTo>
                <a:cubicBezTo>
                  <a:pt x="15831" y="196642"/>
                  <a:pt x="74568" y="123088"/>
                  <a:pt x="79860" y="114621"/>
                </a:cubicBezTo>
                <a:cubicBezTo>
                  <a:pt x="85152" y="106154"/>
                  <a:pt x="22181" y="158013"/>
                  <a:pt x="44935" y="136846"/>
                </a:cubicBezTo>
                <a:cubicBezTo>
                  <a:pt x="67689" y="115679"/>
                  <a:pt x="205272" y="-7087"/>
                  <a:pt x="203685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0AA81A6E-CA68-FF5C-9E95-C4A7BF6AA658}"/>
              </a:ext>
            </a:extLst>
          </p:cNvPr>
          <p:cNvSpPr/>
          <p:nvPr/>
        </p:nvSpPr>
        <p:spPr>
          <a:xfrm>
            <a:off x="3917442" y="3816274"/>
            <a:ext cx="149740" cy="481228"/>
          </a:xfrm>
          <a:custGeom>
            <a:avLst/>
            <a:gdLst>
              <a:gd name="connsiteX0" fmla="*/ 149733 w 149740"/>
              <a:gd name="connsiteY0" fmla="*/ 76 h 481228"/>
              <a:gd name="connsiteX1" fmla="*/ 22733 w 149740"/>
              <a:gd name="connsiteY1" fmla="*/ 174701 h 481228"/>
              <a:gd name="connsiteX2" fmla="*/ 44958 w 149740"/>
              <a:gd name="connsiteY2" fmla="*/ 336626 h 481228"/>
              <a:gd name="connsiteX3" fmla="*/ 29083 w 149740"/>
              <a:gd name="connsiteY3" fmla="*/ 235026 h 481228"/>
              <a:gd name="connsiteX4" fmla="*/ 83058 w 149740"/>
              <a:gd name="connsiteY4" fmla="*/ 473151 h 481228"/>
              <a:gd name="connsiteX5" fmla="*/ 83058 w 149740"/>
              <a:gd name="connsiteY5" fmla="*/ 403301 h 481228"/>
              <a:gd name="connsiteX6" fmla="*/ 6858 w 149740"/>
              <a:gd name="connsiteY6" fmla="*/ 187401 h 481228"/>
              <a:gd name="connsiteX7" fmla="*/ 6858 w 149740"/>
              <a:gd name="connsiteY7" fmla="*/ 289001 h 481228"/>
              <a:gd name="connsiteX8" fmla="*/ 35433 w 149740"/>
              <a:gd name="connsiteY8" fmla="*/ 454101 h 481228"/>
              <a:gd name="connsiteX9" fmla="*/ 22733 w 149740"/>
              <a:gd name="connsiteY9" fmla="*/ 358851 h 481228"/>
              <a:gd name="connsiteX10" fmla="*/ 6858 w 149740"/>
              <a:gd name="connsiteY10" fmla="*/ 225501 h 481228"/>
              <a:gd name="connsiteX11" fmla="*/ 38608 w 149740"/>
              <a:gd name="connsiteY11" fmla="*/ 130251 h 481228"/>
              <a:gd name="connsiteX12" fmla="*/ 16383 w 149740"/>
              <a:gd name="connsiteY12" fmla="*/ 152476 h 481228"/>
              <a:gd name="connsiteX13" fmla="*/ 149733 w 149740"/>
              <a:gd name="connsiteY13" fmla="*/ 76 h 48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740" h="481228">
                <a:moveTo>
                  <a:pt x="149733" y="76"/>
                </a:moveTo>
                <a:cubicBezTo>
                  <a:pt x="150791" y="3780"/>
                  <a:pt x="40195" y="118610"/>
                  <a:pt x="22733" y="174701"/>
                </a:cubicBezTo>
                <a:cubicBezTo>
                  <a:pt x="5271" y="230792"/>
                  <a:pt x="43900" y="326572"/>
                  <a:pt x="44958" y="336626"/>
                </a:cubicBezTo>
                <a:cubicBezTo>
                  <a:pt x="46016" y="346680"/>
                  <a:pt x="22733" y="212272"/>
                  <a:pt x="29083" y="235026"/>
                </a:cubicBezTo>
                <a:cubicBezTo>
                  <a:pt x="35433" y="257780"/>
                  <a:pt x="74062" y="445105"/>
                  <a:pt x="83058" y="473151"/>
                </a:cubicBezTo>
                <a:cubicBezTo>
                  <a:pt x="92054" y="501197"/>
                  <a:pt x="95758" y="450926"/>
                  <a:pt x="83058" y="403301"/>
                </a:cubicBezTo>
                <a:cubicBezTo>
                  <a:pt x="70358" y="355676"/>
                  <a:pt x="19558" y="206451"/>
                  <a:pt x="6858" y="187401"/>
                </a:cubicBezTo>
                <a:cubicBezTo>
                  <a:pt x="-5842" y="168351"/>
                  <a:pt x="2095" y="244551"/>
                  <a:pt x="6858" y="289001"/>
                </a:cubicBezTo>
                <a:cubicBezTo>
                  <a:pt x="11620" y="333451"/>
                  <a:pt x="32787" y="442459"/>
                  <a:pt x="35433" y="454101"/>
                </a:cubicBezTo>
                <a:cubicBezTo>
                  <a:pt x="38079" y="465743"/>
                  <a:pt x="27495" y="396951"/>
                  <a:pt x="22733" y="358851"/>
                </a:cubicBezTo>
                <a:cubicBezTo>
                  <a:pt x="17970" y="320751"/>
                  <a:pt x="4212" y="263601"/>
                  <a:pt x="6858" y="225501"/>
                </a:cubicBezTo>
                <a:cubicBezTo>
                  <a:pt x="9504" y="187401"/>
                  <a:pt x="37021" y="142422"/>
                  <a:pt x="38608" y="130251"/>
                </a:cubicBezTo>
                <a:cubicBezTo>
                  <a:pt x="40195" y="118080"/>
                  <a:pt x="508" y="176818"/>
                  <a:pt x="16383" y="152476"/>
                </a:cubicBezTo>
                <a:cubicBezTo>
                  <a:pt x="32258" y="128134"/>
                  <a:pt x="148675" y="-3628"/>
                  <a:pt x="149733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AD873914-D5C3-229F-6E52-2641CA0D29DC}"/>
              </a:ext>
            </a:extLst>
          </p:cNvPr>
          <p:cNvSpPr/>
          <p:nvPr/>
        </p:nvSpPr>
        <p:spPr>
          <a:xfrm>
            <a:off x="2979280" y="2984707"/>
            <a:ext cx="272324" cy="1130262"/>
          </a:xfrm>
          <a:custGeom>
            <a:avLst/>
            <a:gdLst>
              <a:gd name="connsiteX0" fmla="*/ 49670 w 272324"/>
              <a:gd name="connsiteY0" fmla="*/ 6143 h 1130262"/>
              <a:gd name="connsiteX1" fmla="*/ 5220 w 272324"/>
              <a:gd name="connsiteY1" fmla="*/ 450643 h 1130262"/>
              <a:gd name="connsiteX2" fmla="*/ 8395 w 272324"/>
              <a:gd name="connsiteY2" fmla="*/ 399843 h 1130262"/>
              <a:gd name="connsiteX3" fmla="*/ 14745 w 272324"/>
              <a:gd name="connsiteY3" fmla="*/ 749093 h 1130262"/>
              <a:gd name="connsiteX4" fmla="*/ 27445 w 272324"/>
              <a:gd name="connsiteY4" fmla="*/ 714168 h 1130262"/>
              <a:gd name="connsiteX5" fmla="*/ 157620 w 272324"/>
              <a:gd name="connsiteY5" fmla="*/ 866568 h 1130262"/>
              <a:gd name="connsiteX6" fmla="*/ 154445 w 272324"/>
              <a:gd name="connsiteY6" fmla="*/ 812593 h 1130262"/>
              <a:gd name="connsiteX7" fmla="*/ 141745 w 272324"/>
              <a:gd name="connsiteY7" fmla="*/ 939593 h 1130262"/>
              <a:gd name="connsiteX8" fmla="*/ 205245 w 272324"/>
              <a:gd name="connsiteY8" fmla="*/ 1060243 h 1130262"/>
              <a:gd name="connsiteX9" fmla="*/ 265570 w 272324"/>
              <a:gd name="connsiteY9" fmla="*/ 1091993 h 1130262"/>
              <a:gd name="connsiteX10" fmla="*/ 268745 w 272324"/>
              <a:gd name="connsiteY10" fmla="*/ 1130093 h 1130262"/>
              <a:gd name="connsiteX11" fmla="*/ 246520 w 272324"/>
              <a:gd name="connsiteY11" fmla="*/ 1076118 h 1130262"/>
              <a:gd name="connsiteX12" fmla="*/ 170320 w 272324"/>
              <a:gd name="connsiteY12" fmla="*/ 945943 h 1130262"/>
              <a:gd name="connsiteX13" fmla="*/ 2045 w 272324"/>
              <a:gd name="connsiteY13" fmla="*/ 612568 h 1130262"/>
              <a:gd name="connsiteX14" fmla="*/ 75070 w 272324"/>
              <a:gd name="connsiteY14" fmla="*/ 142668 h 1130262"/>
              <a:gd name="connsiteX15" fmla="*/ 46495 w 272324"/>
              <a:gd name="connsiteY15" fmla="*/ 187118 h 1130262"/>
              <a:gd name="connsiteX16" fmla="*/ 49670 w 272324"/>
              <a:gd name="connsiteY16" fmla="*/ 6143 h 11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324" h="1130262">
                <a:moveTo>
                  <a:pt x="49670" y="6143"/>
                </a:moveTo>
                <a:cubicBezTo>
                  <a:pt x="42791" y="50064"/>
                  <a:pt x="12099" y="385026"/>
                  <a:pt x="5220" y="450643"/>
                </a:cubicBezTo>
                <a:cubicBezTo>
                  <a:pt x="-1659" y="516260"/>
                  <a:pt x="6807" y="350101"/>
                  <a:pt x="8395" y="399843"/>
                </a:cubicBezTo>
                <a:cubicBezTo>
                  <a:pt x="9982" y="449585"/>
                  <a:pt x="11570" y="696706"/>
                  <a:pt x="14745" y="749093"/>
                </a:cubicBezTo>
                <a:cubicBezTo>
                  <a:pt x="17920" y="801480"/>
                  <a:pt x="3633" y="694589"/>
                  <a:pt x="27445" y="714168"/>
                </a:cubicBezTo>
                <a:cubicBezTo>
                  <a:pt x="51257" y="733747"/>
                  <a:pt x="136453" y="850164"/>
                  <a:pt x="157620" y="866568"/>
                </a:cubicBezTo>
                <a:cubicBezTo>
                  <a:pt x="178787" y="882972"/>
                  <a:pt x="157091" y="800422"/>
                  <a:pt x="154445" y="812593"/>
                </a:cubicBezTo>
                <a:cubicBezTo>
                  <a:pt x="151799" y="824764"/>
                  <a:pt x="133278" y="898318"/>
                  <a:pt x="141745" y="939593"/>
                </a:cubicBezTo>
                <a:cubicBezTo>
                  <a:pt x="150212" y="980868"/>
                  <a:pt x="184607" y="1034843"/>
                  <a:pt x="205245" y="1060243"/>
                </a:cubicBezTo>
                <a:cubicBezTo>
                  <a:pt x="225883" y="1085643"/>
                  <a:pt x="254987" y="1080351"/>
                  <a:pt x="265570" y="1091993"/>
                </a:cubicBezTo>
                <a:cubicBezTo>
                  <a:pt x="276153" y="1103635"/>
                  <a:pt x="271920" y="1132739"/>
                  <a:pt x="268745" y="1130093"/>
                </a:cubicBezTo>
                <a:cubicBezTo>
                  <a:pt x="265570" y="1127447"/>
                  <a:pt x="262924" y="1106810"/>
                  <a:pt x="246520" y="1076118"/>
                </a:cubicBezTo>
                <a:cubicBezTo>
                  <a:pt x="230116" y="1045426"/>
                  <a:pt x="211066" y="1023201"/>
                  <a:pt x="170320" y="945943"/>
                </a:cubicBezTo>
                <a:cubicBezTo>
                  <a:pt x="129574" y="868685"/>
                  <a:pt x="17920" y="746447"/>
                  <a:pt x="2045" y="612568"/>
                </a:cubicBezTo>
                <a:cubicBezTo>
                  <a:pt x="-13830" y="478689"/>
                  <a:pt x="67662" y="213576"/>
                  <a:pt x="75070" y="142668"/>
                </a:cubicBezTo>
                <a:cubicBezTo>
                  <a:pt x="82478" y="71760"/>
                  <a:pt x="50199" y="206697"/>
                  <a:pt x="46495" y="187118"/>
                </a:cubicBezTo>
                <a:cubicBezTo>
                  <a:pt x="42791" y="167539"/>
                  <a:pt x="56549" y="-37778"/>
                  <a:pt x="49670" y="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09A9F919-B18B-E0C2-C63B-EFF5E9658E0D}"/>
              </a:ext>
            </a:extLst>
          </p:cNvPr>
          <p:cNvSpPr/>
          <p:nvPr/>
        </p:nvSpPr>
        <p:spPr>
          <a:xfrm>
            <a:off x="3959181" y="3648074"/>
            <a:ext cx="244573" cy="965201"/>
          </a:xfrm>
          <a:custGeom>
            <a:avLst/>
            <a:gdLst>
              <a:gd name="connsiteX0" fmla="*/ 44 w 244573"/>
              <a:gd name="connsiteY0" fmla="*/ 1 h 965201"/>
              <a:gd name="connsiteX1" fmla="*/ 139744 w 244573"/>
              <a:gd name="connsiteY1" fmla="*/ 158751 h 965201"/>
              <a:gd name="connsiteX2" fmla="*/ 165144 w 244573"/>
              <a:gd name="connsiteY2" fmla="*/ 514351 h 965201"/>
              <a:gd name="connsiteX3" fmla="*/ 168319 w 244573"/>
              <a:gd name="connsiteY3" fmla="*/ 457201 h 965201"/>
              <a:gd name="connsiteX4" fmla="*/ 187369 w 244573"/>
              <a:gd name="connsiteY4" fmla="*/ 933451 h 965201"/>
              <a:gd name="connsiteX5" fmla="*/ 184194 w 244573"/>
              <a:gd name="connsiteY5" fmla="*/ 787401 h 965201"/>
              <a:gd name="connsiteX6" fmla="*/ 181019 w 244573"/>
              <a:gd name="connsiteY6" fmla="*/ 495301 h 965201"/>
              <a:gd name="connsiteX7" fmla="*/ 133394 w 244573"/>
              <a:gd name="connsiteY7" fmla="*/ 577851 h 965201"/>
              <a:gd name="connsiteX8" fmla="*/ 73069 w 244573"/>
              <a:gd name="connsiteY8" fmla="*/ 965201 h 965201"/>
              <a:gd name="connsiteX9" fmla="*/ 73069 w 244573"/>
              <a:gd name="connsiteY9" fmla="*/ 965201 h 965201"/>
              <a:gd name="connsiteX10" fmla="*/ 158794 w 244573"/>
              <a:gd name="connsiteY10" fmla="*/ 355601 h 965201"/>
              <a:gd name="connsiteX11" fmla="*/ 244519 w 244573"/>
              <a:gd name="connsiteY11" fmla="*/ 31751 h 965201"/>
              <a:gd name="connsiteX12" fmla="*/ 171494 w 244573"/>
              <a:gd name="connsiteY12" fmla="*/ 200026 h 965201"/>
              <a:gd name="connsiteX13" fmla="*/ 155619 w 244573"/>
              <a:gd name="connsiteY13" fmla="*/ 155576 h 965201"/>
              <a:gd name="connsiteX14" fmla="*/ 44 w 244573"/>
              <a:gd name="connsiteY14" fmla="*/ 1 h 9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573" h="965201">
                <a:moveTo>
                  <a:pt x="44" y="1"/>
                </a:moveTo>
                <a:cubicBezTo>
                  <a:pt x="-2602" y="530"/>
                  <a:pt x="112227" y="73026"/>
                  <a:pt x="139744" y="158751"/>
                </a:cubicBezTo>
                <a:cubicBezTo>
                  <a:pt x="167261" y="244476"/>
                  <a:pt x="160382" y="464609"/>
                  <a:pt x="165144" y="514351"/>
                </a:cubicBezTo>
                <a:cubicBezTo>
                  <a:pt x="169906" y="564093"/>
                  <a:pt x="164615" y="387351"/>
                  <a:pt x="168319" y="457201"/>
                </a:cubicBezTo>
                <a:cubicBezTo>
                  <a:pt x="172023" y="527051"/>
                  <a:pt x="184723" y="878418"/>
                  <a:pt x="187369" y="933451"/>
                </a:cubicBezTo>
                <a:cubicBezTo>
                  <a:pt x="190015" y="988484"/>
                  <a:pt x="185252" y="860426"/>
                  <a:pt x="184194" y="787401"/>
                </a:cubicBezTo>
                <a:cubicBezTo>
                  <a:pt x="183136" y="714376"/>
                  <a:pt x="189486" y="530226"/>
                  <a:pt x="181019" y="495301"/>
                </a:cubicBezTo>
                <a:cubicBezTo>
                  <a:pt x="172552" y="460376"/>
                  <a:pt x="151386" y="499534"/>
                  <a:pt x="133394" y="577851"/>
                </a:cubicBezTo>
                <a:cubicBezTo>
                  <a:pt x="115402" y="656168"/>
                  <a:pt x="73069" y="965201"/>
                  <a:pt x="73069" y="965201"/>
                </a:cubicBezTo>
                <a:lnTo>
                  <a:pt x="73069" y="965201"/>
                </a:lnTo>
                <a:cubicBezTo>
                  <a:pt x="87356" y="863601"/>
                  <a:pt x="130219" y="511176"/>
                  <a:pt x="158794" y="355601"/>
                </a:cubicBezTo>
                <a:cubicBezTo>
                  <a:pt x="187369" y="200026"/>
                  <a:pt x="242402" y="57680"/>
                  <a:pt x="244519" y="31751"/>
                </a:cubicBezTo>
                <a:cubicBezTo>
                  <a:pt x="246636" y="5822"/>
                  <a:pt x="186311" y="179389"/>
                  <a:pt x="171494" y="200026"/>
                </a:cubicBezTo>
                <a:cubicBezTo>
                  <a:pt x="156677" y="220663"/>
                  <a:pt x="179432" y="188384"/>
                  <a:pt x="155619" y="155576"/>
                </a:cubicBezTo>
                <a:cubicBezTo>
                  <a:pt x="131806" y="122768"/>
                  <a:pt x="2690" y="-528"/>
                  <a:pt x="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78B0755-1689-4916-5649-4DA0A1A6AE8E}"/>
              </a:ext>
            </a:extLst>
          </p:cNvPr>
          <p:cNvSpPr/>
          <p:nvPr/>
        </p:nvSpPr>
        <p:spPr>
          <a:xfrm>
            <a:off x="3886182" y="4298783"/>
            <a:ext cx="312776" cy="792497"/>
          </a:xfrm>
          <a:custGeom>
            <a:avLst/>
            <a:gdLst>
              <a:gd name="connsiteX0" fmla="*/ 142893 w 312776"/>
              <a:gd name="connsiteY0" fmla="*/ 167 h 792497"/>
              <a:gd name="connsiteX1" fmla="*/ 73043 w 312776"/>
              <a:gd name="connsiteY1" fmla="*/ 416092 h 792497"/>
              <a:gd name="connsiteX2" fmla="*/ 82568 w 312776"/>
              <a:gd name="connsiteY2" fmla="*/ 295442 h 792497"/>
              <a:gd name="connsiteX3" fmla="*/ 127018 w 312776"/>
              <a:gd name="connsiteY3" fmla="*/ 514517 h 792497"/>
              <a:gd name="connsiteX4" fmla="*/ 298468 w 312776"/>
              <a:gd name="connsiteY4" fmla="*/ 778042 h 792497"/>
              <a:gd name="connsiteX5" fmla="*/ 285768 w 312776"/>
              <a:gd name="connsiteY5" fmla="*/ 739942 h 792497"/>
              <a:gd name="connsiteX6" fmla="*/ 146068 w 312776"/>
              <a:gd name="connsiteY6" fmla="*/ 587542 h 792497"/>
              <a:gd name="connsiteX7" fmla="*/ 18 w 312776"/>
              <a:gd name="connsiteY7" fmla="*/ 412917 h 792497"/>
              <a:gd name="connsiteX8" fmla="*/ 155593 w 312776"/>
              <a:gd name="connsiteY8" fmla="*/ 558967 h 792497"/>
              <a:gd name="connsiteX9" fmla="*/ 120668 w 312776"/>
              <a:gd name="connsiteY9" fmla="*/ 457367 h 792497"/>
              <a:gd name="connsiteX10" fmla="*/ 34943 w 312776"/>
              <a:gd name="connsiteY10" fmla="*/ 308142 h 792497"/>
              <a:gd name="connsiteX11" fmla="*/ 63518 w 312776"/>
              <a:gd name="connsiteY11" fmla="*/ 365292 h 792497"/>
              <a:gd name="connsiteX12" fmla="*/ 142893 w 312776"/>
              <a:gd name="connsiteY12" fmla="*/ 167 h 7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76" h="792497">
                <a:moveTo>
                  <a:pt x="142893" y="167"/>
                </a:moveTo>
                <a:cubicBezTo>
                  <a:pt x="144480" y="8634"/>
                  <a:pt x="83097" y="366880"/>
                  <a:pt x="73043" y="416092"/>
                </a:cubicBezTo>
                <a:cubicBezTo>
                  <a:pt x="62989" y="465305"/>
                  <a:pt x="73572" y="279038"/>
                  <a:pt x="82568" y="295442"/>
                </a:cubicBezTo>
                <a:cubicBezTo>
                  <a:pt x="91564" y="311846"/>
                  <a:pt x="91035" y="434084"/>
                  <a:pt x="127018" y="514517"/>
                </a:cubicBezTo>
                <a:cubicBezTo>
                  <a:pt x="163001" y="594950"/>
                  <a:pt x="272010" y="740471"/>
                  <a:pt x="298468" y="778042"/>
                </a:cubicBezTo>
                <a:cubicBezTo>
                  <a:pt x="324926" y="815613"/>
                  <a:pt x="311168" y="771692"/>
                  <a:pt x="285768" y="739942"/>
                </a:cubicBezTo>
                <a:cubicBezTo>
                  <a:pt x="260368" y="708192"/>
                  <a:pt x="193693" y="642046"/>
                  <a:pt x="146068" y="587542"/>
                </a:cubicBezTo>
                <a:cubicBezTo>
                  <a:pt x="98443" y="533038"/>
                  <a:pt x="-1569" y="417679"/>
                  <a:pt x="18" y="412917"/>
                </a:cubicBezTo>
                <a:cubicBezTo>
                  <a:pt x="1605" y="408155"/>
                  <a:pt x="135485" y="551559"/>
                  <a:pt x="155593" y="558967"/>
                </a:cubicBezTo>
                <a:cubicBezTo>
                  <a:pt x="175701" y="566375"/>
                  <a:pt x="140776" y="499171"/>
                  <a:pt x="120668" y="457367"/>
                </a:cubicBezTo>
                <a:cubicBezTo>
                  <a:pt x="100560" y="415563"/>
                  <a:pt x="44468" y="323488"/>
                  <a:pt x="34943" y="308142"/>
                </a:cubicBezTo>
                <a:cubicBezTo>
                  <a:pt x="25418" y="292796"/>
                  <a:pt x="46056" y="424029"/>
                  <a:pt x="63518" y="365292"/>
                </a:cubicBezTo>
                <a:cubicBezTo>
                  <a:pt x="80980" y="306555"/>
                  <a:pt x="141306" y="-8300"/>
                  <a:pt x="1428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ADE967CB-0544-9C5A-7277-D4118FB6A168}"/>
              </a:ext>
            </a:extLst>
          </p:cNvPr>
          <p:cNvSpPr/>
          <p:nvPr/>
        </p:nvSpPr>
        <p:spPr>
          <a:xfrm>
            <a:off x="3844022" y="3460338"/>
            <a:ext cx="538101" cy="1143228"/>
          </a:xfrm>
          <a:custGeom>
            <a:avLst/>
            <a:gdLst>
              <a:gd name="connsiteX0" fmla="*/ 175528 w 538101"/>
              <a:gd name="connsiteY0" fmla="*/ 229012 h 1143228"/>
              <a:gd name="connsiteX1" fmla="*/ 903 w 538101"/>
              <a:gd name="connsiteY1" fmla="*/ 19462 h 1143228"/>
              <a:gd name="connsiteX2" fmla="*/ 267603 w 538101"/>
              <a:gd name="connsiteY2" fmla="*/ 79787 h 1143228"/>
              <a:gd name="connsiteX3" fmla="*/ 296178 w 538101"/>
              <a:gd name="connsiteY3" fmla="*/ 73437 h 1143228"/>
              <a:gd name="connsiteX4" fmla="*/ 451753 w 538101"/>
              <a:gd name="connsiteY4" fmla="*/ 241712 h 1143228"/>
              <a:gd name="connsiteX5" fmla="*/ 464453 w 538101"/>
              <a:gd name="connsiteY5" fmla="*/ 629062 h 1143228"/>
              <a:gd name="connsiteX6" fmla="*/ 531128 w 538101"/>
              <a:gd name="connsiteY6" fmla="*/ 536987 h 1143228"/>
              <a:gd name="connsiteX7" fmla="*/ 410478 w 538101"/>
              <a:gd name="connsiteY7" fmla="*/ 1111662 h 1143228"/>
              <a:gd name="connsiteX8" fmla="*/ 448578 w 538101"/>
              <a:gd name="connsiteY8" fmla="*/ 1000537 h 1143228"/>
              <a:gd name="connsiteX9" fmla="*/ 537478 w 538101"/>
              <a:gd name="connsiteY9" fmla="*/ 432212 h 1143228"/>
              <a:gd name="connsiteX10" fmla="*/ 486678 w 538101"/>
              <a:gd name="connsiteY10" fmla="*/ 530637 h 1143228"/>
              <a:gd name="connsiteX11" fmla="*/ 458103 w 538101"/>
              <a:gd name="connsiteY11" fmla="*/ 263937 h 1143228"/>
              <a:gd name="connsiteX12" fmla="*/ 327928 w 538101"/>
              <a:gd name="connsiteY12" fmla="*/ 60737 h 1143228"/>
              <a:gd name="connsiteX13" fmla="*/ 73928 w 538101"/>
              <a:gd name="connsiteY13" fmla="*/ 412 h 1143228"/>
              <a:gd name="connsiteX14" fmla="*/ 29478 w 538101"/>
              <a:gd name="connsiteY14" fmla="*/ 44862 h 1143228"/>
              <a:gd name="connsiteX15" fmla="*/ 175528 w 538101"/>
              <a:gd name="connsiteY15" fmla="*/ 229012 h 11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101" h="1143228">
                <a:moveTo>
                  <a:pt x="175528" y="229012"/>
                </a:moveTo>
                <a:cubicBezTo>
                  <a:pt x="170766" y="224779"/>
                  <a:pt x="-14443" y="44333"/>
                  <a:pt x="903" y="19462"/>
                </a:cubicBezTo>
                <a:cubicBezTo>
                  <a:pt x="16249" y="-5409"/>
                  <a:pt x="218391" y="70791"/>
                  <a:pt x="267603" y="79787"/>
                </a:cubicBezTo>
                <a:cubicBezTo>
                  <a:pt x="316815" y="88783"/>
                  <a:pt x="265486" y="46450"/>
                  <a:pt x="296178" y="73437"/>
                </a:cubicBezTo>
                <a:cubicBezTo>
                  <a:pt x="326870" y="100424"/>
                  <a:pt x="423707" y="149108"/>
                  <a:pt x="451753" y="241712"/>
                </a:cubicBezTo>
                <a:cubicBezTo>
                  <a:pt x="479799" y="334316"/>
                  <a:pt x="451224" y="579850"/>
                  <a:pt x="464453" y="629062"/>
                </a:cubicBezTo>
                <a:cubicBezTo>
                  <a:pt x="477682" y="678275"/>
                  <a:pt x="540124" y="456554"/>
                  <a:pt x="531128" y="536987"/>
                </a:cubicBezTo>
                <a:cubicBezTo>
                  <a:pt x="522132" y="617420"/>
                  <a:pt x="424236" y="1034404"/>
                  <a:pt x="410478" y="1111662"/>
                </a:cubicBezTo>
                <a:cubicBezTo>
                  <a:pt x="396720" y="1188920"/>
                  <a:pt x="427411" y="1113778"/>
                  <a:pt x="448578" y="1000537"/>
                </a:cubicBezTo>
                <a:cubicBezTo>
                  <a:pt x="469745" y="887296"/>
                  <a:pt x="531128" y="510529"/>
                  <a:pt x="537478" y="432212"/>
                </a:cubicBezTo>
                <a:cubicBezTo>
                  <a:pt x="543828" y="353895"/>
                  <a:pt x="499907" y="558683"/>
                  <a:pt x="486678" y="530637"/>
                </a:cubicBezTo>
                <a:cubicBezTo>
                  <a:pt x="473449" y="502591"/>
                  <a:pt x="484561" y="342254"/>
                  <a:pt x="458103" y="263937"/>
                </a:cubicBezTo>
                <a:cubicBezTo>
                  <a:pt x="431645" y="185620"/>
                  <a:pt x="391957" y="104658"/>
                  <a:pt x="327928" y="60737"/>
                </a:cubicBezTo>
                <a:cubicBezTo>
                  <a:pt x="263899" y="16816"/>
                  <a:pt x="123670" y="3058"/>
                  <a:pt x="73928" y="412"/>
                </a:cubicBezTo>
                <a:cubicBezTo>
                  <a:pt x="24186" y="-2234"/>
                  <a:pt x="10957" y="7291"/>
                  <a:pt x="29478" y="44862"/>
                </a:cubicBezTo>
                <a:cubicBezTo>
                  <a:pt x="47999" y="82433"/>
                  <a:pt x="180290" y="233245"/>
                  <a:pt x="175528" y="229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77997827-600E-ED5E-22A9-05FBABB3F470}"/>
              </a:ext>
            </a:extLst>
          </p:cNvPr>
          <p:cNvSpPr/>
          <p:nvPr/>
        </p:nvSpPr>
        <p:spPr>
          <a:xfrm>
            <a:off x="4046283" y="4637504"/>
            <a:ext cx="1363957" cy="535503"/>
          </a:xfrm>
          <a:custGeom>
            <a:avLst/>
            <a:gdLst>
              <a:gd name="connsiteX0" fmla="*/ 1842 w 1363957"/>
              <a:gd name="connsiteY0" fmla="*/ 1171 h 535503"/>
              <a:gd name="connsiteX1" fmla="*/ 722567 w 1363957"/>
              <a:gd name="connsiteY1" fmla="*/ 325021 h 535503"/>
              <a:gd name="connsiteX2" fmla="*/ 659067 w 1363957"/>
              <a:gd name="connsiteY2" fmla="*/ 302796 h 535503"/>
              <a:gd name="connsiteX3" fmla="*/ 1341692 w 1363957"/>
              <a:gd name="connsiteY3" fmla="*/ 528221 h 535503"/>
              <a:gd name="connsiteX4" fmla="*/ 1151192 w 1363957"/>
              <a:gd name="connsiteY4" fmla="*/ 467896 h 535503"/>
              <a:gd name="connsiteX5" fmla="*/ 684467 w 1363957"/>
              <a:gd name="connsiteY5" fmla="*/ 344071 h 535503"/>
              <a:gd name="connsiteX6" fmla="*/ 767017 w 1363957"/>
              <a:gd name="connsiteY6" fmla="*/ 363121 h 535503"/>
              <a:gd name="connsiteX7" fmla="*/ 366967 w 1363957"/>
              <a:gd name="connsiteY7" fmla="*/ 156746 h 535503"/>
              <a:gd name="connsiteX8" fmla="*/ 509842 w 1363957"/>
              <a:gd name="connsiteY8" fmla="*/ 213896 h 535503"/>
              <a:gd name="connsiteX9" fmla="*/ 1842 w 1363957"/>
              <a:gd name="connsiteY9" fmla="*/ 1171 h 53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957" h="535503">
                <a:moveTo>
                  <a:pt x="1842" y="1171"/>
                </a:moveTo>
                <a:cubicBezTo>
                  <a:pt x="37296" y="19692"/>
                  <a:pt x="613030" y="274750"/>
                  <a:pt x="722567" y="325021"/>
                </a:cubicBezTo>
                <a:cubicBezTo>
                  <a:pt x="832104" y="375292"/>
                  <a:pt x="659067" y="302796"/>
                  <a:pt x="659067" y="302796"/>
                </a:cubicBezTo>
                <a:lnTo>
                  <a:pt x="1341692" y="528221"/>
                </a:lnTo>
                <a:cubicBezTo>
                  <a:pt x="1423713" y="555738"/>
                  <a:pt x="1260729" y="498588"/>
                  <a:pt x="1151192" y="467896"/>
                </a:cubicBezTo>
                <a:cubicBezTo>
                  <a:pt x="1041655" y="437204"/>
                  <a:pt x="748496" y="361533"/>
                  <a:pt x="684467" y="344071"/>
                </a:cubicBezTo>
                <a:cubicBezTo>
                  <a:pt x="620438" y="326609"/>
                  <a:pt x="819933" y="394342"/>
                  <a:pt x="767017" y="363121"/>
                </a:cubicBezTo>
                <a:cubicBezTo>
                  <a:pt x="714101" y="331900"/>
                  <a:pt x="409830" y="181617"/>
                  <a:pt x="366967" y="156746"/>
                </a:cubicBezTo>
                <a:cubicBezTo>
                  <a:pt x="324105" y="131875"/>
                  <a:pt x="565934" y="238238"/>
                  <a:pt x="509842" y="213896"/>
                </a:cubicBezTo>
                <a:cubicBezTo>
                  <a:pt x="453750" y="189554"/>
                  <a:pt x="-33612" y="-17350"/>
                  <a:pt x="184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5D8EA0B-45AF-1C7A-D867-D9D97CF5247E}"/>
              </a:ext>
            </a:extLst>
          </p:cNvPr>
          <p:cNvSpPr/>
          <p:nvPr/>
        </p:nvSpPr>
        <p:spPr>
          <a:xfrm>
            <a:off x="4283074" y="5086308"/>
            <a:ext cx="422826" cy="241664"/>
          </a:xfrm>
          <a:custGeom>
            <a:avLst/>
            <a:gdLst>
              <a:gd name="connsiteX0" fmla="*/ 1 w 422826"/>
              <a:gd name="connsiteY0" fmla="*/ 42 h 241664"/>
              <a:gd name="connsiteX1" fmla="*/ 273051 w 422826"/>
              <a:gd name="connsiteY1" fmla="*/ 152442 h 241664"/>
              <a:gd name="connsiteX2" fmla="*/ 422276 w 422826"/>
              <a:gd name="connsiteY2" fmla="*/ 196892 h 241664"/>
              <a:gd name="connsiteX3" fmla="*/ 327026 w 422826"/>
              <a:gd name="connsiteY3" fmla="*/ 215942 h 241664"/>
              <a:gd name="connsiteX4" fmla="*/ 184151 w 422826"/>
              <a:gd name="connsiteY4" fmla="*/ 241342 h 241664"/>
              <a:gd name="connsiteX5" fmla="*/ 314326 w 422826"/>
              <a:gd name="connsiteY5" fmla="*/ 196892 h 241664"/>
              <a:gd name="connsiteX6" fmla="*/ 276226 w 422826"/>
              <a:gd name="connsiteY6" fmla="*/ 168317 h 241664"/>
              <a:gd name="connsiteX7" fmla="*/ 1 w 422826"/>
              <a:gd name="connsiteY7" fmla="*/ 42 h 2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6" h="241664">
                <a:moveTo>
                  <a:pt x="1" y="42"/>
                </a:moveTo>
                <a:cubicBezTo>
                  <a:pt x="-528" y="-2604"/>
                  <a:pt x="202672" y="119634"/>
                  <a:pt x="273051" y="152442"/>
                </a:cubicBezTo>
                <a:cubicBezTo>
                  <a:pt x="343430" y="185250"/>
                  <a:pt x="413280" y="186309"/>
                  <a:pt x="422276" y="196892"/>
                </a:cubicBezTo>
                <a:cubicBezTo>
                  <a:pt x="431272" y="207475"/>
                  <a:pt x="327026" y="215942"/>
                  <a:pt x="327026" y="215942"/>
                </a:cubicBezTo>
                <a:cubicBezTo>
                  <a:pt x="287339" y="223350"/>
                  <a:pt x="186268" y="244517"/>
                  <a:pt x="184151" y="241342"/>
                </a:cubicBezTo>
                <a:cubicBezTo>
                  <a:pt x="182034" y="238167"/>
                  <a:pt x="298980" y="209063"/>
                  <a:pt x="314326" y="196892"/>
                </a:cubicBezTo>
                <a:cubicBezTo>
                  <a:pt x="329672" y="184721"/>
                  <a:pt x="332847" y="199538"/>
                  <a:pt x="276226" y="168317"/>
                </a:cubicBezTo>
                <a:cubicBezTo>
                  <a:pt x="219605" y="137096"/>
                  <a:pt x="530" y="2688"/>
                  <a:pt x="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903C96B6-8414-E64B-6763-A66B7EA17EBE}"/>
              </a:ext>
            </a:extLst>
          </p:cNvPr>
          <p:cNvSpPr/>
          <p:nvPr/>
        </p:nvSpPr>
        <p:spPr>
          <a:xfrm>
            <a:off x="3223153" y="2873282"/>
            <a:ext cx="358606" cy="1046398"/>
          </a:xfrm>
          <a:custGeom>
            <a:avLst/>
            <a:gdLst>
              <a:gd name="connsiteX0" fmla="*/ 212197 w 358606"/>
              <a:gd name="connsiteY0" fmla="*/ 93 h 1046398"/>
              <a:gd name="connsiteX1" fmla="*/ 43922 w 358606"/>
              <a:gd name="connsiteY1" fmla="*/ 333468 h 1046398"/>
              <a:gd name="connsiteX2" fmla="*/ 135997 w 358606"/>
              <a:gd name="connsiteY2" fmla="*/ 625568 h 1046398"/>
              <a:gd name="connsiteX3" fmla="*/ 88372 w 358606"/>
              <a:gd name="connsiteY3" fmla="*/ 600168 h 1046398"/>
              <a:gd name="connsiteX4" fmla="*/ 345547 w 358606"/>
              <a:gd name="connsiteY4" fmla="*/ 1019268 h 1046398"/>
              <a:gd name="connsiteX5" fmla="*/ 323322 w 358606"/>
              <a:gd name="connsiteY5" fmla="*/ 1006568 h 1046398"/>
              <a:gd name="connsiteX6" fmla="*/ 2647 w 358606"/>
              <a:gd name="connsiteY6" fmla="*/ 841468 h 1046398"/>
              <a:gd name="connsiteX7" fmla="*/ 278872 w 358606"/>
              <a:gd name="connsiteY7" fmla="*/ 958943 h 1046398"/>
              <a:gd name="connsiteX8" fmla="*/ 247122 w 358606"/>
              <a:gd name="connsiteY8" fmla="*/ 863693 h 1046398"/>
              <a:gd name="connsiteX9" fmla="*/ 164572 w 358606"/>
              <a:gd name="connsiteY9" fmla="*/ 663668 h 1046398"/>
              <a:gd name="connsiteX10" fmla="*/ 31222 w 358606"/>
              <a:gd name="connsiteY10" fmla="*/ 498568 h 1046398"/>
              <a:gd name="connsiteX11" fmla="*/ 237597 w 358606"/>
              <a:gd name="connsiteY11" fmla="*/ 187418 h 1046398"/>
              <a:gd name="connsiteX12" fmla="*/ 47097 w 358606"/>
              <a:gd name="connsiteY12" fmla="*/ 425543 h 1046398"/>
              <a:gd name="connsiteX13" fmla="*/ 31222 w 358606"/>
              <a:gd name="connsiteY13" fmla="*/ 327118 h 1046398"/>
              <a:gd name="connsiteX14" fmla="*/ 37572 w 358606"/>
              <a:gd name="connsiteY14" fmla="*/ 250918 h 1046398"/>
              <a:gd name="connsiteX15" fmla="*/ 8997 w 358606"/>
              <a:gd name="connsiteY15" fmla="*/ 298543 h 1046398"/>
              <a:gd name="connsiteX16" fmla="*/ 212197 w 358606"/>
              <a:gd name="connsiteY16" fmla="*/ 93 h 104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606" h="1046398">
                <a:moveTo>
                  <a:pt x="212197" y="93"/>
                </a:moveTo>
                <a:cubicBezTo>
                  <a:pt x="218018" y="5914"/>
                  <a:pt x="56622" y="229222"/>
                  <a:pt x="43922" y="333468"/>
                </a:cubicBezTo>
                <a:cubicBezTo>
                  <a:pt x="31222" y="437714"/>
                  <a:pt x="128589" y="581118"/>
                  <a:pt x="135997" y="625568"/>
                </a:cubicBezTo>
                <a:cubicBezTo>
                  <a:pt x="143405" y="670018"/>
                  <a:pt x="53447" y="534551"/>
                  <a:pt x="88372" y="600168"/>
                </a:cubicBezTo>
                <a:cubicBezTo>
                  <a:pt x="123297" y="665785"/>
                  <a:pt x="306389" y="951535"/>
                  <a:pt x="345547" y="1019268"/>
                </a:cubicBezTo>
                <a:cubicBezTo>
                  <a:pt x="384705" y="1087001"/>
                  <a:pt x="323322" y="1006568"/>
                  <a:pt x="323322" y="1006568"/>
                </a:cubicBezTo>
                <a:cubicBezTo>
                  <a:pt x="266172" y="976935"/>
                  <a:pt x="10055" y="849406"/>
                  <a:pt x="2647" y="841468"/>
                </a:cubicBezTo>
                <a:cubicBezTo>
                  <a:pt x="-4761" y="833531"/>
                  <a:pt x="238126" y="955239"/>
                  <a:pt x="278872" y="958943"/>
                </a:cubicBezTo>
                <a:cubicBezTo>
                  <a:pt x="319618" y="962647"/>
                  <a:pt x="266172" y="912906"/>
                  <a:pt x="247122" y="863693"/>
                </a:cubicBezTo>
                <a:cubicBezTo>
                  <a:pt x="228072" y="814481"/>
                  <a:pt x="200555" y="724522"/>
                  <a:pt x="164572" y="663668"/>
                </a:cubicBezTo>
                <a:cubicBezTo>
                  <a:pt x="128589" y="602814"/>
                  <a:pt x="19051" y="577943"/>
                  <a:pt x="31222" y="498568"/>
                </a:cubicBezTo>
                <a:cubicBezTo>
                  <a:pt x="43393" y="419193"/>
                  <a:pt x="234951" y="199589"/>
                  <a:pt x="237597" y="187418"/>
                </a:cubicBezTo>
                <a:cubicBezTo>
                  <a:pt x="240243" y="175247"/>
                  <a:pt x="81493" y="402260"/>
                  <a:pt x="47097" y="425543"/>
                </a:cubicBezTo>
                <a:cubicBezTo>
                  <a:pt x="12701" y="448826"/>
                  <a:pt x="32809" y="356222"/>
                  <a:pt x="31222" y="327118"/>
                </a:cubicBezTo>
                <a:cubicBezTo>
                  <a:pt x="29635" y="298014"/>
                  <a:pt x="41276" y="255680"/>
                  <a:pt x="37572" y="250918"/>
                </a:cubicBezTo>
                <a:cubicBezTo>
                  <a:pt x="33868" y="246156"/>
                  <a:pt x="-21166" y="335585"/>
                  <a:pt x="8997" y="298543"/>
                </a:cubicBezTo>
                <a:cubicBezTo>
                  <a:pt x="39160" y="261501"/>
                  <a:pt x="206376" y="-5728"/>
                  <a:pt x="21219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66536030-F957-4F1F-52B0-6EA149C577C6}"/>
              </a:ext>
            </a:extLst>
          </p:cNvPr>
          <p:cNvSpPr/>
          <p:nvPr/>
        </p:nvSpPr>
        <p:spPr>
          <a:xfrm>
            <a:off x="3295566" y="2850873"/>
            <a:ext cx="780490" cy="1044713"/>
          </a:xfrm>
          <a:custGeom>
            <a:avLst/>
            <a:gdLst>
              <a:gd name="connsiteX0" fmla="*/ 60409 w 780490"/>
              <a:gd name="connsiteY0" fmla="*/ 1032152 h 1044713"/>
              <a:gd name="connsiteX1" fmla="*/ 76284 w 780490"/>
              <a:gd name="connsiteY1" fmla="*/ 489227 h 1044713"/>
              <a:gd name="connsiteX2" fmla="*/ 292184 w 780490"/>
              <a:gd name="connsiteY2" fmla="*/ 120927 h 1044713"/>
              <a:gd name="connsiteX3" fmla="*/ 765259 w 780490"/>
              <a:gd name="connsiteY3" fmla="*/ 6627 h 1044713"/>
              <a:gd name="connsiteX4" fmla="*/ 673184 w 780490"/>
              <a:gd name="connsiteY4" fmla="*/ 12977 h 1044713"/>
              <a:gd name="connsiteX5" fmla="*/ 358859 w 780490"/>
              <a:gd name="connsiteY5" fmla="*/ 25677 h 1044713"/>
              <a:gd name="connsiteX6" fmla="*/ 533484 w 780490"/>
              <a:gd name="connsiteY6" fmla="*/ 47902 h 1044713"/>
              <a:gd name="connsiteX7" fmla="*/ 355684 w 780490"/>
              <a:gd name="connsiteY7" fmla="*/ 98702 h 1044713"/>
              <a:gd name="connsiteX8" fmla="*/ 104859 w 780490"/>
              <a:gd name="connsiteY8" fmla="*/ 387627 h 1044713"/>
              <a:gd name="connsiteX9" fmla="*/ 120734 w 780490"/>
              <a:gd name="connsiteY9" fmla="*/ 365402 h 1044713"/>
              <a:gd name="connsiteX10" fmla="*/ 63584 w 780490"/>
              <a:gd name="connsiteY10" fmla="*/ 495577 h 1044713"/>
              <a:gd name="connsiteX11" fmla="*/ 54059 w 780490"/>
              <a:gd name="connsiteY11" fmla="*/ 628927 h 1044713"/>
              <a:gd name="connsiteX12" fmla="*/ 84 w 780490"/>
              <a:gd name="connsiteY12" fmla="*/ 501927 h 1044713"/>
              <a:gd name="connsiteX13" fmla="*/ 41359 w 780490"/>
              <a:gd name="connsiteY13" fmla="*/ 667027 h 1044713"/>
              <a:gd name="connsiteX14" fmla="*/ 31834 w 780490"/>
              <a:gd name="connsiteY14" fmla="*/ 854352 h 1044713"/>
              <a:gd name="connsiteX15" fmla="*/ 60409 w 780490"/>
              <a:gd name="connsiteY15" fmla="*/ 1032152 h 104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0490" h="1044713">
                <a:moveTo>
                  <a:pt x="60409" y="1032152"/>
                </a:moveTo>
                <a:cubicBezTo>
                  <a:pt x="67817" y="971298"/>
                  <a:pt x="37655" y="641098"/>
                  <a:pt x="76284" y="489227"/>
                </a:cubicBezTo>
                <a:cubicBezTo>
                  <a:pt x="114913" y="337356"/>
                  <a:pt x="177355" y="201360"/>
                  <a:pt x="292184" y="120927"/>
                </a:cubicBezTo>
                <a:cubicBezTo>
                  <a:pt x="407013" y="40494"/>
                  <a:pt x="701759" y="24619"/>
                  <a:pt x="765259" y="6627"/>
                </a:cubicBezTo>
                <a:cubicBezTo>
                  <a:pt x="828759" y="-11365"/>
                  <a:pt x="673184" y="12977"/>
                  <a:pt x="673184" y="12977"/>
                </a:cubicBezTo>
                <a:cubicBezTo>
                  <a:pt x="605451" y="16152"/>
                  <a:pt x="382142" y="19856"/>
                  <a:pt x="358859" y="25677"/>
                </a:cubicBezTo>
                <a:cubicBezTo>
                  <a:pt x="335576" y="31498"/>
                  <a:pt x="534013" y="35731"/>
                  <a:pt x="533484" y="47902"/>
                </a:cubicBezTo>
                <a:cubicBezTo>
                  <a:pt x="532955" y="60073"/>
                  <a:pt x="427122" y="42081"/>
                  <a:pt x="355684" y="98702"/>
                </a:cubicBezTo>
                <a:cubicBezTo>
                  <a:pt x="284247" y="155323"/>
                  <a:pt x="104859" y="387627"/>
                  <a:pt x="104859" y="387627"/>
                </a:cubicBezTo>
                <a:cubicBezTo>
                  <a:pt x="65701" y="432077"/>
                  <a:pt x="127613" y="347410"/>
                  <a:pt x="120734" y="365402"/>
                </a:cubicBezTo>
                <a:cubicBezTo>
                  <a:pt x="113855" y="383394"/>
                  <a:pt x="74696" y="451656"/>
                  <a:pt x="63584" y="495577"/>
                </a:cubicBezTo>
                <a:cubicBezTo>
                  <a:pt x="52472" y="539498"/>
                  <a:pt x="64642" y="627869"/>
                  <a:pt x="54059" y="628927"/>
                </a:cubicBezTo>
                <a:cubicBezTo>
                  <a:pt x="43476" y="629985"/>
                  <a:pt x="2201" y="495577"/>
                  <a:pt x="84" y="501927"/>
                </a:cubicBezTo>
                <a:cubicBezTo>
                  <a:pt x="-2033" y="508277"/>
                  <a:pt x="36067" y="608290"/>
                  <a:pt x="41359" y="667027"/>
                </a:cubicBezTo>
                <a:cubicBezTo>
                  <a:pt x="46651" y="725764"/>
                  <a:pt x="27071" y="792439"/>
                  <a:pt x="31834" y="854352"/>
                </a:cubicBezTo>
                <a:cubicBezTo>
                  <a:pt x="36596" y="916264"/>
                  <a:pt x="53001" y="1093006"/>
                  <a:pt x="60409" y="103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7878F145-93C6-4922-E5CA-FD2532A01D70}"/>
              </a:ext>
            </a:extLst>
          </p:cNvPr>
          <p:cNvSpPr/>
          <p:nvPr/>
        </p:nvSpPr>
        <p:spPr>
          <a:xfrm>
            <a:off x="3575559" y="3042409"/>
            <a:ext cx="1076333" cy="713949"/>
          </a:xfrm>
          <a:custGeom>
            <a:avLst/>
            <a:gdLst>
              <a:gd name="connsiteX0" fmla="*/ 72516 w 1076333"/>
              <a:gd name="connsiteY0" fmla="*/ 707266 h 713949"/>
              <a:gd name="connsiteX1" fmla="*/ 66166 w 1076333"/>
              <a:gd name="connsiteY1" fmla="*/ 513591 h 713949"/>
              <a:gd name="connsiteX2" fmla="*/ 2666 w 1076333"/>
              <a:gd name="connsiteY2" fmla="*/ 364366 h 713949"/>
              <a:gd name="connsiteX3" fmla="*/ 167766 w 1076333"/>
              <a:gd name="connsiteY3" fmla="*/ 211966 h 713949"/>
              <a:gd name="connsiteX4" fmla="*/ 53466 w 1076333"/>
              <a:gd name="connsiteY4" fmla="*/ 161166 h 713949"/>
              <a:gd name="connsiteX5" fmla="*/ 513841 w 1076333"/>
              <a:gd name="connsiteY5" fmla="*/ 56391 h 713949"/>
              <a:gd name="connsiteX6" fmla="*/ 380491 w 1076333"/>
              <a:gd name="connsiteY6" fmla="*/ 2416 h 713949"/>
              <a:gd name="connsiteX7" fmla="*/ 1059941 w 1076333"/>
              <a:gd name="connsiteY7" fmla="*/ 132591 h 713949"/>
              <a:gd name="connsiteX8" fmla="*/ 815466 w 1076333"/>
              <a:gd name="connsiteY8" fmla="*/ 88141 h 713949"/>
              <a:gd name="connsiteX9" fmla="*/ 259841 w 1076333"/>
              <a:gd name="connsiteY9" fmla="*/ 5591 h 713949"/>
              <a:gd name="connsiteX10" fmla="*/ 475741 w 1076333"/>
              <a:gd name="connsiteY10" fmla="*/ 43691 h 713949"/>
              <a:gd name="connsiteX11" fmla="*/ 336041 w 1076333"/>
              <a:gd name="connsiteY11" fmla="*/ 104016 h 713949"/>
              <a:gd name="connsiteX12" fmla="*/ 9016 w 1076333"/>
              <a:gd name="connsiteY12" fmla="*/ 167516 h 713949"/>
              <a:gd name="connsiteX13" fmla="*/ 136016 w 1076333"/>
              <a:gd name="connsiteY13" fmla="*/ 183391 h 713949"/>
              <a:gd name="connsiteX14" fmla="*/ 37591 w 1076333"/>
              <a:gd name="connsiteY14" fmla="*/ 300866 h 713949"/>
              <a:gd name="connsiteX15" fmla="*/ 34416 w 1076333"/>
              <a:gd name="connsiteY15" fmla="*/ 380241 h 713949"/>
              <a:gd name="connsiteX16" fmla="*/ 2666 w 1076333"/>
              <a:gd name="connsiteY16" fmla="*/ 253241 h 713949"/>
              <a:gd name="connsiteX17" fmla="*/ 72516 w 1076333"/>
              <a:gd name="connsiteY17" fmla="*/ 707266 h 7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6333" h="713949">
                <a:moveTo>
                  <a:pt x="72516" y="707266"/>
                </a:moveTo>
                <a:cubicBezTo>
                  <a:pt x="83099" y="750658"/>
                  <a:pt x="77808" y="570741"/>
                  <a:pt x="66166" y="513591"/>
                </a:cubicBezTo>
                <a:cubicBezTo>
                  <a:pt x="54524" y="456441"/>
                  <a:pt x="-14267" y="414637"/>
                  <a:pt x="2666" y="364366"/>
                </a:cubicBezTo>
                <a:cubicBezTo>
                  <a:pt x="19599" y="314095"/>
                  <a:pt x="159299" y="245833"/>
                  <a:pt x="167766" y="211966"/>
                </a:cubicBezTo>
                <a:cubicBezTo>
                  <a:pt x="176233" y="178099"/>
                  <a:pt x="-4213" y="187095"/>
                  <a:pt x="53466" y="161166"/>
                </a:cubicBezTo>
                <a:cubicBezTo>
                  <a:pt x="111145" y="135237"/>
                  <a:pt x="459337" y="82849"/>
                  <a:pt x="513841" y="56391"/>
                </a:cubicBezTo>
                <a:cubicBezTo>
                  <a:pt x="568345" y="29933"/>
                  <a:pt x="289474" y="-10284"/>
                  <a:pt x="380491" y="2416"/>
                </a:cubicBezTo>
                <a:cubicBezTo>
                  <a:pt x="471508" y="15116"/>
                  <a:pt x="987445" y="118304"/>
                  <a:pt x="1059941" y="132591"/>
                </a:cubicBezTo>
                <a:cubicBezTo>
                  <a:pt x="1132437" y="146878"/>
                  <a:pt x="948816" y="109308"/>
                  <a:pt x="815466" y="88141"/>
                </a:cubicBezTo>
                <a:cubicBezTo>
                  <a:pt x="682116" y="66974"/>
                  <a:pt x="316462" y="12999"/>
                  <a:pt x="259841" y="5591"/>
                </a:cubicBezTo>
                <a:cubicBezTo>
                  <a:pt x="203220" y="-1817"/>
                  <a:pt x="463041" y="27287"/>
                  <a:pt x="475741" y="43691"/>
                </a:cubicBezTo>
                <a:cubicBezTo>
                  <a:pt x="488441" y="60095"/>
                  <a:pt x="413829" y="83378"/>
                  <a:pt x="336041" y="104016"/>
                </a:cubicBezTo>
                <a:cubicBezTo>
                  <a:pt x="258254" y="124653"/>
                  <a:pt x="42353" y="154287"/>
                  <a:pt x="9016" y="167516"/>
                </a:cubicBezTo>
                <a:cubicBezTo>
                  <a:pt x="-24321" y="180745"/>
                  <a:pt x="131254" y="161166"/>
                  <a:pt x="136016" y="183391"/>
                </a:cubicBezTo>
                <a:cubicBezTo>
                  <a:pt x="140779" y="205616"/>
                  <a:pt x="54524" y="268058"/>
                  <a:pt x="37591" y="300866"/>
                </a:cubicBezTo>
                <a:cubicBezTo>
                  <a:pt x="20658" y="333674"/>
                  <a:pt x="40237" y="388178"/>
                  <a:pt x="34416" y="380241"/>
                </a:cubicBezTo>
                <a:cubicBezTo>
                  <a:pt x="28595" y="372304"/>
                  <a:pt x="-6330" y="196620"/>
                  <a:pt x="2666" y="253241"/>
                </a:cubicBezTo>
                <a:cubicBezTo>
                  <a:pt x="11662" y="309862"/>
                  <a:pt x="61933" y="663874"/>
                  <a:pt x="72516" y="70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3B23E0F-FB0C-A214-282E-9BA98BF2487B}"/>
              </a:ext>
            </a:extLst>
          </p:cNvPr>
          <p:cNvSpPr/>
          <p:nvPr/>
        </p:nvSpPr>
        <p:spPr>
          <a:xfrm>
            <a:off x="3717866" y="3252264"/>
            <a:ext cx="811924" cy="767792"/>
          </a:xfrm>
          <a:custGeom>
            <a:avLst/>
            <a:gdLst>
              <a:gd name="connsiteX0" fmla="*/ 59 w 811924"/>
              <a:gd name="connsiteY0" fmla="*/ 170386 h 767792"/>
              <a:gd name="connsiteX1" fmla="*/ 377884 w 811924"/>
              <a:gd name="connsiteY1" fmla="*/ 43386 h 767792"/>
              <a:gd name="connsiteX2" fmla="*/ 609659 w 811924"/>
              <a:gd name="connsiteY2" fmla="*/ 319611 h 767792"/>
              <a:gd name="connsiteX3" fmla="*/ 619184 w 811924"/>
              <a:gd name="connsiteY3" fmla="*/ 233886 h 767792"/>
              <a:gd name="connsiteX4" fmla="*/ 800159 w 811924"/>
              <a:gd name="connsiteY4" fmla="*/ 741886 h 767792"/>
              <a:gd name="connsiteX5" fmla="*/ 765234 w 811924"/>
              <a:gd name="connsiteY5" fmla="*/ 627586 h 767792"/>
              <a:gd name="connsiteX6" fmla="*/ 530284 w 811924"/>
              <a:gd name="connsiteY6" fmla="*/ 62436 h 767792"/>
              <a:gd name="connsiteX7" fmla="*/ 555684 w 811924"/>
              <a:gd name="connsiteY7" fmla="*/ 148161 h 767792"/>
              <a:gd name="connsiteX8" fmla="*/ 400109 w 811924"/>
              <a:gd name="connsiteY8" fmla="*/ 5286 h 767792"/>
              <a:gd name="connsiteX9" fmla="*/ 276284 w 811924"/>
              <a:gd name="connsiteY9" fmla="*/ 65611 h 767792"/>
              <a:gd name="connsiteX10" fmla="*/ 406459 w 811924"/>
              <a:gd name="connsiteY10" fmla="*/ 2111 h 767792"/>
              <a:gd name="connsiteX11" fmla="*/ 59 w 811924"/>
              <a:gd name="connsiteY11" fmla="*/ 170386 h 76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924" h="767792">
                <a:moveTo>
                  <a:pt x="59" y="170386"/>
                </a:moveTo>
                <a:cubicBezTo>
                  <a:pt x="-4703" y="177265"/>
                  <a:pt x="276284" y="18515"/>
                  <a:pt x="377884" y="43386"/>
                </a:cubicBezTo>
                <a:cubicBezTo>
                  <a:pt x="479484" y="68257"/>
                  <a:pt x="569442" y="287861"/>
                  <a:pt x="609659" y="319611"/>
                </a:cubicBezTo>
                <a:cubicBezTo>
                  <a:pt x="649876" y="351361"/>
                  <a:pt x="587434" y="163507"/>
                  <a:pt x="619184" y="233886"/>
                </a:cubicBezTo>
                <a:cubicBezTo>
                  <a:pt x="650934" y="304265"/>
                  <a:pt x="775817" y="676269"/>
                  <a:pt x="800159" y="741886"/>
                </a:cubicBezTo>
                <a:cubicBezTo>
                  <a:pt x="824501" y="807503"/>
                  <a:pt x="810213" y="740828"/>
                  <a:pt x="765234" y="627586"/>
                </a:cubicBezTo>
                <a:cubicBezTo>
                  <a:pt x="720255" y="514344"/>
                  <a:pt x="565209" y="142340"/>
                  <a:pt x="530284" y="62436"/>
                </a:cubicBezTo>
                <a:cubicBezTo>
                  <a:pt x="495359" y="-17468"/>
                  <a:pt x="577380" y="157686"/>
                  <a:pt x="555684" y="148161"/>
                </a:cubicBezTo>
                <a:cubicBezTo>
                  <a:pt x="533988" y="138636"/>
                  <a:pt x="446676" y="19044"/>
                  <a:pt x="400109" y="5286"/>
                </a:cubicBezTo>
                <a:cubicBezTo>
                  <a:pt x="353542" y="-8472"/>
                  <a:pt x="275226" y="66140"/>
                  <a:pt x="276284" y="65611"/>
                </a:cubicBezTo>
                <a:cubicBezTo>
                  <a:pt x="277342" y="65082"/>
                  <a:pt x="451438" y="-13764"/>
                  <a:pt x="406459" y="2111"/>
                </a:cubicBezTo>
                <a:cubicBezTo>
                  <a:pt x="361480" y="17986"/>
                  <a:pt x="4821" y="163507"/>
                  <a:pt x="59" y="170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10695EB2-D344-DDD8-7422-C0F652B01D04}"/>
              </a:ext>
            </a:extLst>
          </p:cNvPr>
          <p:cNvSpPr/>
          <p:nvPr/>
        </p:nvSpPr>
        <p:spPr>
          <a:xfrm>
            <a:off x="4130589" y="2818262"/>
            <a:ext cx="118052" cy="179288"/>
          </a:xfrm>
          <a:custGeom>
            <a:avLst/>
            <a:gdLst>
              <a:gd name="connsiteX0" fmla="*/ 86 w 118052"/>
              <a:gd name="connsiteY0" fmla="*/ 178938 h 179288"/>
              <a:gd name="connsiteX1" fmla="*/ 92161 w 118052"/>
              <a:gd name="connsiteY1" fmla="*/ 115438 h 179288"/>
              <a:gd name="connsiteX2" fmla="*/ 60411 w 118052"/>
              <a:gd name="connsiteY2" fmla="*/ 1138 h 179288"/>
              <a:gd name="connsiteX3" fmla="*/ 98511 w 118052"/>
              <a:gd name="connsiteY3" fmla="*/ 61463 h 179288"/>
              <a:gd name="connsiteX4" fmla="*/ 111211 w 118052"/>
              <a:gd name="connsiteY4" fmla="*/ 137663 h 179288"/>
              <a:gd name="connsiteX5" fmla="*/ 86 w 118052"/>
              <a:gd name="connsiteY5" fmla="*/ 178938 h 1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52" h="179288">
                <a:moveTo>
                  <a:pt x="86" y="178938"/>
                </a:moveTo>
                <a:cubicBezTo>
                  <a:pt x="-3089" y="175234"/>
                  <a:pt x="82107" y="145071"/>
                  <a:pt x="92161" y="115438"/>
                </a:cubicBezTo>
                <a:cubicBezTo>
                  <a:pt x="102215" y="85805"/>
                  <a:pt x="59353" y="10134"/>
                  <a:pt x="60411" y="1138"/>
                </a:cubicBezTo>
                <a:cubicBezTo>
                  <a:pt x="61469" y="-7858"/>
                  <a:pt x="90044" y="38709"/>
                  <a:pt x="98511" y="61463"/>
                </a:cubicBezTo>
                <a:cubicBezTo>
                  <a:pt x="106978" y="84217"/>
                  <a:pt x="129203" y="119142"/>
                  <a:pt x="111211" y="137663"/>
                </a:cubicBezTo>
                <a:cubicBezTo>
                  <a:pt x="93219" y="156184"/>
                  <a:pt x="3261" y="182642"/>
                  <a:pt x="86" y="17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723EFEB8-4F12-D787-DBC4-5887DB7E2BDF}"/>
              </a:ext>
            </a:extLst>
          </p:cNvPr>
          <p:cNvSpPr/>
          <p:nvPr/>
        </p:nvSpPr>
        <p:spPr>
          <a:xfrm>
            <a:off x="4066439" y="2717430"/>
            <a:ext cx="1198633" cy="271023"/>
          </a:xfrm>
          <a:custGeom>
            <a:avLst/>
            <a:gdLst>
              <a:gd name="connsiteX0" fmla="*/ 3911 w 1198633"/>
              <a:gd name="connsiteY0" fmla="*/ 270245 h 271023"/>
              <a:gd name="connsiteX1" fmla="*/ 950061 w 1198633"/>
              <a:gd name="connsiteY1" fmla="*/ 79745 h 271023"/>
              <a:gd name="connsiteX2" fmla="*/ 896086 w 1198633"/>
              <a:gd name="connsiteY2" fmla="*/ 92445 h 271023"/>
              <a:gd name="connsiteX3" fmla="*/ 1137386 w 1198633"/>
              <a:gd name="connsiteY3" fmla="*/ 370 h 271023"/>
              <a:gd name="connsiteX4" fmla="*/ 997686 w 1198633"/>
              <a:gd name="connsiteY4" fmla="*/ 60695 h 271023"/>
              <a:gd name="connsiteX5" fmla="*/ 1051661 w 1198633"/>
              <a:gd name="connsiteY5" fmla="*/ 76570 h 271023"/>
              <a:gd name="connsiteX6" fmla="*/ 1194536 w 1198633"/>
              <a:gd name="connsiteY6" fmla="*/ 60695 h 271023"/>
              <a:gd name="connsiteX7" fmla="*/ 873861 w 1198633"/>
              <a:gd name="connsiteY7" fmla="*/ 89270 h 271023"/>
              <a:gd name="connsiteX8" fmla="*/ 562711 w 1198633"/>
              <a:gd name="connsiteY8" fmla="*/ 60695 h 271023"/>
              <a:gd name="connsiteX9" fmla="*/ 781786 w 1198633"/>
              <a:gd name="connsiteY9" fmla="*/ 101970 h 271023"/>
              <a:gd name="connsiteX10" fmla="*/ 584936 w 1198633"/>
              <a:gd name="connsiteY10" fmla="*/ 124195 h 271023"/>
              <a:gd name="connsiteX11" fmla="*/ 464286 w 1198633"/>
              <a:gd name="connsiteY11" fmla="*/ 146420 h 271023"/>
              <a:gd name="connsiteX12" fmla="*/ 607161 w 1198633"/>
              <a:gd name="connsiteY12" fmla="*/ 146420 h 271023"/>
              <a:gd name="connsiteX13" fmla="*/ 3911 w 1198633"/>
              <a:gd name="connsiteY13" fmla="*/ 270245 h 27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8633" h="271023">
                <a:moveTo>
                  <a:pt x="3911" y="270245"/>
                </a:moveTo>
                <a:lnTo>
                  <a:pt x="950061" y="79745"/>
                </a:lnTo>
                <a:cubicBezTo>
                  <a:pt x="1098757" y="50112"/>
                  <a:pt x="864865" y="105674"/>
                  <a:pt x="896086" y="92445"/>
                </a:cubicBezTo>
                <a:cubicBezTo>
                  <a:pt x="927307" y="79216"/>
                  <a:pt x="1120453" y="5662"/>
                  <a:pt x="1137386" y="370"/>
                </a:cubicBezTo>
                <a:cubicBezTo>
                  <a:pt x="1154319" y="-4922"/>
                  <a:pt x="1011974" y="47995"/>
                  <a:pt x="997686" y="60695"/>
                </a:cubicBezTo>
                <a:cubicBezTo>
                  <a:pt x="983399" y="73395"/>
                  <a:pt x="1018853" y="76570"/>
                  <a:pt x="1051661" y="76570"/>
                </a:cubicBezTo>
                <a:cubicBezTo>
                  <a:pt x="1084469" y="76570"/>
                  <a:pt x="1224169" y="58578"/>
                  <a:pt x="1194536" y="60695"/>
                </a:cubicBezTo>
                <a:cubicBezTo>
                  <a:pt x="1164903" y="62812"/>
                  <a:pt x="979165" y="89270"/>
                  <a:pt x="873861" y="89270"/>
                </a:cubicBezTo>
                <a:cubicBezTo>
                  <a:pt x="768557" y="89270"/>
                  <a:pt x="578057" y="58578"/>
                  <a:pt x="562711" y="60695"/>
                </a:cubicBezTo>
                <a:cubicBezTo>
                  <a:pt x="547365" y="62812"/>
                  <a:pt x="778082" y="91387"/>
                  <a:pt x="781786" y="101970"/>
                </a:cubicBezTo>
                <a:cubicBezTo>
                  <a:pt x="785490" y="112553"/>
                  <a:pt x="637853" y="116787"/>
                  <a:pt x="584936" y="124195"/>
                </a:cubicBezTo>
                <a:cubicBezTo>
                  <a:pt x="532019" y="131603"/>
                  <a:pt x="460582" y="142716"/>
                  <a:pt x="464286" y="146420"/>
                </a:cubicBezTo>
                <a:cubicBezTo>
                  <a:pt x="467990" y="150124"/>
                  <a:pt x="680715" y="122608"/>
                  <a:pt x="607161" y="146420"/>
                </a:cubicBezTo>
                <a:cubicBezTo>
                  <a:pt x="533607" y="170232"/>
                  <a:pt x="-53239" y="281358"/>
                  <a:pt x="3911" y="270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A63C9140-D485-3028-BB08-878DF1EC9428}"/>
              </a:ext>
            </a:extLst>
          </p:cNvPr>
          <p:cNvSpPr/>
          <p:nvPr/>
        </p:nvSpPr>
        <p:spPr>
          <a:xfrm>
            <a:off x="4615826" y="3336099"/>
            <a:ext cx="102973" cy="1007959"/>
          </a:xfrm>
          <a:custGeom>
            <a:avLst/>
            <a:gdLst>
              <a:gd name="connsiteX0" fmla="*/ 102224 w 102973"/>
              <a:gd name="connsiteY0" fmla="*/ 826 h 1007959"/>
              <a:gd name="connsiteX1" fmla="*/ 624 w 102973"/>
              <a:gd name="connsiteY1" fmla="*/ 343726 h 1007959"/>
              <a:gd name="connsiteX2" fmla="*/ 57774 w 102973"/>
              <a:gd name="connsiteY2" fmla="*/ 264351 h 1007959"/>
              <a:gd name="connsiteX3" fmla="*/ 22849 w 102973"/>
              <a:gd name="connsiteY3" fmla="*/ 985076 h 1007959"/>
              <a:gd name="connsiteX4" fmla="*/ 35549 w 102973"/>
              <a:gd name="connsiteY4" fmla="*/ 769176 h 1007959"/>
              <a:gd name="connsiteX5" fmla="*/ 99049 w 102973"/>
              <a:gd name="connsiteY5" fmla="*/ 175451 h 1007959"/>
              <a:gd name="connsiteX6" fmla="*/ 48249 w 102973"/>
              <a:gd name="connsiteY6" fmla="*/ 245301 h 1007959"/>
              <a:gd name="connsiteX7" fmla="*/ 102224 w 102973"/>
              <a:gd name="connsiteY7" fmla="*/ 826 h 10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73" h="1007959">
                <a:moveTo>
                  <a:pt x="102224" y="826"/>
                </a:moveTo>
                <a:cubicBezTo>
                  <a:pt x="94286" y="17230"/>
                  <a:pt x="8032" y="299805"/>
                  <a:pt x="624" y="343726"/>
                </a:cubicBezTo>
                <a:cubicBezTo>
                  <a:pt x="-6784" y="387647"/>
                  <a:pt x="54070" y="157459"/>
                  <a:pt x="57774" y="264351"/>
                </a:cubicBezTo>
                <a:cubicBezTo>
                  <a:pt x="61478" y="371243"/>
                  <a:pt x="26553" y="900939"/>
                  <a:pt x="22849" y="985076"/>
                </a:cubicBezTo>
                <a:cubicBezTo>
                  <a:pt x="19145" y="1069213"/>
                  <a:pt x="22849" y="904114"/>
                  <a:pt x="35549" y="769176"/>
                </a:cubicBezTo>
                <a:cubicBezTo>
                  <a:pt x="48249" y="634239"/>
                  <a:pt x="96932" y="262763"/>
                  <a:pt x="99049" y="175451"/>
                </a:cubicBezTo>
                <a:cubicBezTo>
                  <a:pt x="101166" y="88139"/>
                  <a:pt x="44016" y="273347"/>
                  <a:pt x="48249" y="245301"/>
                </a:cubicBezTo>
                <a:cubicBezTo>
                  <a:pt x="52482" y="217255"/>
                  <a:pt x="110162" y="-15578"/>
                  <a:pt x="102224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77DD565-C83D-124B-369C-AB57882F52B3}"/>
              </a:ext>
            </a:extLst>
          </p:cNvPr>
          <p:cNvSpPr/>
          <p:nvPr/>
        </p:nvSpPr>
        <p:spPr>
          <a:xfrm>
            <a:off x="4905896" y="2812454"/>
            <a:ext cx="823026" cy="273647"/>
          </a:xfrm>
          <a:custGeom>
            <a:avLst/>
            <a:gdLst>
              <a:gd name="connsiteX0" fmla="*/ 91554 w 823026"/>
              <a:gd name="connsiteY0" fmla="*/ 273646 h 273647"/>
              <a:gd name="connsiteX1" fmla="*/ 2654 w 823026"/>
              <a:gd name="connsiteY1" fmla="*/ 108546 h 273647"/>
              <a:gd name="connsiteX2" fmla="*/ 215379 w 823026"/>
              <a:gd name="connsiteY2" fmla="*/ 95846 h 273647"/>
              <a:gd name="connsiteX3" fmla="*/ 304279 w 823026"/>
              <a:gd name="connsiteY3" fmla="*/ 102196 h 273647"/>
              <a:gd name="connsiteX4" fmla="*/ 266179 w 823026"/>
              <a:gd name="connsiteY4" fmla="*/ 41871 h 273647"/>
              <a:gd name="connsiteX5" fmla="*/ 818629 w 823026"/>
              <a:gd name="connsiteY5" fmla="*/ 168871 h 273647"/>
              <a:gd name="connsiteX6" fmla="*/ 497954 w 823026"/>
              <a:gd name="connsiteY6" fmla="*/ 95846 h 273647"/>
              <a:gd name="connsiteX7" fmla="*/ 12179 w 823026"/>
              <a:gd name="connsiteY7" fmla="*/ 596 h 273647"/>
              <a:gd name="connsiteX8" fmla="*/ 250304 w 823026"/>
              <a:gd name="connsiteY8" fmla="*/ 57746 h 273647"/>
              <a:gd name="connsiteX9" fmla="*/ 21704 w 823026"/>
              <a:gd name="connsiteY9" fmla="*/ 105371 h 273647"/>
              <a:gd name="connsiteX10" fmla="*/ 91554 w 823026"/>
              <a:gd name="connsiteY10" fmla="*/ 273646 h 2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3026" h="273647">
                <a:moveTo>
                  <a:pt x="91554" y="273646"/>
                </a:moveTo>
                <a:cubicBezTo>
                  <a:pt x="88379" y="274175"/>
                  <a:pt x="-17983" y="138179"/>
                  <a:pt x="2654" y="108546"/>
                </a:cubicBezTo>
                <a:cubicBezTo>
                  <a:pt x="23291" y="78913"/>
                  <a:pt x="165108" y="96904"/>
                  <a:pt x="215379" y="95846"/>
                </a:cubicBezTo>
                <a:cubicBezTo>
                  <a:pt x="265650" y="94788"/>
                  <a:pt x="295812" y="111192"/>
                  <a:pt x="304279" y="102196"/>
                </a:cubicBezTo>
                <a:cubicBezTo>
                  <a:pt x="312746" y="93200"/>
                  <a:pt x="180454" y="30759"/>
                  <a:pt x="266179" y="41871"/>
                </a:cubicBezTo>
                <a:cubicBezTo>
                  <a:pt x="351904" y="52983"/>
                  <a:pt x="818629" y="168871"/>
                  <a:pt x="818629" y="168871"/>
                </a:cubicBezTo>
                <a:cubicBezTo>
                  <a:pt x="857258" y="177867"/>
                  <a:pt x="632362" y="123892"/>
                  <a:pt x="497954" y="95846"/>
                </a:cubicBezTo>
                <a:cubicBezTo>
                  <a:pt x="363546" y="67800"/>
                  <a:pt x="53454" y="6946"/>
                  <a:pt x="12179" y="596"/>
                </a:cubicBezTo>
                <a:cubicBezTo>
                  <a:pt x="-29096" y="-5754"/>
                  <a:pt x="248717" y="40284"/>
                  <a:pt x="250304" y="57746"/>
                </a:cubicBezTo>
                <a:cubicBezTo>
                  <a:pt x="251891" y="75208"/>
                  <a:pt x="49750" y="71504"/>
                  <a:pt x="21704" y="105371"/>
                </a:cubicBezTo>
                <a:cubicBezTo>
                  <a:pt x="-6342" y="139238"/>
                  <a:pt x="94729" y="273117"/>
                  <a:pt x="91554" y="27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B389A815-11F5-B8BA-1F2D-090E4EC80A4C}"/>
              </a:ext>
            </a:extLst>
          </p:cNvPr>
          <p:cNvSpPr/>
          <p:nvPr/>
        </p:nvSpPr>
        <p:spPr>
          <a:xfrm>
            <a:off x="5006653" y="2959304"/>
            <a:ext cx="1292944" cy="879217"/>
          </a:xfrm>
          <a:custGeom>
            <a:avLst/>
            <a:gdLst>
              <a:gd name="connsiteX0" fmla="*/ 322 w 1292944"/>
              <a:gd name="connsiteY0" fmla="*/ 183946 h 879217"/>
              <a:gd name="connsiteX1" fmla="*/ 279722 w 1292944"/>
              <a:gd name="connsiteY1" fmla="*/ 15671 h 879217"/>
              <a:gd name="connsiteX2" fmla="*/ 752797 w 1292944"/>
              <a:gd name="connsiteY2" fmla="*/ 104571 h 879217"/>
              <a:gd name="connsiteX3" fmla="*/ 698822 w 1292944"/>
              <a:gd name="connsiteY3" fmla="*/ 41071 h 879217"/>
              <a:gd name="connsiteX4" fmla="*/ 1267147 w 1292944"/>
              <a:gd name="connsiteY4" fmla="*/ 837996 h 879217"/>
              <a:gd name="connsiteX5" fmla="*/ 1171897 w 1292944"/>
              <a:gd name="connsiteY5" fmla="*/ 720521 h 879217"/>
              <a:gd name="connsiteX6" fmla="*/ 955997 w 1292944"/>
              <a:gd name="connsiteY6" fmla="*/ 336346 h 879217"/>
              <a:gd name="connsiteX7" fmla="*/ 781372 w 1292944"/>
              <a:gd name="connsiteY7" fmla="*/ 63296 h 879217"/>
              <a:gd name="connsiteX8" fmla="*/ 797247 w 1292944"/>
              <a:gd name="connsiteY8" fmla="*/ 129971 h 879217"/>
              <a:gd name="connsiteX9" fmla="*/ 517847 w 1292944"/>
              <a:gd name="connsiteY9" fmla="*/ 28371 h 879217"/>
              <a:gd name="connsiteX10" fmla="*/ 184472 w 1292944"/>
              <a:gd name="connsiteY10" fmla="*/ 53771 h 879217"/>
              <a:gd name="connsiteX11" fmla="*/ 222572 w 1292944"/>
              <a:gd name="connsiteY11" fmla="*/ 18846 h 879217"/>
              <a:gd name="connsiteX12" fmla="*/ 322 w 1292944"/>
              <a:gd name="connsiteY12" fmla="*/ 183946 h 87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944" h="879217">
                <a:moveTo>
                  <a:pt x="322" y="183946"/>
                </a:moveTo>
                <a:cubicBezTo>
                  <a:pt x="9847" y="183417"/>
                  <a:pt x="154310" y="28900"/>
                  <a:pt x="279722" y="15671"/>
                </a:cubicBezTo>
                <a:cubicBezTo>
                  <a:pt x="405135" y="2442"/>
                  <a:pt x="682947" y="100338"/>
                  <a:pt x="752797" y="104571"/>
                </a:cubicBezTo>
                <a:cubicBezTo>
                  <a:pt x="822647" y="108804"/>
                  <a:pt x="613097" y="-81167"/>
                  <a:pt x="698822" y="41071"/>
                </a:cubicBezTo>
                <a:cubicBezTo>
                  <a:pt x="784547" y="163308"/>
                  <a:pt x="1188301" y="724754"/>
                  <a:pt x="1267147" y="837996"/>
                </a:cubicBezTo>
                <a:cubicBezTo>
                  <a:pt x="1345993" y="951238"/>
                  <a:pt x="1223755" y="804129"/>
                  <a:pt x="1171897" y="720521"/>
                </a:cubicBezTo>
                <a:cubicBezTo>
                  <a:pt x="1120039" y="636913"/>
                  <a:pt x="1021084" y="445883"/>
                  <a:pt x="955997" y="336346"/>
                </a:cubicBezTo>
                <a:cubicBezTo>
                  <a:pt x="890910" y="226809"/>
                  <a:pt x="807830" y="97692"/>
                  <a:pt x="781372" y="63296"/>
                </a:cubicBezTo>
                <a:cubicBezTo>
                  <a:pt x="754914" y="28900"/>
                  <a:pt x="841168" y="135792"/>
                  <a:pt x="797247" y="129971"/>
                </a:cubicBezTo>
                <a:cubicBezTo>
                  <a:pt x="753326" y="124150"/>
                  <a:pt x="619976" y="41071"/>
                  <a:pt x="517847" y="28371"/>
                </a:cubicBezTo>
                <a:cubicBezTo>
                  <a:pt x="415718" y="15671"/>
                  <a:pt x="233684" y="55358"/>
                  <a:pt x="184472" y="53771"/>
                </a:cubicBezTo>
                <a:cubicBezTo>
                  <a:pt x="135260" y="52184"/>
                  <a:pt x="250089" y="-1791"/>
                  <a:pt x="222572" y="18846"/>
                </a:cubicBezTo>
                <a:cubicBezTo>
                  <a:pt x="195055" y="39483"/>
                  <a:pt x="-9203" y="184475"/>
                  <a:pt x="322" y="18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08BDF60D-D956-A210-F3CD-10D731D5BAED}"/>
              </a:ext>
            </a:extLst>
          </p:cNvPr>
          <p:cNvSpPr/>
          <p:nvPr/>
        </p:nvSpPr>
        <p:spPr>
          <a:xfrm>
            <a:off x="5533410" y="3033523"/>
            <a:ext cx="1385878" cy="1142035"/>
          </a:xfrm>
          <a:custGeom>
            <a:avLst/>
            <a:gdLst>
              <a:gd name="connsiteX0" fmla="*/ 16490 w 1385878"/>
              <a:gd name="connsiteY0" fmla="*/ 4952 h 1142035"/>
              <a:gd name="connsiteX1" fmla="*/ 921365 w 1385878"/>
              <a:gd name="connsiteY1" fmla="*/ 341502 h 1142035"/>
              <a:gd name="connsiteX2" fmla="*/ 902315 w 1385878"/>
              <a:gd name="connsiteY2" fmla="*/ 316102 h 1142035"/>
              <a:gd name="connsiteX3" fmla="*/ 1108690 w 1385878"/>
              <a:gd name="connsiteY3" fmla="*/ 636777 h 1142035"/>
              <a:gd name="connsiteX4" fmla="*/ 1365865 w 1385878"/>
              <a:gd name="connsiteY4" fmla="*/ 1103502 h 1142035"/>
              <a:gd name="connsiteX5" fmla="*/ 1334115 w 1385878"/>
              <a:gd name="connsiteY5" fmla="*/ 1052702 h 1142035"/>
              <a:gd name="connsiteX6" fmla="*/ 1057890 w 1385878"/>
              <a:gd name="connsiteY6" fmla="*/ 554227 h 1142035"/>
              <a:gd name="connsiteX7" fmla="*/ 803890 w 1385878"/>
              <a:gd name="connsiteY7" fmla="*/ 312927 h 1142035"/>
              <a:gd name="connsiteX8" fmla="*/ 886440 w 1385878"/>
              <a:gd name="connsiteY8" fmla="*/ 363727 h 1142035"/>
              <a:gd name="connsiteX9" fmla="*/ 664190 w 1385878"/>
              <a:gd name="connsiteY9" fmla="*/ 290702 h 1142035"/>
              <a:gd name="connsiteX10" fmla="*/ 219690 w 1385878"/>
              <a:gd name="connsiteY10" fmla="*/ 160527 h 1142035"/>
              <a:gd name="connsiteX11" fmla="*/ 457815 w 1385878"/>
              <a:gd name="connsiteY11" fmla="*/ 208152 h 1142035"/>
              <a:gd name="connsiteX12" fmla="*/ 343515 w 1385878"/>
              <a:gd name="connsiteY12" fmla="*/ 144652 h 1142035"/>
              <a:gd name="connsiteX13" fmla="*/ 16490 w 1385878"/>
              <a:gd name="connsiteY13" fmla="*/ 4952 h 114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5878" h="1142035">
                <a:moveTo>
                  <a:pt x="16490" y="4952"/>
                </a:moveTo>
                <a:cubicBezTo>
                  <a:pt x="112798" y="37760"/>
                  <a:pt x="773728" y="289644"/>
                  <a:pt x="921365" y="341502"/>
                </a:cubicBezTo>
                <a:cubicBezTo>
                  <a:pt x="1069002" y="393360"/>
                  <a:pt x="871094" y="266890"/>
                  <a:pt x="902315" y="316102"/>
                </a:cubicBezTo>
                <a:cubicBezTo>
                  <a:pt x="933536" y="365315"/>
                  <a:pt x="1031432" y="505544"/>
                  <a:pt x="1108690" y="636777"/>
                </a:cubicBezTo>
                <a:cubicBezTo>
                  <a:pt x="1185948" y="768010"/>
                  <a:pt x="1328294" y="1034181"/>
                  <a:pt x="1365865" y="1103502"/>
                </a:cubicBezTo>
                <a:cubicBezTo>
                  <a:pt x="1403436" y="1172823"/>
                  <a:pt x="1385444" y="1144248"/>
                  <a:pt x="1334115" y="1052702"/>
                </a:cubicBezTo>
                <a:cubicBezTo>
                  <a:pt x="1282786" y="961156"/>
                  <a:pt x="1146261" y="677523"/>
                  <a:pt x="1057890" y="554227"/>
                </a:cubicBezTo>
                <a:cubicBezTo>
                  <a:pt x="969519" y="430931"/>
                  <a:pt x="832465" y="344677"/>
                  <a:pt x="803890" y="312927"/>
                </a:cubicBezTo>
                <a:cubicBezTo>
                  <a:pt x="775315" y="281177"/>
                  <a:pt x="909723" y="367431"/>
                  <a:pt x="886440" y="363727"/>
                </a:cubicBezTo>
                <a:cubicBezTo>
                  <a:pt x="863157" y="360023"/>
                  <a:pt x="775315" y="324569"/>
                  <a:pt x="664190" y="290702"/>
                </a:cubicBezTo>
                <a:cubicBezTo>
                  <a:pt x="553065" y="256835"/>
                  <a:pt x="254086" y="174285"/>
                  <a:pt x="219690" y="160527"/>
                </a:cubicBezTo>
                <a:cubicBezTo>
                  <a:pt x="185294" y="146769"/>
                  <a:pt x="437178" y="210798"/>
                  <a:pt x="457815" y="208152"/>
                </a:cubicBezTo>
                <a:cubicBezTo>
                  <a:pt x="478452" y="205506"/>
                  <a:pt x="412836" y="177460"/>
                  <a:pt x="343515" y="144652"/>
                </a:cubicBezTo>
                <a:cubicBezTo>
                  <a:pt x="274194" y="111844"/>
                  <a:pt x="-79818" y="-27856"/>
                  <a:pt x="16490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B3DF784-D66B-3C77-7B3F-CB4FFE602777}"/>
              </a:ext>
            </a:extLst>
          </p:cNvPr>
          <p:cNvSpPr/>
          <p:nvPr/>
        </p:nvSpPr>
        <p:spPr>
          <a:xfrm>
            <a:off x="6600151" y="3526130"/>
            <a:ext cx="390901" cy="1360577"/>
          </a:xfrm>
          <a:custGeom>
            <a:avLst/>
            <a:gdLst>
              <a:gd name="connsiteX0" fmla="*/ 7024 w 390901"/>
              <a:gd name="connsiteY0" fmla="*/ 7645 h 1360577"/>
              <a:gd name="connsiteX1" fmla="*/ 349924 w 390901"/>
              <a:gd name="connsiteY1" fmla="*/ 633120 h 1360577"/>
              <a:gd name="connsiteX2" fmla="*/ 368974 w 390901"/>
              <a:gd name="connsiteY2" fmla="*/ 636295 h 1360577"/>
              <a:gd name="connsiteX3" fmla="*/ 356274 w 390901"/>
              <a:gd name="connsiteY3" fmla="*/ 1023645 h 1360577"/>
              <a:gd name="connsiteX4" fmla="*/ 372149 w 390901"/>
              <a:gd name="connsiteY4" fmla="*/ 852195 h 1360577"/>
              <a:gd name="connsiteX5" fmla="*/ 283249 w 390901"/>
              <a:gd name="connsiteY5" fmla="*/ 1337970 h 1360577"/>
              <a:gd name="connsiteX6" fmla="*/ 308649 w 390901"/>
              <a:gd name="connsiteY6" fmla="*/ 1217320 h 1360577"/>
              <a:gd name="connsiteX7" fmla="*/ 381674 w 390901"/>
              <a:gd name="connsiteY7" fmla="*/ 664870 h 1360577"/>
              <a:gd name="connsiteX8" fmla="*/ 372149 w 390901"/>
              <a:gd name="connsiteY8" fmla="*/ 699795 h 1360577"/>
              <a:gd name="connsiteX9" fmla="*/ 365799 w 390901"/>
              <a:gd name="connsiteY9" fmla="*/ 617245 h 1360577"/>
              <a:gd name="connsiteX10" fmla="*/ 48299 w 390901"/>
              <a:gd name="connsiteY10" fmla="*/ 204495 h 1360577"/>
              <a:gd name="connsiteX11" fmla="*/ 111799 w 390901"/>
              <a:gd name="connsiteY11" fmla="*/ 280695 h 1360577"/>
              <a:gd name="connsiteX12" fmla="*/ 7024 w 390901"/>
              <a:gd name="connsiteY12" fmla="*/ 7645 h 136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901" h="1360577">
                <a:moveTo>
                  <a:pt x="7024" y="7645"/>
                </a:moveTo>
                <a:cubicBezTo>
                  <a:pt x="46711" y="66382"/>
                  <a:pt x="289599" y="528345"/>
                  <a:pt x="349924" y="633120"/>
                </a:cubicBezTo>
                <a:cubicBezTo>
                  <a:pt x="410249" y="737895"/>
                  <a:pt x="367916" y="571208"/>
                  <a:pt x="368974" y="636295"/>
                </a:cubicBezTo>
                <a:cubicBezTo>
                  <a:pt x="370032" y="701382"/>
                  <a:pt x="355745" y="987662"/>
                  <a:pt x="356274" y="1023645"/>
                </a:cubicBezTo>
                <a:cubicBezTo>
                  <a:pt x="356803" y="1059628"/>
                  <a:pt x="384320" y="799807"/>
                  <a:pt x="372149" y="852195"/>
                </a:cubicBezTo>
                <a:cubicBezTo>
                  <a:pt x="359978" y="904583"/>
                  <a:pt x="293832" y="1277116"/>
                  <a:pt x="283249" y="1337970"/>
                </a:cubicBezTo>
                <a:cubicBezTo>
                  <a:pt x="272666" y="1398824"/>
                  <a:pt x="292245" y="1329503"/>
                  <a:pt x="308649" y="1217320"/>
                </a:cubicBezTo>
                <a:cubicBezTo>
                  <a:pt x="325053" y="1105137"/>
                  <a:pt x="371091" y="751124"/>
                  <a:pt x="381674" y="664870"/>
                </a:cubicBezTo>
                <a:cubicBezTo>
                  <a:pt x="392257" y="578616"/>
                  <a:pt x="374795" y="707732"/>
                  <a:pt x="372149" y="699795"/>
                </a:cubicBezTo>
                <a:cubicBezTo>
                  <a:pt x="369503" y="691858"/>
                  <a:pt x="419774" y="699795"/>
                  <a:pt x="365799" y="617245"/>
                </a:cubicBezTo>
                <a:cubicBezTo>
                  <a:pt x="311824" y="534695"/>
                  <a:pt x="90632" y="260587"/>
                  <a:pt x="48299" y="204495"/>
                </a:cubicBezTo>
                <a:cubicBezTo>
                  <a:pt x="5966" y="148403"/>
                  <a:pt x="114974" y="314562"/>
                  <a:pt x="111799" y="280695"/>
                </a:cubicBezTo>
                <a:cubicBezTo>
                  <a:pt x="108624" y="246828"/>
                  <a:pt x="-32663" y="-51092"/>
                  <a:pt x="7024" y="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0570E45C-4995-948C-D53C-5D122DA39A87}"/>
              </a:ext>
            </a:extLst>
          </p:cNvPr>
          <p:cNvSpPr/>
          <p:nvPr/>
        </p:nvSpPr>
        <p:spPr>
          <a:xfrm>
            <a:off x="6816702" y="4632115"/>
            <a:ext cx="169604" cy="960188"/>
          </a:xfrm>
          <a:custGeom>
            <a:avLst/>
            <a:gdLst>
              <a:gd name="connsiteX0" fmla="*/ 23 w 169604"/>
              <a:gd name="connsiteY0" fmla="*/ 210 h 960188"/>
              <a:gd name="connsiteX1" fmla="*/ 155598 w 169604"/>
              <a:gd name="connsiteY1" fmla="*/ 365335 h 960188"/>
              <a:gd name="connsiteX2" fmla="*/ 85748 w 169604"/>
              <a:gd name="connsiteY2" fmla="*/ 600285 h 960188"/>
              <a:gd name="connsiteX3" fmla="*/ 139723 w 169604"/>
              <a:gd name="connsiteY3" fmla="*/ 555835 h 960188"/>
              <a:gd name="connsiteX4" fmla="*/ 15898 w 169604"/>
              <a:gd name="connsiteY4" fmla="*/ 952710 h 960188"/>
              <a:gd name="connsiteX5" fmla="*/ 79398 w 169604"/>
              <a:gd name="connsiteY5" fmla="*/ 803485 h 960188"/>
              <a:gd name="connsiteX6" fmla="*/ 139723 w 169604"/>
              <a:gd name="connsiteY6" fmla="*/ 654260 h 960188"/>
              <a:gd name="connsiteX7" fmla="*/ 98448 w 169604"/>
              <a:gd name="connsiteY7" fmla="*/ 676485 h 960188"/>
              <a:gd name="connsiteX8" fmla="*/ 136548 w 169604"/>
              <a:gd name="connsiteY8" fmla="*/ 482810 h 960188"/>
              <a:gd name="connsiteX9" fmla="*/ 104798 w 169604"/>
              <a:gd name="connsiteY9" fmla="*/ 225635 h 960188"/>
              <a:gd name="connsiteX10" fmla="*/ 168298 w 169604"/>
              <a:gd name="connsiteY10" fmla="*/ 311360 h 960188"/>
              <a:gd name="connsiteX11" fmla="*/ 23 w 169604"/>
              <a:gd name="connsiteY11" fmla="*/ 210 h 9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04" h="960188">
                <a:moveTo>
                  <a:pt x="23" y="210"/>
                </a:moveTo>
                <a:cubicBezTo>
                  <a:pt x="-2094" y="9206"/>
                  <a:pt x="141311" y="265323"/>
                  <a:pt x="155598" y="365335"/>
                </a:cubicBezTo>
                <a:cubicBezTo>
                  <a:pt x="169885" y="465347"/>
                  <a:pt x="88394" y="568535"/>
                  <a:pt x="85748" y="600285"/>
                </a:cubicBezTo>
                <a:cubicBezTo>
                  <a:pt x="83102" y="632035"/>
                  <a:pt x="151365" y="497098"/>
                  <a:pt x="139723" y="555835"/>
                </a:cubicBezTo>
                <a:cubicBezTo>
                  <a:pt x="128081" y="614573"/>
                  <a:pt x="25952" y="911435"/>
                  <a:pt x="15898" y="952710"/>
                </a:cubicBezTo>
                <a:cubicBezTo>
                  <a:pt x="5844" y="993985"/>
                  <a:pt x="58761" y="853227"/>
                  <a:pt x="79398" y="803485"/>
                </a:cubicBezTo>
                <a:cubicBezTo>
                  <a:pt x="100035" y="753743"/>
                  <a:pt x="136548" y="675427"/>
                  <a:pt x="139723" y="654260"/>
                </a:cubicBezTo>
                <a:cubicBezTo>
                  <a:pt x="142898" y="633093"/>
                  <a:pt x="98977" y="705060"/>
                  <a:pt x="98448" y="676485"/>
                </a:cubicBezTo>
                <a:cubicBezTo>
                  <a:pt x="97919" y="647910"/>
                  <a:pt x="135490" y="557952"/>
                  <a:pt x="136548" y="482810"/>
                </a:cubicBezTo>
                <a:cubicBezTo>
                  <a:pt x="137606" y="407668"/>
                  <a:pt x="99506" y="254210"/>
                  <a:pt x="104798" y="225635"/>
                </a:cubicBezTo>
                <a:cubicBezTo>
                  <a:pt x="110090" y="197060"/>
                  <a:pt x="179940" y="349989"/>
                  <a:pt x="168298" y="311360"/>
                </a:cubicBezTo>
                <a:cubicBezTo>
                  <a:pt x="156656" y="272731"/>
                  <a:pt x="2140" y="-8786"/>
                  <a:pt x="2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3352BF9-13E5-F37D-B7BD-C51F71F1CEC5}"/>
              </a:ext>
            </a:extLst>
          </p:cNvPr>
          <p:cNvSpPr/>
          <p:nvPr/>
        </p:nvSpPr>
        <p:spPr>
          <a:xfrm>
            <a:off x="6388106" y="5289545"/>
            <a:ext cx="430551" cy="913826"/>
          </a:xfrm>
          <a:custGeom>
            <a:avLst/>
            <a:gdLst>
              <a:gd name="connsiteX0" fmla="*/ 409569 w 430551"/>
              <a:gd name="connsiteY0" fmla="*/ 5 h 913826"/>
              <a:gd name="connsiteX1" fmla="*/ 419094 w 430551"/>
              <a:gd name="connsiteY1" fmla="*/ 212730 h 913826"/>
              <a:gd name="connsiteX2" fmla="*/ 225419 w 430551"/>
              <a:gd name="connsiteY2" fmla="*/ 393705 h 913826"/>
              <a:gd name="connsiteX3" fmla="*/ 288919 w 430551"/>
              <a:gd name="connsiteY3" fmla="*/ 358780 h 913826"/>
              <a:gd name="connsiteX4" fmla="*/ 187319 w 430551"/>
              <a:gd name="connsiteY4" fmla="*/ 584205 h 913826"/>
              <a:gd name="connsiteX5" fmla="*/ 292094 w 430551"/>
              <a:gd name="connsiteY5" fmla="*/ 339730 h 913826"/>
              <a:gd name="connsiteX6" fmla="*/ 3169 w 430551"/>
              <a:gd name="connsiteY6" fmla="*/ 908055 h 913826"/>
              <a:gd name="connsiteX7" fmla="*/ 152394 w 430551"/>
              <a:gd name="connsiteY7" fmla="*/ 609605 h 913826"/>
              <a:gd name="connsiteX8" fmla="*/ 374644 w 430551"/>
              <a:gd name="connsiteY8" fmla="*/ 222255 h 913826"/>
              <a:gd name="connsiteX9" fmla="*/ 400044 w 430551"/>
              <a:gd name="connsiteY9" fmla="*/ 257180 h 913826"/>
              <a:gd name="connsiteX10" fmla="*/ 422269 w 430551"/>
              <a:gd name="connsiteY10" fmla="*/ 206380 h 913826"/>
              <a:gd name="connsiteX11" fmla="*/ 409569 w 430551"/>
              <a:gd name="connsiteY11" fmla="*/ 5 h 91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51" h="913826">
                <a:moveTo>
                  <a:pt x="409569" y="5"/>
                </a:moveTo>
                <a:cubicBezTo>
                  <a:pt x="409040" y="1063"/>
                  <a:pt x="449786" y="147113"/>
                  <a:pt x="419094" y="212730"/>
                </a:cubicBezTo>
                <a:cubicBezTo>
                  <a:pt x="388402" y="278347"/>
                  <a:pt x="247115" y="369364"/>
                  <a:pt x="225419" y="393705"/>
                </a:cubicBezTo>
                <a:cubicBezTo>
                  <a:pt x="203723" y="418046"/>
                  <a:pt x="295269" y="327030"/>
                  <a:pt x="288919" y="358780"/>
                </a:cubicBezTo>
                <a:cubicBezTo>
                  <a:pt x="282569" y="390530"/>
                  <a:pt x="186790" y="587380"/>
                  <a:pt x="187319" y="584205"/>
                </a:cubicBezTo>
                <a:cubicBezTo>
                  <a:pt x="187848" y="581030"/>
                  <a:pt x="322786" y="285755"/>
                  <a:pt x="292094" y="339730"/>
                </a:cubicBezTo>
                <a:cubicBezTo>
                  <a:pt x="261402" y="393705"/>
                  <a:pt x="26452" y="863076"/>
                  <a:pt x="3169" y="908055"/>
                </a:cubicBezTo>
                <a:cubicBezTo>
                  <a:pt x="-20114" y="953034"/>
                  <a:pt x="90482" y="723905"/>
                  <a:pt x="152394" y="609605"/>
                </a:cubicBezTo>
                <a:cubicBezTo>
                  <a:pt x="214306" y="495305"/>
                  <a:pt x="333369" y="280992"/>
                  <a:pt x="374644" y="222255"/>
                </a:cubicBezTo>
                <a:cubicBezTo>
                  <a:pt x="415919" y="163518"/>
                  <a:pt x="392107" y="259826"/>
                  <a:pt x="400044" y="257180"/>
                </a:cubicBezTo>
                <a:cubicBezTo>
                  <a:pt x="407981" y="254534"/>
                  <a:pt x="421211" y="251359"/>
                  <a:pt x="422269" y="206380"/>
                </a:cubicBezTo>
                <a:cubicBezTo>
                  <a:pt x="423327" y="161401"/>
                  <a:pt x="410098" y="-1053"/>
                  <a:pt x="4095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B756FE1-B93F-0DE7-66AE-1B70ACAEF8C0}"/>
              </a:ext>
            </a:extLst>
          </p:cNvPr>
          <p:cNvSpPr/>
          <p:nvPr/>
        </p:nvSpPr>
        <p:spPr>
          <a:xfrm>
            <a:off x="6374877" y="5765765"/>
            <a:ext cx="169052" cy="1199655"/>
          </a:xfrm>
          <a:custGeom>
            <a:avLst/>
            <a:gdLst>
              <a:gd name="connsiteX0" fmla="*/ 168798 w 169052"/>
              <a:gd name="connsiteY0" fmla="*/ 35 h 1199655"/>
              <a:gd name="connsiteX1" fmla="*/ 108473 w 169052"/>
              <a:gd name="connsiteY1" fmla="*/ 250860 h 1199655"/>
              <a:gd name="connsiteX2" fmla="*/ 79898 w 169052"/>
              <a:gd name="connsiteY2" fmla="*/ 650910 h 1199655"/>
              <a:gd name="connsiteX3" fmla="*/ 79898 w 169052"/>
              <a:gd name="connsiteY3" fmla="*/ 549310 h 1199655"/>
              <a:gd name="connsiteX4" fmla="*/ 124348 w 169052"/>
              <a:gd name="connsiteY4" fmla="*/ 1177960 h 1199655"/>
              <a:gd name="connsiteX5" fmla="*/ 111648 w 169052"/>
              <a:gd name="connsiteY5" fmla="*/ 993810 h 1199655"/>
              <a:gd name="connsiteX6" fmla="*/ 523 w 169052"/>
              <a:gd name="connsiteY6" fmla="*/ 403260 h 1199655"/>
              <a:gd name="connsiteX7" fmla="*/ 70373 w 169052"/>
              <a:gd name="connsiteY7" fmla="*/ 679485 h 1199655"/>
              <a:gd name="connsiteX8" fmla="*/ 83073 w 169052"/>
              <a:gd name="connsiteY8" fmla="*/ 384210 h 1199655"/>
              <a:gd name="connsiteX9" fmla="*/ 83073 w 169052"/>
              <a:gd name="connsiteY9" fmla="*/ 266735 h 1199655"/>
              <a:gd name="connsiteX10" fmla="*/ 168798 w 169052"/>
              <a:gd name="connsiteY10" fmla="*/ 35 h 1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052" h="1199655">
                <a:moveTo>
                  <a:pt x="168798" y="35"/>
                </a:moveTo>
                <a:cubicBezTo>
                  <a:pt x="173031" y="-2611"/>
                  <a:pt x="123290" y="142381"/>
                  <a:pt x="108473" y="250860"/>
                </a:cubicBezTo>
                <a:cubicBezTo>
                  <a:pt x="93656" y="359339"/>
                  <a:pt x="84660" y="601168"/>
                  <a:pt x="79898" y="650910"/>
                </a:cubicBezTo>
                <a:cubicBezTo>
                  <a:pt x="75136" y="700652"/>
                  <a:pt x="72490" y="461468"/>
                  <a:pt x="79898" y="549310"/>
                </a:cubicBezTo>
                <a:cubicBezTo>
                  <a:pt x="87306" y="637152"/>
                  <a:pt x="119056" y="1103877"/>
                  <a:pt x="124348" y="1177960"/>
                </a:cubicBezTo>
                <a:cubicBezTo>
                  <a:pt x="129640" y="1252043"/>
                  <a:pt x="132285" y="1122927"/>
                  <a:pt x="111648" y="993810"/>
                </a:cubicBezTo>
                <a:cubicBezTo>
                  <a:pt x="91010" y="864693"/>
                  <a:pt x="7402" y="455648"/>
                  <a:pt x="523" y="403260"/>
                </a:cubicBezTo>
                <a:cubicBezTo>
                  <a:pt x="-6356" y="350873"/>
                  <a:pt x="56615" y="682660"/>
                  <a:pt x="70373" y="679485"/>
                </a:cubicBezTo>
                <a:cubicBezTo>
                  <a:pt x="84131" y="676310"/>
                  <a:pt x="80956" y="453002"/>
                  <a:pt x="83073" y="384210"/>
                </a:cubicBezTo>
                <a:cubicBezTo>
                  <a:pt x="85190" y="315418"/>
                  <a:pt x="65611" y="337643"/>
                  <a:pt x="83073" y="266735"/>
                </a:cubicBezTo>
                <a:cubicBezTo>
                  <a:pt x="100535" y="195827"/>
                  <a:pt x="164565" y="2681"/>
                  <a:pt x="1687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ECFD83A0-28E1-8C89-B553-66822B64C176}"/>
              </a:ext>
            </a:extLst>
          </p:cNvPr>
          <p:cNvSpPr/>
          <p:nvPr/>
        </p:nvSpPr>
        <p:spPr>
          <a:xfrm>
            <a:off x="5308556" y="5229068"/>
            <a:ext cx="406804" cy="1223007"/>
          </a:xfrm>
          <a:custGeom>
            <a:avLst/>
            <a:gdLst>
              <a:gd name="connsiteX0" fmla="*/ 44 w 406804"/>
              <a:gd name="connsiteY0" fmla="*/ 157 h 1223007"/>
              <a:gd name="connsiteX1" fmla="*/ 352469 w 406804"/>
              <a:gd name="connsiteY1" fmla="*/ 479582 h 1223007"/>
              <a:gd name="connsiteX2" fmla="*/ 349294 w 406804"/>
              <a:gd name="connsiteY2" fmla="*/ 657382 h 1223007"/>
              <a:gd name="connsiteX3" fmla="*/ 400094 w 406804"/>
              <a:gd name="connsiteY3" fmla="*/ 619282 h 1223007"/>
              <a:gd name="connsiteX4" fmla="*/ 177844 w 406804"/>
              <a:gd name="connsiteY4" fmla="*/ 1203482 h 1223007"/>
              <a:gd name="connsiteX5" fmla="*/ 247694 w 406804"/>
              <a:gd name="connsiteY5" fmla="*/ 1060607 h 1223007"/>
              <a:gd name="connsiteX6" fmla="*/ 323894 w 406804"/>
              <a:gd name="connsiteY6" fmla="*/ 825657 h 1223007"/>
              <a:gd name="connsiteX7" fmla="*/ 403269 w 406804"/>
              <a:gd name="connsiteY7" fmla="*/ 606582 h 1223007"/>
              <a:gd name="connsiteX8" fmla="*/ 292144 w 406804"/>
              <a:gd name="connsiteY8" fmla="*/ 352582 h 1223007"/>
              <a:gd name="connsiteX9" fmla="*/ 377869 w 406804"/>
              <a:gd name="connsiteY9" fmla="*/ 425607 h 1223007"/>
              <a:gd name="connsiteX10" fmla="*/ 44 w 406804"/>
              <a:gd name="connsiteY10" fmla="*/ 157 h 122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804" h="1223007">
                <a:moveTo>
                  <a:pt x="44" y="157"/>
                </a:moveTo>
                <a:cubicBezTo>
                  <a:pt x="-4189" y="9153"/>
                  <a:pt x="294261" y="370045"/>
                  <a:pt x="352469" y="479582"/>
                </a:cubicBezTo>
                <a:cubicBezTo>
                  <a:pt x="410677" y="589120"/>
                  <a:pt x="341357" y="634099"/>
                  <a:pt x="349294" y="657382"/>
                </a:cubicBezTo>
                <a:cubicBezTo>
                  <a:pt x="357232" y="680665"/>
                  <a:pt x="428669" y="528265"/>
                  <a:pt x="400094" y="619282"/>
                </a:cubicBezTo>
                <a:cubicBezTo>
                  <a:pt x="371519" y="710299"/>
                  <a:pt x="203244" y="1129928"/>
                  <a:pt x="177844" y="1203482"/>
                </a:cubicBezTo>
                <a:cubicBezTo>
                  <a:pt x="152444" y="1277036"/>
                  <a:pt x="223352" y="1123578"/>
                  <a:pt x="247694" y="1060607"/>
                </a:cubicBezTo>
                <a:cubicBezTo>
                  <a:pt x="272036" y="997636"/>
                  <a:pt x="297965" y="901328"/>
                  <a:pt x="323894" y="825657"/>
                </a:cubicBezTo>
                <a:cubicBezTo>
                  <a:pt x="349823" y="749986"/>
                  <a:pt x="408561" y="685428"/>
                  <a:pt x="403269" y="606582"/>
                </a:cubicBezTo>
                <a:cubicBezTo>
                  <a:pt x="397977" y="527736"/>
                  <a:pt x="296377" y="382744"/>
                  <a:pt x="292144" y="352582"/>
                </a:cubicBezTo>
                <a:cubicBezTo>
                  <a:pt x="287911" y="322420"/>
                  <a:pt x="420202" y="481699"/>
                  <a:pt x="377869" y="425607"/>
                </a:cubicBezTo>
                <a:cubicBezTo>
                  <a:pt x="335536" y="369515"/>
                  <a:pt x="4277" y="-8839"/>
                  <a:pt x="4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0AF61A6-6F5D-5EE3-4AD2-E0A90694EE41}"/>
              </a:ext>
            </a:extLst>
          </p:cNvPr>
          <p:cNvSpPr/>
          <p:nvPr/>
        </p:nvSpPr>
        <p:spPr>
          <a:xfrm>
            <a:off x="5436847" y="5918078"/>
            <a:ext cx="383805" cy="727681"/>
          </a:xfrm>
          <a:custGeom>
            <a:avLst/>
            <a:gdLst>
              <a:gd name="connsiteX0" fmla="*/ 382928 w 383805"/>
              <a:gd name="connsiteY0" fmla="*/ 122 h 727681"/>
              <a:gd name="connsiteX1" fmla="*/ 332128 w 383805"/>
              <a:gd name="connsiteY1" fmla="*/ 209672 h 727681"/>
              <a:gd name="connsiteX2" fmla="*/ 135278 w 383805"/>
              <a:gd name="connsiteY2" fmla="*/ 473197 h 727681"/>
              <a:gd name="connsiteX3" fmla="*/ 119403 w 383805"/>
              <a:gd name="connsiteY3" fmla="*/ 457322 h 727681"/>
              <a:gd name="connsiteX4" fmla="*/ 1928 w 383805"/>
              <a:gd name="connsiteY4" fmla="*/ 565272 h 727681"/>
              <a:gd name="connsiteX5" fmla="*/ 227353 w 383805"/>
              <a:gd name="connsiteY5" fmla="*/ 352547 h 727681"/>
              <a:gd name="connsiteX6" fmla="*/ 278153 w 383805"/>
              <a:gd name="connsiteY6" fmla="*/ 358897 h 727681"/>
              <a:gd name="connsiteX7" fmla="*/ 290853 w 383805"/>
              <a:gd name="connsiteY7" fmla="*/ 447797 h 727681"/>
              <a:gd name="connsiteX8" fmla="*/ 30503 w 383805"/>
              <a:gd name="connsiteY8" fmla="*/ 727197 h 727681"/>
              <a:gd name="connsiteX9" fmla="*/ 227353 w 383805"/>
              <a:gd name="connsiteY9" fmla="*/ 511297 h 727681"/>
              <a:gd name="connsiteX10" fmla="*/ 319428 w 383805"/>
              <a:gd name="connsiteY10" fmla="*/ 362072 h 727681"/>
              <a:gd name="connsiteX11" fmla="*/ 268628 w 383805"/>
              <a:gd name="connsiteY11" fmla="*/ 355722 h 727681"/>
              <a:gd name="connsiteX12" fmla="*/ 303553 w 383805"/>
              <a:gd name="connsiteY12" fmla="*/ 238247 h 727681"/>
              <a:gd name="connsiteX13" fmla="*/ 382928 w 383805"/>
              <a:gd name="connsiteY13" fmla="*/ 122 h 7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805" h="727681">
                <a:moveTo>
                  <a:pt x="382928" y="122"/>
                </a:moveTo>
                <a:cubicBezTo>
                  <a:pt x="387690" y="-4640"/>
                  <a:pt x="373403" y="130826"/>
                  <a:pt x="332128" y="209672"/>
                </a:cubicBezTo>
                <a:cubicBezTo>
                  <a:pt x="290853" y="288518"/>
                  <a:pt x="170732" y="431922"/>
                  <a:pt x="135278" y="473197"/>
                </a:cubicBezTo>
                <a:cubicBezTo>
                  <a:pt x="99824" y="514472"/>
                  <a:pt x="141628" y="441976"/>
                  <a:pt x="119403" y="457322"/>
                </a:cubicBezTo>
                <a:cubicBezTo>
                  <a:pt x="97178" y="472668"/>
                  <a:pt x="-16064" y="582734"/>
                  <a:pt x="1928" y="565272"/>
                </a:cubicBezTo>
                <a:cubicBezTo>
                  <a:pt x="19920" y="547810"/>
                  <a:pt x="181316" y="386943"/>
                  <a:pt x="227353" y="352547"/>
                </a:cubicBezTo>
                <a:cubicBezTo>
                  <a:pt x="273390" y="318151"/>
                  <a:pt x="267570" y="343022"/>
                  <a:pt x="278153" y="358897"/>
                </a:cubicBezTo>
                <a:cubicBezTo>
                  <a:pt x="288736" y="374772"/>
                  <a:pt x="332128" y="386414"/>
                  <a:pt x="290853" y="447797"/>
                </a:cubicBezTo>
                <a:cubicBezTo>
                  <a:pt x="249578" y="509180"/>
                  <a:pt x="41086" y="716614"/>
                  <a:pt x="30503" y="727197"/>
                </a:cubicBezTo>
                <a:cubicBezTo>
                  <a:pt x="19920" y="737780"/>
                  <a:pt x="179199" y="572151"/>
                  <a:pt x="227353" y="511297"/>
                </a:cubicBezTo>
                <a:cubicBezTo>
                  <a:pt x="275507" y="450443"/>
                  <a:pt x="312549" y="388001"/>
                  <a:pt x="319428" y="362072"/>
                </a:cubicBezTo>
                <a:cubicBezTo>
                  <a:pt x="326307" y="336143"/>
                  <a:pt x="271274" y="376359"/>
                  <a:pt x="268628" y="355722"/>
                </a:cubicBezTo>
                <a:cubicBezTo>
                  <a:pt x="265982" y="335085"/>
                  <a:pt x="284503" y="292751"/>
                  <a:pt x="303553" y="238247"/>
                </a:cubicBezTo>
                <a:cubicBezTo>
                  <a:pt x="322603" y="183743"/>
                  <a:pt x="378166" y="4884"/>
                  <a:pt x="38292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75C6F665-7E77-873B-222A-068330D8837B}"/>
              </a:ext>
            </a:extLst>
          </p:cNvPr>
          <p:cNvSpPr/>
          <p:nvPr/>
        </p:nvSpPr>
        <p:spPr>
          <a:xfrm>
            <a:off x="5513330" y="6251450"/>
            <a:ext cx="287409" cy="395015"/>
          </a:xfrm>
          <a:custGeom>
            <a:avLst/>
            <a:gdLst>
              <a:gd name="connsiteX0" fmla="*/ 217545 w 287409"/>
              <a:gd name="connsiteY0" fmla="*/ 125 h 395015"/>
              <a:gd name="connsiteX1" fmla="*/ 252470 w 287409"/>
              <a:gd name="connsiteY1" fmla="*/ 155700 h 395015"/>
              <a:gd name="connsiteX2" fmla="*/ 138170 w 287409"/>
              <a:gd name="connsiteY2" fmla="*/ 250950 h 395015"/>
              <a:gd name="connsiteX3" fmla="*/ 195320 w 287409"/>
              <a:gd name="connsiteY3" fmla="*/ 247775 h 395015"/>
              <a:gd name="connsiteX4" fmla="*/ 1645 w 287409"/>
              <a:gd name="connsiteY4" fmla="*/ 393825 h 395015"/>
              <a:gd name="connsiteX5" fmla="*/ 96895 w 287409"/>
              <a:gd name="connsiteY5" fmla="*/ 320800 h 395015"/>
              <a:gd name="connsiteX6" fmla="*/ 271520 w 287409"/>
              <a:gd name="connsiteY6" fmla="*/ 184275 h 395015"/>
              <a:gd name="connsiteX7" fmla="*/ 230245 w 287409"/>
              <a:gd name="connsiteY7" fmla="*/ 177925 h 395015"/>
              <a:gd name="connsiteX8" fmla="*/ 287395 w 287409"/>
              <a:gd name="connsiteY8" fmla="*/ 130300 h 395015"/>
              <a:gd name="connsiteX9" fmla="*/ 217545 w 287409"/>
              <a:gd name="connsiteY9" fmla="*/ 125 h 39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9" h="395015">
                <a:moveTo>
                  <a:pt x="217545" y="125"/>
                </a:moveTo>
                <a:cubicBezTo>
                  <a:pt x="211724" y="4358"/>
                  <a:pt x="265699" y="113896"/>
                  <a:pt x="252470" y="155700"/>
                </a:cubicBezTo>
                <a:cubicBezTo>
                  <a:pt x="239241" y="197504"/>
                  <a:pt x="147695" y="235604"/>
                  <a:pt x="138170" y="250950"/>
                </a:cubicBezTo>
                <a:cubicBezTo>
                  <a:pt x="128645" y="266296"/>
                  <a:pt x="218074" y="223963"/>
                  <a:pt x="195320" y="247775"/>
                </a:cubicBezTo>
                <a:cubicBezTo>
                  <a:pt x="172566" y="271587"/>
                  <a:pt x="18049" y="381654"/>
                  <a:pt x="1645" y="393825"/>
                </a:cubicBezTo>
                <a:cubicBezTo>
                  <a:pt x="-14759" y="405996"/>
                  <a:pt x="96895" y="320800"/>
                  <a:pt x="96895" y="320800"/>
                </a:cubicBezTo>
                <a:cubicBezTo>
                  <a:pt x="141874" y="285875"/>
                  <a:pt x="249295" y="208087"/>
                  <a:pt x="271520" y="184275"/>
                </a:cubicBezTo>
                <a:cubicBezTo>
                  <a:pt x="293745" y="160463"/>
                  <a:pt x="227599" y="186921"/>
                  <a:pt x="230245" y="177925"/>
                </a:cubicBezTo>
                <a:cubicBezTo>
                  <a:pt x="232891" y="168929"/>
                  <a:pt x="288453" y="160462"/>
                  <a:pt x="287395" y="130300"/>
                </a:cubicBezTo>
                <a:cubicBezTo>
                  <a:pt x="286337" y="100138"/>
                  <a:pt x="223366" y="-4108"/>
                  <a:pt x="21754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368CFDDD-B833-98FE-691A-9F77F936242B}"/>
              </a:ext>
            </a:extLst>
          </p:cNvPr>
          <p:cNvSpPr/>
          <p:nvPr/>
        </p:nvSpPr>
        <p:spPr>
          <a:xfrm>
            <a:off x="5384366" y="6373577"/>
            <a:ext cx="423248" cy="428530"/>
          </a:xfrm>
          <a:custGeom>
            <a:avLst/>
            <a:gdLst>
              <a:gd name="connsiteX0" fmla="*/ 403659 w 423248"/>
              <a:gd name="connsiteY0" fmla="*/ 1823 h 428530"/>
              <a:gd name="connsiteX1" fmla="*/ 387784 w 423248"/>
              <a:gd name="connsiteY1" fmla="*/ 103423 h 428530"/>
              <a:gd name="connsiteX2" fmla="*/ 289359 w 423248"/>
              <a:gd name="connsiteY2" fmla="*/ 258998 h 428530"/>
              <a:gd name="connsiteX3" fmla="*/ 314759 w 423248"/>
              <a:gd name="connsiteY3" fmla="*/ 246298 h 428530"/>
              <a:gd name="connsiteX4" fmla="*/ 6784 w 423248"/>
              <a:gd name="connsiteY4" fmla="*/ 424098 h 428530"/>
              <a:gd name="connsiteX5" fmla="*/ 117909 w 423248"/>
              <a:gd name="connsiteY5" fmla="*/ 370123 h 428530"/>
              <a:gd name="connsiteX6" fmla="*/ 305234 w 423248"/>
              <a:gd name="connsiteY6" fmla="*/ 319323 h 428530"/>
              <a:gd name="connsiteX7" fmla="*/ 235384 w 423248"/>
              <a:gd name="connsiteY7" fmla="*/ 373298 h 428530"/>
              <a:gd name="connsiteX8" fmla="*/ 378259 w 423248"/>
              <a:gd name="connsiteY8" fmla="*/ 278048 h 428530"/>
              <a:gd name="connsiteX9" fmla="*/ 235384 w 423248"/>
              <a:gd name="connsiteY9" fmla="*/ 319323 h 428530"/>
              <a:gd name="connsiteX10" fmla="*/ 321109 w 423248"/>
              <a:gd name="connsiteY10" fmla="*/ 278048 h 428530"/>
              <a:gd name="connsiteX11" fmla="*/ 368734 w 423248"/>
              <a:gd name="connsiteY11" fmla="*/ 262173 h 428530"/>
              <a:gd name="connsiteX12" fmla="*/ 422709 w 423248"/>
              <a:gd name="connsiteY12" fmla="*/ 160573 h 428530"/>
              <a:gd name="connsiteX13" fmla="*/ 333809 w 423248"/>
              <a:gd name="connsiteY13" fmla="*/ 252648 h 428530"/>
              <a:gd name="connsiteX14" fmla="*/ 356034 w 423248"/>
              <a:gd name="connsiteY14" fmla="*/ 189148 h 428530"/>
              <a:gd name="connsiteX15" fmla="*/ 403659 w 423248"/>
              <a:gd name="connsiteY15" fmla="*/ 1823 h 42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248" h="428530">
                <a:moveTo>
                  <a:pt x="403659" y="1823"/>
                </a:moveTo>
                <a:cubicBezTo>
                  <a:pt x="408951" y="-12464"/>
                  <a:pt x="406834" y="60561"/>
                  <a:pt x="387784" y="103423"/>
                </a:cubicBezTo>
                <a:cubicBezTo>
                  <a:pt x="368734" y="146286"/>
                  <a:pt x="301530" y="235186"/>
                  <a:pt x="289359" y="258998"/>
                </a:cubicBezTo>
                <a:cubicBezTo>
                  <a:pt x="277188" y="282811"/>
                  <a:pt x="314759" y="246298"/>
                  <a:pt x="314759" y="246298"/>
                </a:cubicBezTo>
                <a:lnTo>
                  <a:pt x="6784" y="424098"/>
                </a:lnTo>
                <a:cubicBezTo>
                  <a:pt x="-26024" y="444735"/>
                  <a:pt x="68167" y="387586"/>
                  <a:pt x="117909" y="370123"/>
                </a:cubicBezTo>
                <a:cubicBezTo>
                  <a:pt x="167651" y="352661"/>
                  <a:pt x="285655" y="318794"/>
                  <a:pt x="305234" y="319323"/>
                </a:cubicBezTo>
                <a:cubicBezTo>
                  <a:pt x="324813" y="319852"/>
                  <a:pt x="223213" y="380177"/>
                  <a:pt x="235384" y="373298"/>
                </a:cubicBezTo>
                <a:cubicBezTo>
                  <a:pt x="247555" y="366419"/>
                  <a:pt x="378259" y="287044"/>
                  <a:pt x="378259" y="278048"/>
                </a:cubicBezTo>
                <a:cubicBezTo>
                  <a:pt x="378259" y="269052"/>
                  <a:pt x="244909" y="319323"/>
                  <a:pt x="235384" y="319323"/>
                </a:cubicBezTo>
                <a:cubicBezTo>
                  <a:pt x="225859" y="319323"/>
                  <a:pt x="298884" y="287573"/>
                  <a:pt x="321109" y="278048"/>
                </a:cubicBezTo>
                <a:cubicBezTo>
                  <a:pt x="343334" y="268523"/>
                  <a:pt x="351801" y="281752"/>
                  <a:pt x="368734" y="262173"/>
                </a:cubicBezTo>
                <a:cubicBezTo>
                  <a:pt x="385667" y="242594"/>
                  <a:pt x="428530" y="162161"/>
                  <a:pt x="422709" y="160573"/>
                </a:cubicBezTo>
                <a:cubicBezTo>
                  <a:pt x="416888" y="158986"/>
                  <a:pt x="344921" y="247886"/>
                  <a:pt x="333809" y="252648"/>
                </a:cubicBezTo>
                <a:cubicBezTo>
                  <a:pt x="322697" y="257410"/>
                  <a:pt x="341747" y="225131"/>
                  <a:pt x="356034" y="189148"/>
                </a:cubicBezTo>
                <a:cubicBezTo>
                  <a:pt x="370321" y="153165"/>
                  <a:pt x="398367" y="16110"/>
                  <a:pt x="403659" y="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8ADE27DE-06A1-0593-BCF6-B10CE3E38AC6}"/>
              </a:ext>
            </a:extLst>
          </p:cNvPr>
          <p:cNvSpPr/>
          <p:nvPr/>
        </p:nvSpPr>
        <p:spPr>
          <a:xfrm>
            <a:off x="5614160" y="6447789"/>
            <a:ext cx="254319" cy="481834"/>
          </a:xfrm>
          <a:custGeom>
            <a:avLst/>
            <a:gdLst>
              <a:gd name="connsiteX0" fmla="*/ 253240 w 254319"/>
              <a:gd name="connsiteY0" fmla="*/ 636 h 481834"/>
              <a:gd name="connsiteX1" fmla="*/ 231015 w 254319"/>
              <a:gd name="connsiteY1" fmla="*/ 187961 h 481834"/>
              <a:gd name="connsiteX2" fmla="*/ 161165 w 254319"/>
              <a:gd name="connsiteY2" fmla="*/ 286386 h 481834"/>
              <a:gd name="connsiteX3" fmla="*/ 177040 w 254319"/>
              <a:gd name="connsiteY3" fmla="*/ 299086 h 481834"/>
              <a:gd name="connsiteX4" fmla="*/ 2415 w 254319"/>
              <a:gd name="connsiteY4" fmla="*/ 476886 h 481834"/>
              <a:gd name="connsiteX5" fmla="*/ 84965 w 254319"/>
              <a:gd name="connsiteY5" fmla="*/ 426086 h 481834"/>
              <a:gd name="connsiteX6" fmla="*/ 221490 w 254319"/>
              <a:gd name="connsiteY6" fmla="*/ 359411 h 481834"/>
              <a:gd name="connsiteX7" fmla="*/ 84965 w 254319"/>
              <a:gd name="connsiteY7" fmla="*/ 410211 h 481834"/>
              <a:gd name="connsiteX8" fmla="*/ 164340 w 254319"/>
              <a:gd name="connsiteY8" fmla="*/ 327661 h 481834"/>
              <a:gd name="connsiteX9" fmla="*/ 202440 w 254319"/>
              <a:gd name="connsiteY9" fmla="*/ 257811 h 481834"/>
              <a:gd name="connsiteX10" fmla="*/ 253240 w 254319"/>
              <a:gd name="connsiteY10" fmla="*/ 636 h 48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19" h="481834">
                <a:moveTo>
                  <a:pt x="253240" y="636"/>
                </a:moveTo>
                <a:cubicBezTo>
                  <a:pt x="258002" y="-11006"/>
                  <a:pt x="246361" y="140336"/>
                  <a:pt x="231015" y="187961"/>
                </a:cubicBezTo>
                <a:cubicBezTo>
                  <a:pt x="215669" y="235586"/>
                  <a:pt x="170161" y="267865"/>
                  <a:pt x="161165" y="286386"/>
                </a:cubicBezTo>
                <a:cubicBezTo>
                  <a:pt x="152169" y="304907"/>
                  <a:pt x="203498" y="267336"/>
                  <a:pt x="177040" y="299086"/>
                </a:cubicBezTo>
                <a:cubicBezTo>
                  <a:pt x="150582" y="330836"/>
                  <a:pt x="17761" y="455719"/>
                  <a:pt x="2415" y="476886"/>
                </a:cubicBezTo>
                <a:cubicBezTo>
                  <a:pt x="-12931" y="498053"/>
                  <a:pt x="48452" y="445665"/>
                  <a:pt x="84965" y="426086"/>
                </a:cubicBezTo>
                <a:cubicBezTo>
                  <a:pt x="121477" y="406507"/>
                  <a:pt x="221490" y="362057"/>
                  <a:pt x="221490" y="359411"/>
                </a:cubicBezTo>
                <a:cubicBezTo>
                  <a:pt x="221490" y="356765"/>
                  <a:pt x="94490" y="415503"/>
                  <a:pt x="84965" y="410211"/>
                </a:cubicBezTo>
                <a:cubicBezTo>
                  <a:pt x="75440" y="404919"/>
                  <a:pt x="144761" y="353061"/>
                  <a:pt x="164340" y="327661"/>
                </a:cubicBezTo>
                <a:cubicBezTo>
                  <a:pt x="183919" y="302261"/>
                  <a:pt x="189211" y="309669"/>
                  <a:pt x="202440" y="257811"/>
                </a:cubicBezTo>
                <a:cubicBezTo>
                  <a:pt x="215669" y="205953"/>
                  <a:pt x="248478" y="12278"/>
                  <a:pt x="253240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F38C100-D5B4-CC77-901A-D933062AE65F}"/>
              </a:ext>
            </a:extLst>
          </p:cNvPr>
          <p:cNvSpPr/>
          <p:nvPr/>
        </p:nvSpPr>
        <p:spPr>
          <a:xfrm>
            <a:off x="5788783" y="6502210"/>
            <a:ext cx="367644" cy="396036"/>
          </a:xfrm>
          <a:custGeom>
            <a:avLst/>
            <a:gdLst>
              <a:gd name="connsiteX0" fmla="*/ 132592 w 367644"/>
              <a:gd name="connsiteY0" fmla="*/ 190 h 396036"/>
              <a:gd name="connsiteX1" fmla="*/ 164342 w 367644"/>
              <a:gd name="connsiteY1" fmla="*/ 222440 h 396036"/>
              <a:gd name="connsiteX2" fmla="*/ 2417 w 367644"/>
              <a:gd name="connsiteY2" fmla="*/ 393890 h 396036"/>
              <a:gd name="connsiteX3" fmla="*/ 88142 w 367644"/>
              <a:gd name="connsiteY3" fmla="*/ 311340 h 396036"/>
              <a:gd name="connsiteX4" fmla="*/ 361192 w 367644"/>
              <a:gd name="connsiteY4" fmla="*/ 203390 h 396036"/>
              <a:gd name="connsiteX5" fmla="*/ 284992 w 367644"/>
              <a:gd name="connsiteY5" fmla="*/ 225615 h 396036"/>
              <a:gd name="connsiteX6" fmla="*/ 323092 w 367644"/>
              <a:gd name="connsiteY6" fmla="*/ 212915 h 396036"/>
              <a:gd name="connsiteX7" fmla="*/ 310392 w 367644"/>
              <a:gd name="connsiteY7" fmla="*/ 120840 h 396036"/>
              <a:gd name="connsiteX8" fmla="*/ 338967 w 367644"/>
              <a:gd name="connsiteY8" fmla="*/ 197040 h 396036"/>
              <a:gd name="connsiteX9" fmla="*/ 186567 w 367644"/>
              <a:gd name="connsiteY9" fmla="*/ 231965 h 396036"/>
              <a:gd name="connsiteX10" fmla="*/ 256417 w 367644"/>
              <a:gd name="connsiteY10" fmla="*/ 124015 h 396036"/>
              <a:gd name="connsiteX11" fmla="*/ 183392 w 367644"/>
              <a:gd name="connsiteY11" fmla="*/ 235140 h 396036"/>
              <a:gd name="connsiteX12" fmla="*/ 167517 w 367644"/>
              <a:gd name="connsiteY12" fmla="*/ 184340 h 396036"/>
              <a:gd name="connsiteX13" fmla="*/ 132592 w 367644"/>
              <a:gd name="connsiteY13" fmla="*/ 190 h 3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644" h="396036">
                <a:moveTo>
                  <a:pt x="132592" y="190"/>
                </a:moveTo>
                <a:cubicBezTo>
                  <a:pt x="132063" y="6540"/>
                  <a:pt x="186038" y="156823"/>
                  <a:pt x="164342" y="222440"/>
                </a:cubicBezTo>
                <a:cubicBezTo>
                  <a:pt x="142646" y="288057"/>
                  <a:pt x="15117" y="379073"/>
                  <a:pt x="2417" y="393890"/>
                </a:cubicBezTo>
                <a:cubicBezTo>
                  <a:pt x="-10283" y="408707"/>
                  <a:pt x="28346" y="343090"/>
                  <a:pt x="88142" y="311340"/>
                </a:cubicBezTo>
                <a:cubicBezTo>
                  <a:pt x="147938" y="279590"/>
                  <a:pt x="328384" y="217678"/>
                  <a:pt x="361192" y="203390"/>
                </a:cubicBezTo>
                <a:cubicBezTo>
                  <a:pt x="394000" y="189103"/>
                  <a:pt x="291342" y="224028"/>
                  <a:pt x="284992" y="225615"/>
                </a:cubicBezTo>
                <a:cubicBezTo>
                  <a:pt x="278642" y="227203"/>
                  <a:pt x="318859" y="230377"/>
                  <a:pt x="323092" y="212915"/>
                </a:cubicBezTo>
                <a:cubicBezTo>
                  <a:pt x="327325" y="195453"/>
                  <a:pt x="307746" y="123486"/>
                  <a:pt x="310392" y="120840"/>
                </a:cubicBezTo>
                <a:cubicBezTo>
                  <a:pt x="313038" y="118194"/>
                  <a:pt x="359604" y="178519"/>
                  <a:pt x="338967" y="197040"/>
                </a:cubicBezTo>
                <a:cubicBezTo>
                  <a:pt x="318330" y="215561"/>
                  <a:pt x="200325" y="244136"/>
                  <a:pt x="186567" y="231965"/>
                </a:cubicBezTo>
                <a:cubicBezTo>
                  <a:pt x="172809" y="219794"/>
                  <a:pt x="256946" y="123486"/>
                  <a:pt x="256417" y="124015"/>
                </a:cubicBezTo>
                <a:cubicBezTo>
                  <a:pt x="255888" y="124544"/>
                  <a:pt x="198209" y="225086"/>
                  <a:pt x="183392" y="235140"/>
                </a:cubicBezTo>
                <a:cubicBezTo>
                  <a:pt x="168575" y="245194"/>
                  <a:pt x="173867" y="220852"/>
                  <a:pt x="167517" y="184340"/>
                </a:cubicBezTo>
                <a:cubicBezTo>
                  <a:pt x="161167" y="147828"/>
                  <a:pt x="133121" y="-6160"/>
                  <a:pt x="13259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9D783018-689D-60CA-35CA-8F6B1FDEF9DD}"/>
              </a:ext>
            </a:extLst>
          </p:cNvPr>
          <p:cNvSpPr/>
          <p:nvPr/>
        </p:nvSpPr>
        <p:spPr>
          <a:xfrm>
            <a:off x="5997570" y="6623035"/>
            <a:ext cx="281852" cy="412771"/>
          </a:xfrm>
          <a:custGeom>
            <a:avLst/>
            <a:gdLst>
              <a:gd name="connsiteX0" fmla="*/ 117480 w 281852"/>
              <a:gd name="connsiteY0" fmla="*/ 15 h 412771"/>
              <a:gd name="connsiteX1" fmla="*/ 187330 w 281852"/>
              <a:gd name="connsiteY1" fmla="*/ 190515 h 412771"/>
              <a:gd name="connsiteX2" fmla="*/ 95255 w 281852"/>
              <a:gd name="connsiteY2" fmla="*/ 400065 h 412771"/>
              <a:gd name="connsiteX3" fmla="*/ 161930 w 281852"/>
              <a:gd name="connsiteY3" fmla="*/ 244490 h 412771"/>
              <a:gd name="connsiteX4" fmla="*/ 225430 w 281852"/>
              <a:gd name="connsiteY4" fmla="*/ 231790 h 412771"/>
              <a:gd name="connsiteX5" fmla="*/ 241305 w 281852"/>
              <a:gd name="connsiteY5" fmla="*/ 282590 h 412771"/>
              <a:gd name="connsiteX6" fmla="*/ 127005 w 281852"/>
              <a:gd name="connsiteY6" fmla="*/ 412765 h 412771"/>
              <a:gd name="connsiteX7" fmla="*/ 234955 w 281852"/>
              <a:gd name="connsiteY7" fmla="*/ 288940 h 412771"/>
              <a:gd name="connsiteX8" fmla="*/ 279405 w 281852"/>
              <a:gd name="connsiteY8" fmla="*/ 238140 h 412771"/>
              <a:gd name="connsiteX9" fmla="*/ 273055 w 281852"/>
              <a:gd name="connsiteY9" fmla="*/ 155590 h 412771"/>
              <a:gd name="connsiteX10" fmla="*/ 247655 w 281852"/>
              <a:gd name="connsiteY10" fmla="*/ 254015 h 412771"/>
              <a:gd name="connsiteX11" fmla="*/ 177805 w 281852"/>
              <a:gd name="connsiteY11" fmla="*/ 219090 h 412771"/>
              <a:gd name="connsiteX12" fmla="*/ 5 w 281852"/>
              <a:gd name="connsiteY12" fmla="*/ 352440 h 412771"/>
              <a:gd name="connsiteX13" fmla="*/ 171455 w 281852"/>
              <a:gd name="connsiteY13" fmla="*/ 180990 h 412771"/>
              <a:gd name="connsiteX14" fmla="*/ 117480 w 281852"/>
              <a:gd name="connsiteY14" fmla="*/ 15 h 41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852" h="412771">
                <a:moveTo>
                  <a:pt x="117480" y="15"/>
                </a:moveTo>
                <a:cubicBezTo>
                  <a:pt x="120126" y="1603"/>
                  <a:pt x="191034" y="123840"/>
                  <a:pt x="187330" y="190515"/>
                </a:cubicBezTo>
                <a:cubicBezTo>
                  <a:pt x="183626" y="257190"/>
                  <a:pt x="99488" y="391069"/>
                  <a:pt x="95255" y="400065"/>
                </a:cubicBezTo>
                <a:cubicBezTo>
                  <a:pt x="91022" y="409061"/>
                  <a:pt x="140234" y="272536"/>
                  <a:pt x="161930" y="244490"/>
                </a:cubicBezTo>
                <a:cubicBezTo>
                  <a:pt x="183626" y="216444"/>
                  <a:pt x="212201" y="225440"/>
                  <a:pt x="225430" y="231790"/>
                </a:cubicBezTo>
                <a:cubicBezTo>
                  <a:pt x="238659" y="238140"/>
                  <a:pt x="257709" y="252428"/>
                  <a:pt x="241305" y="282590"/>
                </a:cubicBezTo>
                <a:cubicBezTo>
                  <a:pt x="224901" y="312752"/>
                  <a:pt x="128063" y="411707"/>
                  <a:pt x="127005" y="412765"/>
                </a:cubicBezTo>
                <a:cubicBezTo>
                  <a:pt x="125947" y="413823"/>
                  <a:pt x="234955" y="288940"/>
                  <a:pt x="234955" y="288940"/>
                </a:cubicBezTo>
                <a:cubicBezTo>
                  <a:pt x="260355" y="259836"/>
                  <a:pt x="273055" y="260365"/>
                  <a:pt x="279405" y="238140"/>
                </a:cubicBezTo>
                <a:cubicBezTo>
                  <a:pt x="285755" y="215915"/>
                  <a:pt x="278347" y="152944"/>
                  <a:pt x="273055" y="155590"/>
                </a:cubicBezTo>
                <a:cubicBezTo>
                  <a:pt x="267763" y="158236"/>
                  <a:pt x="263530" y="243432"/>
                  <a:pt x="247655" y="254015"/>
                </a:cubicBezTo>
                <a:cubicBezTo>
                  <a:pt x="231780" y="264598"/>
                  <a:pt x="219080" y="202686"/>
                  <a:pt x="177805" y="219090"/>
                </a:cubicBezTo>
                <a:cubicBezTo>
                  <a:pt x="136530" y="235494"/>
                  <a:pt x="1063" y="358790"/>
                  <a:pt x="5" y="352440"/>
                </a:cubicBezTo>
                <a:cubicBezTo>
                  <a:pt x="-1053" y="346090"/>
                  <a:pt x="151347" y="239727"/>
                  <a:pt x="171455" y="180990"/>
                </a:cubicBezTo>
                <a:cubicBezTo>
                  <a:pt x="191563" y="122253"/>
                  <a:pt x="114834" y="-1573"/>
                  <a:pt x="11748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27D49B3-F103-086E-35BA-162E0A534D3B}"/>
              </a:ext>
            </a:extLst>
          </p:cNvPr>
          <p:cNvSpPr/>
          <p:nvPr/>
        </p:nvSpPr>
        <p:spPr>
          <a:xfrm>
            <a:off x="3451130" y="5962636"/>
            <a:ext cx="47831" cy="111198"/>
          </a:xfrm>
          <a:custGeom>
            <a:avLst/>
            <a:gdLst>
              <a:gd name="connsiteX0" fmla="*/ 95 w 47831"/>
              <a:gd name="connsiteY0" fmla="*/ 14 h 111198"/>
              <a:gd name="connsiteX1" fmla="*/ 35020 w 47831"/>
              <a:gd name="connsiteY1" fmla="*/ 76214 h 111198"/>
              <a:gd name="connsiteX2" fmla="*/ 19145 w 47831"/>
              <a:gd name="connsiteY2" fmla="*/ 111139 h 111198"/>
              <a:gd name="connsiteX3" fmla="*/ 47720 w 47831"/>
              <a:gd name="connsiteY3" fmla="*/ 82564 h 111198"/>
              <a:gd name="connsiteX4" fmla="*/ 95 w 47831"/>
              <a:gd name="connsiteY4" fmla="*/ 14 h 11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1" h="111198">
                <a:moveTo>
                  <a:pt x="95" y="14"/>
                </a:moveTo>
                <a:cubicBezTo>
                  <a:pt x="-2022" y="-1044"/>
                  <a:pt x="31845" y="57693"/>
                  <a:pt x="35020" y="76214"/>
                </a:cubicBezTo>
                <a:cubicBezTo>
                  <a:pt x="38195" y="94735"/>
                  <a:pt x="17028" y="110081"/>
                  <a:pt x="19145" y="111139"/>
                </a:cubicBezTo>
                <a:cubicBezTo>
                  <a:pt x="21262" y="112197"/>
                  <a:pt x="49837" y="98968"/>
                  <a:pt x="47720" y="82564"/>
                </a:cubicBezTo>
                <a:cubicBezTo>
                  <a:pt x="45603" y="66160"/>
                  <a:pt x="2212" y="1072"/>
                  <a:pt x="95" y="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EE62ED8E-3375-3BF5-B680-B96D3C2C5423}"/>
              </a:ext>
            </a:extLst>
          </p:cNvPr>
          <p:cNvSpPr/>
          <p:nvPr/>
        </p:nvSpPr>
        <p:spPr>
          <a:xfrm>
            <a:off x="3327987" y="5803880"/>
            <a:ext cx="72474" cy="215958"/>
          </a:xfrm>
          <a:custGeom>
            <a:avLst/>
            <a:gdLst>
              <a:gd name="connsiteX0" fmla="*/ 72438 w 72474"/>
              <a:gd name="connsiteY0" fmla="*/ 20 h 215958"/>
              <a:gd name="connsiteX1" fmla="*/ 12113 w 72474"/>
              <a:gd name="connsiteY1" fmla="*/ 133370 h 215958"/>
              <a:gd name="connsiteX2" fmla="*/ 8938 w 72474"/>
              <a:gd name="connsiteY2" fmla="*/ 215920 h 215958"/>
              <a:gd name="connsiteX3" fmla="*/ 2588 w 72474"/>
              <a:gd name="connsiteY3" fmla="*/ 123845 h 215958"/>
              <a:gd name="connsiteX4" fmla="*/ 72438 w 72474"/>
              <a:gd name="connsiteY4" fmla="*/ 20 h 21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4" h="215958">
                <a:moveTo>
                  <a:pt x="72438" y="20"/>
                </a:moveTo>
                <a:cubicBezTo>
                  <a:pt x="74025" y="1607"/>
                  <a:pt x="22696" y="97387"/>
                  <a:pt x="12113" y="133370"/>
                </a:cubicBezTo>
                <a:cubicBezTo>
                  <a:pt x="1530" y="169353"/>
                  <a:pt x="10525" y="217507"/>
                  <a:pt x="8938" y="215920"/>
                </a:cubicBezTo>
                <a:cubicBezTo>
                  <a:pt x="7351" y="214333"/>
                  <a:pt x="-5349" y="156653"/>
                  <a:pt x="2588" y="123845"/>
                </a:cubicBezTo>
                <a:cubicBezTo>
                  <a:pt x="10525" y="91037"/>
                  <a:pt x="70851" y="-1567"/>
                  <a:pt x="7243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3159AAFC-3016-AB2C-761B-17D802D8764B}"/>
              </a:ext>
            </a:extLst>
          </p:cNvPr>
          <p:cNvSpPr/>
          <p:nvPr/>
        </p:nvSpPr>
        <p:spPr>
          <a:xfrm>
            <a:off x="3152380" y="5755980"/>
            <a:ext cx="26023" cy="222855"/>
          </a:xfrm>
          <a:custGeom>
            <a:avLst/>
            <a:gdLst>
              <a:gd name="connsiteX0" fmla="*/ 16270 w 26023"/>
              <a:gd name="connsiteY0" fmla="*/ 295 h 222855"/>
              <a:gd name="connsiteX1" fmla="*/ 13095 w 26023"/>
              <a:gd name="connsiteY1" fmla="*/ 127295 h 222855"/>
              <a:gd name="connsiteX2" fmla="*/ 25795 w 26023"/>
              <a:gd name="connsiteY2" fmla="*/ 222545 h 222855"/>
              <a:gd name="connsiteX3" fmla="*/ 395 w 26023"/>
              <a:gd name="connsiteY3" fmla="*/ 95545 h 222855"/>
              <a:gd name="connsiteX4" fmla="*/ 16270 w 26023"/>
              <a:gd name="connsiteY4" fmla="*/ 295 h 22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3" h="222855">
                <a:moveTo>
                  <a:pt x="16270" y="295"/>
                </a:moveTo>
                <a:cubicBezTo>
                  <a:pt x="18387" y="5587"/>
                  <a:pt x="11507" y="90253"/>
                  <a:pt x="13095" y="127295"/>
                </a:cubicBezTo>
                <a:cubicBezTo>
                  <a:pt x="14682" y="164337"/>
                  <a:pt x="27912" y="227837"/>
                  <a:pt x="25795" y="222545"/>
                </a:cubicBezTo>
                <a:cubicBezTo>
                  <a:pt x="23678" y="217253"/>
                  <a:pt x="3570" y="128882"/>
                  <a:pt x="395" y="95545"/>
                </a:cubicBezTo>
                <a:cubicBezTo>
                  <a:pt x="-2780" y="62208"/>
                  <a:pt x="14153" y="-4997"/>
                  <a:pt x="16270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870D99BF-E2D0-E273-EE75-944FC1279373}"/>
              </a:ext>
            </a:extLst>
          </p:cNvPr>
          <p:cNvSpPr/>
          <p:nvPr/>
        </p:nvSpPr>
        <p:spPr>
          <a:xfrm>
            <a:off x="3619441" y="5921283"/>
            <a:ext cx="45398" cy="98648"/>
          </a:xfrm>
          <a:custGeom>
            <a:avLst/>
            <a:gdLst>
              <a:gd name="connsiteX0" fmla="*/ 59 w 45398"/>
              <a:gd name="connsiteY0" fmla="*/ 92 h 98648"/>
              <a:gd name="connsiteX1" fmla="*/ 34984 w 45398"/>
              <a:gd name="connsiteY1" fmla="*/ 60417 h 98648"/>
              <a:gd name="connsiteX2" fmla="*/ 34984 w 45398"/>
              <a:gd name="connsiteY2" fmla="*/ 98517 h 98648"/>
              <a:gd name="connsiteX3" fmla="*/ 44509 w 45398"/>
              <a:gd name="connsiteY3" fmla="*/ 47717 h 98648"/>
              <a:gd name="connsiteX4" fmla="*/ 59 w 45398"/>
              <a:gd name="connsiteY4" fmla="*/ 92 h 9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8" h="98648">
                <a:moveTo>
                  <a:pt x="59" y="92"/>
                </a:moveTo>
                <a:cubicBezTo>
                  <a:pt x="-1529" y="2209"/>
                  <a:pt x="29163" y="44013"/>
                  <a:pt x="34984" y="60417"/>
                </a:cubicBezTo>
                <a:cubicBezTo>
                  <a:pt x="40805" y="76821"/>
                  <a:pt x="33396" y="100634"/>
                  <a:pt x="34984" y="98517"/>
                </a:cubicBezTo>
                <a:cubicBezTo>
                  <a:pt x="36572" y="96400"/>
                  <a:pt x="48742" y="62534"/>
                  <a:pt x="44509" y="47717"/>
                </a:cubicBezTo>
                <a:cubicBezTo>
                  <a:pt x="40276" y="32900"/>
                  <a:pt x="1647" y="-2025"/>
                  <a:pt x="5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C9895043-E247-9B63-66BE-5B5D148F07E5}"/>
              </a:ext>
            </a:extLst>
          </p:cNvPr>
          <p:cNvSpPr/>
          <p:nvPr/>
        </p:nvSpPr>
        <p:spPr>
          <a:xfrm>
            <a:off x="3235260" y="6117828"/>
            <a:ext cx="25580" cy="223151"/>
          </a:xfrm>
          <a:custGeom>
            <a:avLst/>
            <a:gdLst>
              <a:gd name="connsiteX0" fmla="*/ 12765 w 25580"/>
              <a:gd name="connsiteY0" fmla="*/ 397 h 223151"/>
              <a:gd name="connsiteX1" fmla="*/ 9590 w 25580"/>
              <a:gd name="connsiteY1" fmla="*/ 136922 h 223151"/>
              <a:gd name="connsiteX2" fmla="*/ 25465 w 25580"/>
              <a:gd name="connsiteY2" fmla="*/ 222647 h 223151"/>
              <a:gd name="connsiteX3" fmla="*/ 65 w 25580"/>
              <a:gd name="connsiteY3" fmla="*/ 98822 h 223151"/>
              <a:gd name="connsiteX4" fmla="*/ 12765 w 25580"/>
              <a:gd name="connsiteY4" fmla="*/ 397 h 22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80" h="223151">
                <a:moveTo>
                  <a:pt x="12765" y="397"/>
                </a:moveTo>
                <a:cubicBezTo>
                  <a:pt x="14353" y="6747"/>
                  <a:pt x="7473" y="99880"/>
                  <a:pt x="9590" y="136922"/>
                </a:cubicBezTo>
                <a:cubicBezTo>
                  <a:pt x="11707" y="173964"/>
                  <a:pt x="27053" y="228997"/>
                  <a:pt x="25465" y="222647"/>
                </a:cubicBezTo>
                <a:cubicBezTo>
                  <a:pt x="23878" y="216297"/>
                  <a:pt x="1123" y="132159"/>
                  <a:pt x="65" y="98822"/>
                </a:cubicBezTo>
                <a:cubicBezTo>
                  <a:pt x="-993" y="65485"/>
                  <a:pt x="11177" y="-5953"/>
                  <a:pt x="1276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B3E06DB9-5F52-7A95-3D70-721C066CCB1E}"/>
              </a:ext>
            </a:extLst>
          </p:cNvPr>
          <p:cNvSpPr/>
          <p:nvPr/>
        </p:nvSpPr>
        <p:spPr>
          <a:xfrm>
            <a:off x="3200473" y="4311320"/>
            <a:ext cx="124006" cy="289257"/>
          </a:xfrm>
          <a:custGeom>
            <a:avLst/>
            <a:gdLst>
              <a:gd name="connsiteX0" fmla="*/ 123752 w 124006"/>
              <a:gd name="connsiteY0" fmla="*/ 330 h 289257"/>
              <a:gd name="connsiteX1" fmla="*/ 3102 w 124006"/>
              <a:gd name="connsiteY1" fmla="*/ 206705 h 289257"/>
              <a:gd name="connsiteX2" fmla="*/ 34852 w 124006"/>
              <a:gd name="connsiteY2" fmla="*/ 178130 h 289257"/>
              <a:gd name="connsiteX3" fmla="*/ 25327 w 124006"/>
              <a:gd name="connsiteY3" fmla="*/ 289255 h 289257"/>
              <a:gd name="connsiteX4" fmla="*/ 34852 w 124006"/>
              <a:gd name="connsiteY4" fmla="*/ 174955 h 289257"/>
              <a:gd name="connsiteX5" fmla="*/ 34852 w 124006"/>
              <a:gd name="connsiteY5" fmla="*/ 159080 h 289257"/>
              <a:gd name="connsiteX6" fmla="*/ 123752 w 124006"/>
              <a:gd name="connsiteY6" fmla="*/ 330 h 28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06" h="289257">
                <a:moveTo>
                  <a:pt x="123752" y="330"/>
                </a:moveTo>
                <a:cubicBezTo>
                  <a:pt x="118460" y="8267"/>
                  <a:pt x="17919" y="177072"/>
                  <a:pt x="3102" y="206705"/>
                </a:cubicBezTo>
                <a:cubicBezTo>
                  <a:pt x="-11715" y="236338"/>
                  <a:pt x="31148" y="164372"/>
                  <a:pt x="34852" y="178130"/>
                </a:cubicBezTo>
                <a:cubicBezTo>
                  <a:pt x="38556" y="191888"/>
                  <a:pt x="25327" y="289784"/>
                  <a:pt x="25327" y="289255"/>
                </a:cubicBezTo>
                <a:cubicBezTo>
                  <a:pt x="25327" y="288726"/>
                  <a:pt x="34852" y="174955"/>
                  <a:pt x="34852" y="174955"/>
                </a:cubicBezTo>
                <a:cubicBezTo>
                  <a:pt x="36439" y="153259"/>
                  <a:pt x="19506" y="188184"/>
                  <a:pt x="34852" y="159080"/>
                </a:cubicBezTo>
                <a:cubicBezTo>
                  <a:pt x="50198" y="129976"/>
                  <a:pt x="129044" y="-7607"/>
                  <a:pt x="123752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893C7F3-879D-F2A1-C021-D0655F440A1A}"/>
              </a:ext>
            </a:extLst>
          </p:cNvPr>
          <p:cNvSpPr/>
          <p:nvPr/>
        </p:nvSpPr>
        <p:spPr>
          <a:xfrm>
            <a:off x="3768620" y="5768956"/>
            <a:ext cx="25505" cy="88972"/>
          </a:xfrm>
          <a:custGeom>
            <a:avLst/>
            <a:gdLst>
              <a:gd name="connsiteX0" fmla="*/ 105 w 25505"/>
              <a:gd name="connsiteY0" fmla="*/ 19 h 88972"/>
              <a:gd name="connsiteX1" fmla="*/ 15980 w 25505"/>
              <a:gd name="connsiteY1" fmla="*/ 60344 h 88972"/>
              <a:gd name="connsiteX2" fmla="*/ 3280 w 25505"/>
              <a:gd name="connsiteY2" fmla="*/ 88919 h 88972"/>
              <a:gd name="connsiteX3" fmla="*/ 25505 w 25505"/>
              <a:gd name="connsiteY3" fmla="*/ 53994 h 88972"/>
              <a:gd name="connsiteX4" fmla="*/ 105 w 25505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5" h="88972">
                <a:moveTo>
                  <a:pt x="105" y="19"/>
                </a:moveTo>
                <a:cubicBezTo>
                  <a:pt x="-1483" y="1077"/>
                  <a:pt x="15451" y="45527"/>
                  <a:pt x="15980" y="60344"/>
                </a:cubicBezTo>
                <a:cubicBezTo>
                  <a:pt x="16509" y="75161"/>
                  <a:pt x="1692" y="89977"/>
                  <a:pt x="3280" y="88919"/>
                </a:cubicBezTo>
                <a:cubicBezTo>
                  <a:pt x="4868" y="87861"/>
                  <a:pt x="25505" y="66165"/>
                  <a:pt x="25505" y="53994"/>
                </a:cubicBezTo>
                <a:cubicBezTo>
                  <a:pt x="25505" y="41823"/>
                  <a:pt x="1693" y="-1039"/>
                  <a:pt x="1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4D811FB0-AA85-81C4-DE7A-E7901E84408C}"/>
              </a:ext>
            </a:extLst>
          </p:cNvPr>
          <p:cNvSpPr/>
          <p:nvPr/>
        </p:nvSpPr>
        <p:spPr>
          <a:xfrm>
            <a:off x="3730557" y="5381532"/>
            <a:ext cx="34993" cy="95490"/>
          </a:xfrm>
          <a:custGeom>
            <a:avLst/>
            <a:gdLst>
              <a:gd name="connsiteX0" fmla="*/ 3243 w 34993"/>
              <a:gd name="connsiteY0" fmla="*/ 93 h 95490"/>
              <a:gd name="connsiteX1" fmla="*/ 25468 w 34993"/>
              <a:gd name="connsiteY1" fmla="*/ 60418 h 95490"/>
              <a:gd name="connsiteX2" fmla="*/ 68 w 34993"/>
              <a:gd name="connsiteY2" fmla="*/ 95343 h 95490"/>
              <a:gd name="connsiteX3" fmla="*/ 34993 w 34993"/>
              <a:gd name="connsiteY3" fmla="*/ 47718 h 95490"/>
              <a:gd name="connsiteX4" fmla="*/ 3243 w 34993"/>
              <a:gd name="connsiteY4" fmla="*/ 93 h 9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" h="95490">
                <a:moveTo>
                  <a:pt x="3243" y="93"/>
                </a:moveTo>
                <a:cubicBezTo>
                  <a:pt x="1655" y="2210"/>
                  <a:pt x="25997" y="44543"/>
                  <a:pt x="25468" y="60418"/>
                </a:cubicBezTo>
                <a:cubicBezTo>
                  <a:pt x="24939" y="76293"/>
                  <a:pt x="-1520" y="97460"/>
                  <a:pt x="68" y="95343"/>
                </a:cubicBezTo>
                <a:cubicBezTo>
                  <a:pt x="1656" y="93226"/>
                  <a:pt x="34993" y="63064"/>
                  <a:pt x="34993" y="47718"/>
                </a:cubicBezTo>
                <a:cubicBezTo>
                  <a:pt x="34993" y="32372"/>
                  <a:pt x="4831" y="-2024"/>
                  <a:pt x="324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22BA25AD-882C-D198-2BAA-92CFF239CD1B}"/>
              </a:ext>
            </a:extLst>
          </p:cNvPr>
          <p:cNvSpPr/>
          <p:nvPr/>
        </p:nvSpPr>
        <p:spPr>
          <a:xfrm>
            <a:off x="3686168" y="6915012"/>
            <a:ext cx="35200" cy="117782"/>
          </a:xfrm>
          <a:custGeom>
            <a:avLst/>
            <a:gdLst>
              <a:gd name="connsiteX0" fmla="*/ 7 w 35200"/>
              <a:gd name="connsiteY0" fmla="*/ 138 h 117782"/>
              <a:gd name="connsiteX1" fmla="*/ 28582 w 35200"/>
              <a:gd name="connsiteY1" fmla="*/ 63638 h 117782"/>
              <a:gd name="connsiteX2" fmla="*/ 12707 w 35200"/>
              <a:gd name="connsiteY2" fmla="*/ 117613 h 117782"/>
              <a:gd name="connsiteX3" fmla="*/ 31757 w 35200"/>
              <a:gd name="connsiteY3" fmla="*/ 79513 h 117782"/>
              <a:gd name="connsiteX4" fmla="*/ 31757 w 35200"/>
              <a:gd name="connsiteY4" fmla="*/ 47763 h 117782"/>
              <a:gd name="connsiteX5" fmla="*/ 7 w 35200"/>
              <a:gd name="connsiteY5" fmla="*/ 138 h 11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0" h="117782">
                <a:moveTo>
                  <a:pt x="7" y="138"/>
                </a:moveTo>
                <a:cubicBezTo>
                  <a:pt x="-522" y="2784"/>
                  <a:pt x="26465" y="44059"/>
                  <a:pt x="28582" y="63638"/>
                </a:cubicBezTo>
                <a:cubicBezTo>
                  <a:pt x="30699" y="83217"/>
                  <a:pt x="12178" y="114967"/>
                  <a:pt x="12707" y="117613"/>
                </a:cubicBezTo>
                <a:cubicBezTo>
                  <a:pt x="13236" y="120259"/>
                  <a:pt x="28582" y="91155"/>
                  <a:pt x="31757" y="79513"/>
                </a:cubicBezTo>
                <a:cubicBezTo>
                  <a:pt x="34932" y="67871"/>
                  <a:pt x="37578" y="62050"/>
                  <a:pt x="31757" y="47763"/>
                </a:cubicBezTo>
                <a:cubicBezTo>
                  <a:pt x="25936" y="33476"/>
                  <a:pt x="536" y="-2508"/>
                  <a:pt x="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CC5335B7-390E-B889-C077-C319FB7C8C85}"/>
              </a:ext>
            </a:extLst>
          </p:cNvPr>
          <p:cNvSpPr/>
          <p:nvPr/>
        </p:nvSpPr>
        <p:spPr>
          <a:xfrm>
            <a:off x="3453763" y="6988148"/>
            <a:ext cx="16734" cy="117701"/>
          </a:xfrm>
          <a:custGeom>
            <a:avLst/>
            <a:gdLst>
              <a:gd name="connsiteX0" fmla="*/ 3812 w 16734"/>
              <a:gd name="connsiteY0" fmla="*/ 27 h 117701"/>
              <a:gd name="connsiteX1" fmla="*/ 637 w 16734"/>
              <a:gd name="connsiteY1" fmla="*/ 85752 h 117701"/>
              <a:gd name="connsiteX2" fmla="*/ 16512 w 16734"/>
              <a:gd name="connsiteY2" fmla="*/ 117502 h 117701"/>
              <a:gd name="connsiteX3" fmla="*/ 10162 w 16734"/>
              <a:gd name="connsiteY3" fmla="*/ 95277 h 117701"/>
              <a:gd name="connsiteX4" fmla="*/ 3812 w 16734"/>
              <a:gd name="connsiteY4" fmla="*/ 27 h 11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4" h="117701">
                <a:moveTo>
                  <a:pt x="3812" y="27"/>
                </a:moveTo>
                <a:cubicBezTo>
                  <a:pt x="2225" y="-1560"/>
                  <a:pt x="-1480" y="66173"/>
                  <a:pt x="637" y="85752"/>
                </a:cubicBezTo>
                <a:cubicBezTo>
                  <a:pt x="2754" y="105331"/>
                  <a:pt x="14925" y="115915"/>
                  <a:pt x="16512" y="117502"/>
                </a:cubicBezTo>
                <a:cubicBezTo>
                  <a:pt x="18099" y="119089"/>
                  <a:pt x="10691" y="111152"/>
                  <a:pt x="10162" y="95277"/>
                </a:cubicBezTo>
                <a:cubicBezTo>
                  <a:pt x="9633" y="79402"/>
                  <a:pt x="5399" y="1614"/>
                  <a:pt x="381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C92CBBA-98CE-7E20-A4A6-02C8C298350E}"/>
              </a:ext>
            </a:extLst>
          </p:cNvPr>
          <p:cNvSpPr/>
          <p:nvPr/>
        </p:nvSpPr>
        <p:spPr>
          <a:xfrm>
            <a:off x="3603625" y="7175466"/>
            <a:ext cx="34997" cy="111275"/>
          </a:xfrm>
          <a:custGeom>
            <a:avLst/>
            <a:gdLst>
              <a:gd name="connsiteX0" fmla="*/ 34925 w 34997"/>
              <a:gd name="connsiteY0" fmla="*/ 34 h 111275"/>
              <a:gd name="connsiteX1" fmla="*/ 9525 w 34997"/>
              <a:gd name="connsiteY1" fmla="*/ 69884 h 111275"/>
              <a:gd name="connsiteX2" fmla="*/ 22225 w 34997"/>
              <a:gd name="connsiteY2" fmla="*/ 111159 h 111275"/>
              <a:gd name="connsiteX3" fmla="*/ 0 w 34997"/>
              <a:gd name="connsiteY3" fmla="*/ 79409 h 111275"/>
              <a:gd name="connsiteX4" fmla="*/ 34925 w 34997"/>
              <a:gd name="connsiteY4" fmla="*/ 34 h 1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" h="111275">
                <a:moveTo>
                  <a:pt x="34925" y="34"/>
                </a:moveTo>
                <a:cubicBezTo>
                  <a:pt x="36512" y="-1553"/>
                  <a:pt x="11642" y="51363"/>
                  <a:pt x="9525" y="69884"/>
                </a:cubicBezTo>
                <a:cubicBezTo>
                  <a:pt x="7408" y="88405"/>
                  <a:pt x="23812" y="109572"/>
                  <a:pt x="22225" y="111159"/>
                </a:cubicBezTo>
                <a:cubicBezTo>
                  <a:pt x="20638" y="112746"/>
                  <a:pt x="0" y="97930"/>
                  <a:pt x="0" y="79409"/>
                </a:cubicBezTo>
                <a:cubicBezTo>
                  <a:pt x="0" y="60888"/>
                  <a:pt x="33338" y="1621"/>
                  <a:pt x="3492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D3B76E48-4B8D-0381-1C43-A1E6CD26A8DB}"/>
              </a:ext>
            </a:extLst>
          </p:cNvPr>
          <p:cNvSpPr/>
          <p:nvPr/>
        </p:nvSpPr>
        <p:spPr>
          <a:xfrm>
            <a:off x="3362297" y="7388209"/>
            <a:ext cx="38616" cy="117524"/>
          </a:xfrm>
          <a:custGeom>
            <a:avLst/>
            <a:gdLst>
              <a:gd name="connsiteX0" fmla="*/ 22253 w 38616"/>
              <a:gd name="connsiteY0" fmla="*/ 16 h 117524"/>
              <a:gd name="connsiteX1" fmla="*/ 31778 w 38616"/>
              <a:gd name="connsiteY1" fmla="*/ 69866 h 117524"/>
              <a:gd name="connsiteX2" fmla="*/ 28 w 38616"/>
              <a:gd name="connsiteY2" fmla="*/ 117491 h 117524"/>
              <a:gd name="connsiteX3" fmla="*/ 38128 w 38616"/>
              <a:gd name="connsiteY3" fmla="*/ 76216 h 117524"/>
              <a:gd name="connsiteX4" fmla="*/ 22253 w 38616"/>
              <a:gd name="connsiteY4" fmla="*/ 16 h 1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6" h="117524">
                <a:moveTo>
                  <a:pt x="22253" y="16"/>
                </a:moveTo>
                <a:cubicBezTo>
                  <a:pt x="21195" y="-1042"/>
                  <a:pt x="35482" y="50287"/>
                  <a:pt x="31778" y="69866"/>
                </a:cubicBezTo>
                <a:cubicBezTo>
                  <a:pt x="28074" y="89445"/>
                  <a:pt x="-1030" y="116433"/>
                  <a:pt x="28" y="117491"/>
                </a:cubicBezTo>
                <a:cubicBezTo>
                  <a:pt x="1086" y="118549"/>
                  <a:pt x="34424" y="94208"/>
                  <a:pt x="38128" y="76216"/>
                </a:cubicBezTo>
                <a:cubicBezTo>
                  <a:pt x="41832" y="58224"/>
                  <a:pt x="23311" y="1074"/>
                  <a:pt x="2225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F15061F3-943D-3772-EB9A-D45C232DED29}"/>
              </a:ext>
            </a:extLst>
          </p:cNvPr>
          <p:cNvSpPr/>
          <p:nvPr/>
        </p:nvSpPr>
        <p:spPr>
          <a:xfrm>
            <a:off x="3394056" y="6515098"/>
            <a:ext cx="61549" cy="143056"/>
          </a:xfrm>
          <a:custGeom>
            <a:avLst/>
            <a:gdLst>
              <a:gd name="connsiteX0" fmla="*/ 19 w 61549"/>
              <a:gd name="connsiteY0" fmla="*/ 2 h 143056"/>
              <a:gd name="connsiteX1" fmla="*/ 50819 w 61549"/>
              <a:gd name="connsiteY1" fmla="*/ 82552 h 143056"/>
              <a:gd name="connsiteX2" fmla="*/ 50819 w 61549"/>
              <a:gd name="connsiteY2" fmla="*/ 142877 h 143056"/>
              <a:gd name="connsiteX3" fmla="*/ 60344 w 61549"/>
              <a:gd name="connsiteY3" fmla="*/ 63502 h 143056"/>
              <a:gd name="connsiteX4" fmla="*/ 57169 w 61549"/>
              <a:gd name="connsiteY4" fmla="*/ 79377 h 143056"/>
              <a:gd name="connsiteX5" fmla="*/ 19 w 61549"/>
              <a:gd name="connsiteY5" fmla="*/ 2 h 14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9" h="143056">
                <a:moveTo>
                  <a:pt x="19" y="2"/>
                </a:moveTo>
                <a:cubicBezTo>
                  <a:pt x="-1039" y="531"/>
                  <a:pt x="42352" y="58740"/>
                  <a:pt x="50819" y="82552"/>
                </a:cubicBezTo>
                <a:cubicBezTo>
                  <a:pt x="59286" y="106364"/>
                  <a:pt x="49232" y="146052"/>
                  <a:pt x="50819" y="142877"/>
                </a:cubicBezTo>
                <a:cubicBezTo>
                  <a:pt x="52406" y="139702"/>
                  <a:pt x="60344" y="63502"/>
                  <a:pt x="60344" y="63502"/>
                </a:cubicBezTo>
                <a:cubicBezTo>
                  <a:pt x="61402" y="52919"/>
                  <a:pt x="63519" y="88902"/>
                  <a:pt x="57169" y="79377"/>
                </a:cubicBezTo>
                <a:cubicBezTo>
                  <a:pt x="50819" y="69852"/>
                  <a:pt x="1077" y="-527"/>
                  <a:pt x="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D04A20F2-114D-B5D1-0B68-1B9D01CDD95F}"/>
              </a:ext>
            </a:extLst>
          </p:cNvPr>
          <p:cNvSpPr/>
          <p:nvPr/>
        </p:nvSpPr>
        <p:spPr>
          <a:xfrm>
            <a:off x="3260378" y="6467475"/>
            <a:ext cx="38670" cy="120650"/>
          </a:xfrm>
          <a:custGeom>
            <a:avLst/>
            <a:gdLst>
              <a:gd name="connsiteX0" fmla="*/ 19397 w 38670"/>
              <a:gd name="connsiteY0" fmla="*/ 0 h 120650"/>
              <a:gd name="connsiteX1" fmla="*/ 16222 w 38670"/>
              <a:gd name="connsiteY1" fmla="*/ 76200 h 120650"/>
              <a:gd name="connsiteX2" fmla="*/ 38447 w 38670"/>
              <a:gd name="connsiteY2" fmla="*/ 120650 h 120650"/>
              <a:gd name="connsiteX3" fmla="*/ 347 w 38670"/>
              <a:gd name="connsiteY3" fmla="*/ 76200 h 120650"/>
              <a:gd name="connsiteX4" fmla="*/ 19397 w 38670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" h="120650">
                <a:moveTo>
                  <a:pt x="19397" y="0"/>
                </a:moveTo>
                <a:cubicBezTo>
                  <a:pt x="22043" y="0"/>
                  <a:pt x="13047" y="56092"/>
                  <a:pt x="16222" y="76200"/>
                </a:cubicBezTo>
                <a:cubicBezTo>
                  <a:pt x="19397" y="96308"/>
                  <a:pt x="41093" y="120650"/>
                  <a:pt x="38447" y="120650"/>
                </a:cubicBezTo>
                <a:cubicBezTo>
                  <a:pt x="35801" y="120650"/>
                  <a:pt x="3522" y="91017"/>
                  <a:pt x="347" y="76200"/>
                </a:cubicBezTo>
                <a:cubicBezTo>
                  <a:pt x="-2828" y="61383"/>
                  <a:pt x="16751" y="0"/>
                  <a:pt x="19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34F0DCD-2604-8A6A-D364-06C899BD8F2C}"/>
              </a:ext>
            </a:extLst>
          </p:cNvPr>
          <p:cNvSpPr/>
          <p:nvPr/>
        </p:nvSpPr>
        <p:spPr>
          <a:xfrm>
            <a:off x="3047992" y="6740480"/>
            <a:ext cx="135086" cy="100830"/>
          </a:xfrm>
          <a:custGeom>
            <a:avLst/>
            <a:gdLst>
              <a:gd name="connsiteX0" fmla="*/ 8 w 135086"/>
              <a:gd name="connsiteY0" fmla="*/ 45 h 100830"/>
              <a:gd name="connsiteX1" fmla="*/ 123833 w 135086"/>
              <a:gd name="connsiteY1" fmla="*/ 95295 h 100830"/>
              <a:gd name="connsiteX2" fmla="*/ 117483 w 135086"/>
              <a:gd name="connsiteY2" fmla="*/ 82595 h 100830"/>
              <a:gd name="connsiteX3" fmla="*/ 8 w 135086"/>
              <a:gd name="connsiteY3" fmla="*/ 45 h 10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86" h="100830">
                <a:moveTo>
                  <a:pt x="8" y="45"/>
                </a:moveTo>
                <a:cubicBezTo>
                  <a:pt x="1066" y="2162"/>
                  <a:pt x="123833" y="95295"/>
                  <a:pt x="123833" y="95295"/>
                </a:cubicBezTo>
                <a:cubicBezTo>
                  <a:pt x="143412" y="109053"/>
                  <a:pt x="134945" y="94237"/>
                  <a:pt x="117483" y="82595"/>
                </a:cubicBezTo>
                <a:cubicBezTo>
                  <a:pt x="100021" y="70953"/>
                  <a:pt x="-1050" y="-2072"/>
                  <a:pt x="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28D84D0E-0D1F-BAAF-45F8-7064BD66A59E}"/>
              </a:ext>
            </a:extLst>
          </p:cNvPr>
          <p:cNvSpPr/>
          <p:nvPr/>
        </p:nvSpPr>
        <p:spPr>
          <a:xfrm>
            <a:off x="3067050" y="6518275"/>
            <a:ext cx="152989" cy="174193"/>
          </a:xfrm>
          <a:custGeom>
            <a:avLst/>
            <a:gdLst>
              <a:gd name="connsiteX0" fmla="*/ 0 w 152989"/>
              <a:gd name="connsiteY0" fmla="*/ 0 h 174193"/>
              <a:gd name="connsiteX1" fmla="*/ 142875 w 152989"/>
              <a:gd name="connsiteY1" fmla="*/ 161925 h 174193"/>
              <a:gd name="connsiteX2" fmla="*/ 127000 w 152989"/>
              <a:gd name="connsiteY2" fmla="*/ 146050 h 174193"/>
              <a:gd name="connsiteX3" fmla="*/ 0 w 152989"/>
              <a:gd name="connsiteY3" fmla="*/ 0 h 17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89" h="174193">
                <a:moveTo>
                  <a:pt x="0" y="0"/>
                </a:moveTo>
                <a:cubicBezTo>
                  <a:pt x="2646" y="2646"/>
                  <a:pt x="121708" y="137583"/>
                  <a:pt x="142875" y="161925"/>
                </a:cubicBezTo>
                <a:cubicBezTo>
                  <a:pt x="164042" y="186267"/>
                  <a:pt x="148696" y="170921"/>
                  <a:pt x="127000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7EADF381-FC58-6077-1E08-9DE6E1029629}"/>
              </a:ext>
            </a:extLst>
          </p:cNvPr>
          <p:cNvSpPr/>
          <p:nvPr/>
        </p:nvSpPr>
        <p:spPr>
          <a:xfrm>
            <a:off x="4116326" y="5213162"/>
            <a:ext cx="385861" cy="544036"/>
          </a:xfrm>
          <a:custGeom>
            <a:avLst/>
            <a:gdLst>
              <a:gd name="connsiteX0" fmla="*/ 128649 w 385861"/>
              <a:gd name="connsiteY0" fmla="*/ 188 h 544036"/>
              <a:gd name="connsiteX1" fmla="*/ 77849 w 385861"/>
              <a:gd name="connsiteY1" fmla="*/ 117663 h 544036"/>
              <a:gd name="connsiteX2" fmla="*/ 122299 w 385861"/>
              <a:gd name="connsiteY2" fmla="*/ 89088 h 544036"/>
              <a:gd name="connsiteX3" fmla="*/ 93724 w 385861"/>
              <a:gd name="connsiteY3" fmla="*/ 177988 h 544036"/>
              <a:gd name="connsiteX4" fmla="*/ 134999 w 385861"/>
              <a:gd name="connsiteY4" fmla="*/ 282763 h 544036"/>
              <a:gd name="connsiteX5" fmla="*/ 119124 w 385861"/>
              <a:gd name="connsiteY5" fmla="*/ 263713 h 544036"/>
              <a:gd name="connsiteX6" fmla="*/ 192149 w 385861"/>
              <a:gd name="connsiteY6" fmla="*/ 378013 h 544036"/>
              <a:gd name="connsiteX7" fmla="*/ 198499 w 385861"/>
              <a:gd name="connsiteY7" fmla="*/ 346263 h 544036"/>
              <a:gd name="connsiteX8" fmla="*/ 1649 w 385861"/>
              <a:gd name="connsiteY8" fmla="*/ 543113 h 544036"/>
              <a:gd name="connsiteX9" fmla="*/ 112774 w 385861"/>
              <a:gd name="connsiteY9" fmla="*/ 416113 h 544036"/>
              <a:gd name="connsiteX10" fmla="*/ 261999 w 385861"/>
              <a:gd name="connsiteY10" fmla="*/ 320863 h 544036"/>
              <a:gd name="connsiteX11" fmla="*/ 385824 w 385861"/>
              <a:gd name="connsiteY11" fmla="*/ 320863 h 544036"/>
              <a:gd name="connsiteX12" fmla="*/ 274699 w 385861"/>
              <a:gd name="connsiteY12" fmla="*/ 317688 h 544036"/>
              <a:gd name="connsiteX13" fmla="*/ 239774 w 385861"/>
              <a:gd name="connsiteY13" fmla="*/ 244663 h 544036"/>
              <a:gd name="connsiteX14" fmla="*/ 325499 w 385861"/>
              <a:gd name="connsiteY14" fmla="*/ 301813 h 544036"/>
              <a:gd name="connsiteX15" fmla="*/ 252474 w 385861"/>
              <a:gd name="connsiteY15" fmla="*/ 263713 h 544036"/>
              <a:gd name="connsiteX16" fmla="*/ 169924 w 385861"/>
              <a:gd name="connsiteY16" fmla="*/ 304988 h 544036"/>
              <a:gd name="connsiteX17" fmla="*/ 217549 w 385861"/>
              <a:gd name="connsiteY17" fmla="*/ 203388 h 544036"/>
              <a:gd name="connsiteX18" fmla="*/ 287399 w 385861"/>
              <a:gd name="connsiteY18" fmla="*/ 209738 h 544036"/>
              <a:gd name="connsiteX19" fmla="*/ 230249 w 385861"/>
              <a:gd name="connsiteY19" fmla="*/ 206563 h 544036"/>
              <a:gd name="connsiteX20" fmla="*/ 182624 w 385861"/>
              <a:gd name="connsiteY20" fmla="*/ 263713 h 544036"/>
              <a:gd name="connsiteX21" fmla="*/ 182624 w 385861"/>
              <a:gd name="connsiteY21" fmla="*/ 177988 h 544036"/>
              <a:gd name="connsiteX22" fmla="*/ 122299 w 385861"/>
              <a:gd name="connsiteY22" fmla="*/ 181163 h 544036"/>
              <a:gd name="connsiteX23" fmla="*/ 163574 w 385861"/>
              <a:gd name="connsiteY23" fmla="*/ 184338 h 544036"/>
              <a:gd name="connsiteX24" fmla="*/ 179449 w 385861"/>
              <a:gd name="connsiteY24" fmla="*/ 273238 h 544036"/>
              <a:gd name="connsiteX25" fmla="*/ 125474 w 385861"/>
              <a:gd name="connsiteY25" fmla="*/ 244663 h 544036"/>
              <a:gd name="connsiteX26" fmla="*/ 58799 w 385861"/>
              <a:gd name="connsiteY26" fmla="*/ 190688 h 544036"/>
              <a:gd name="connsiteX27" fmla="*/ 90549 w 385861"/>
              <a:gd name="connsiteY27" fmla="*/ 149413 h 544036"/>
              <a:gd name="connsiteX28" fmla="*/ 128649 w 385861"/>
              <a:gd name="connsiteY28" fmla="*/ 188 h 5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5861" h="544036">
                <a:moveTo>
                  <a:pt x="128649" y="188"/>
                </a:moveTo>
                <a:cubicBezTo>
                  <a:pt x="126532" y="-5104"/>
                  <a:pt x="78907" y="102846"/>
                  <a:pt x="77849" y="117663"/>
                </a:cubicBezTo>
                <a:cubicBezTo>
                  <a:pt x="76791" y="132480"/>
                  <a:pt x="119653" y="79034"/>
                  <a:pt x="122299" y="89088"/>
                </a:cubicBezTo>
                <a:cubicBezTo>
                  <a:pt x="124945" y="99142"/>
                  <a:pt x="91607" y="145709"/>
                  <a:pt x="93724" y="177988"/>
                </a:cubicBezTo>
                <a:cubicBezTo>
                  <a:pt x="95841" y="210267"/>
                  <a:pt x="130766" y="268476"/>
                  <a:pt x="134999" y="282763"/>
                </a:cubicBezTo>
                <a:cubicBezTo>
                  <a:pt x="139232" y="297050"/>
                  <a:pt x="109599" y="247838"/>
                  <a:pt x="119124" y="263713"/>
                </a:cubicBezTo>
                <a:cubicBezTo>
                  <a:pt x="128649" y="279588"/>
                  <a:pt x="178920" y="364255"/>
                  <a:pt x="192149" y="378013"/>
                </a:cubicBezTo>
                <a:cubicBezTo>
                  <a:pt x="205378" y="391771"/>
                  <a:pt x="230249" y="318746"/>
                  <a:pt x="198499" y="346263"/>
                </a:cubicBezTo>
                <a:cubicBezTo>
                  <a:pt x="166749" y="373780"/>
                  <a:pt x="15936" y="531471"/>
                  <a:pt x="1649" y="543113"/>
                </a:cubicBezTo>
                <a:cubicBezTo>
                  <a:pt x="-12638" y="554755"/>
                  <a:pt x="69382" y="453155"/>
                  <a:pt x="112774" y="416113"/>
                </a:cubicBezTo>
                <a:cubicBezTo>
                  <a:pt x="156166" y="379071"/>
                  <a:pt x="216491" y="336738"/>
                  <a:pt x="261999" y="320863"/>
                </a:cubicBezTo>
                <a:cubicBezTo>
                  <a:pt x="307507" y="304988"/>
                  <a:pt x="383707" y="321392"/>
                  <a:pt x="385824" y="320863"/>
                </a:cubicBezTo>
                <a:cubicBezTo>
                  <a:pt x="387941" y="320334"/>
                  <a:pt x="299041" y="330388"/>
                  <a:pt x="274699" y="317688"/>
                </a:cubicBezTo>
                <a:cubicBezTo>
                  <a:pt x="250357" y="304988"/>
                  <a:pt x="231307" y="247309"/>
                  <a:pt x="239774" y="244663"/>
                </a:cubicBezTo>
                <a:cubicBezTo>
                  <a:pt x="248241" y="242017"/>
                  <a:pt x="323382" y="298638"/>
                  <a:pt x="325499" y="301813"/>
                </a:cubicBezTo>
                <a:cubicBezTo>
                  <a:pt x="327616" y="304988"/>
                  <a:pt x="278403" y="263184"/>
                  <a:pt x="252474" y="263713"/>
                </a:cubicBezTo>
                <a:cubicBezTo>
                  <a:pt x="226545" y="264242"/>
                  <a:pt x="175745" y="315042"/>
                  <a:pt x="169924" y="304988"/>
                </a:cubicBezTo>
                <a:cubicBezTo>
                  <a:pt x="164103" y="294934"/>
                  <a:pt x="197970" y="219263"/>
                  <a:pt x="217549" y="203388"/>
                </a:cubicBezTo>
                <a:cubicBezTo>
                  <a:pt x="237128" y="187513"/>
                  <a:pt x="285282" y="209209"/>
                  <a:pt x="287399" y="209738"/>
                </a:cubicBezTo>
                <a:cubicBezTo>
                  <a:pt x="289516" y="210267"/>
                  <a:pt x="247712" y="197567"/>
                  <a:pt x="230249" y="206563"/>
                </a:cubicBezTo>
                <a:cubicBezTo>
                  <a:pt x="212787" y="215559"/>
                  <a:pt x="190562" y="268476"/>
                  <a:pt x="182624" y="263713"/>
                </a:cubicBezTo>
                <a:cubicBezTo>
                  <a:pt x="174687" y="258951"/>
                  <a:pt x="192678" y="191746"/>
                  <a:pt x="182624" y="177988"/>
                </a:cubicBezTo>
                <a:cubicBezTo>
                  <a:pt x="172570" y="164230"/>
                  <a:pt x="125474" y="180105"/>
                  <a:pt x="122299" y="181163"/>
                </a:cubicBezTo>
                <a:cubicBezTo>
                  <a:pt x="119124" y="182221"/>
                  <a:pt x="154049" y="168992"/>
                  <a:pt x="163574" y="184338"/>
                </a:cubicBezTo>
                <a:cubicBezTo>
                  <a:pt x="173099" y="199684"/>
                  <a:pt x="185799" y="263184"/>
                  <a:pt x="179449" y="273238"/>
                </a:cubicBezTo>
                <a:cubicBezTo>
                  <a:pt x="173099" y="283292"/>
                  <a:pt x="145582" y="258421"/>
                  <a:pt x="125474" y="244663"/>
                </a:cubicBezTo>
                <a:cubicBezTo>
                  <a:pt x="105366" y="230905"/>
                  <a:pt x="64620" y="206563"/>
                  <a:pt x="58799" y="190688"/>
                </a:cubicBezTo>
                <a:cubicBezTo>
                  <a:pt x="52978" y="174813"/>
                  <a:pt x="76791" y="177459"/>
                  <a:pt x="90549" y="149413"/>
                </a:cubicBezTo>
                <a:cubicBezTo>
                  <a:pt x="104307" y="121367"/>
                  <a:pt x="130766" y="5480"/>
                  <a:pt x="128649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9DC944C-E7FA-EDCE-1AE3-A5AE15AE3F9D}"/>
              </a:ext>
            </a:extLst>
          </p:cNvPr>
          <p:cNvSpPr/>
          <p:nvPr/>
        </p:nvSpPr>
        <p:spPr>
          <a:xfrm>
            <a:off x="4230035" y="5536904"/>
            <a:ext cx="303891" cy="345636"/>
          </a:xfrm>
          <a:custGeom>
            <a:avLst/>
            <a:gdLst>
              <a:gd name="connsiteX0" fmla="*/ 5415 w 303891"/>
              <a:gd name="connsiteY0" fmla="*/ 244771 h 345636"/>
              <a:gd name="connsiteX1" fmla="*/ 141940 w 303891"/>
              <a:gd name="connsiteY1" fmla="*/ 76496 h 345636"/>
              <a:gd name="connsiteX2" fmla="*/ 259415 w 303891"/>
              <a:gd name="connsiteY2" fmla="*/ 6646 h 345636"/>
              <a:gd name="connsiteX3" fmla="*/ 237190 w 303891"/>
              <a:gd name="connsiteY3" fmla="*/ 38396 h 345636"/>
              <a:gd name="connsiteX4" fmla="*/ 195915 w 303891"/>
              <a:gd name="connsiteY4" fmla="*/ 187621 h 345636"/>
              <a:gd name="connsiteX5" fmla="*/ 208615 w 303891"/>
              <a:gd name="connsiteY5" fmla="*/ 143171 h 345636"/>
              <a:gd name="connsiteX6" fmla="*/ 199090 w 303891"/>
              <a:gd name="connsiteY6" fmla="*/ 340021 h 345636"/>
              <a:gd name="connsiteX7" fmla="*/ 208615 w 303891"/>
              <a:gd name="connsiteY7" fmla="*/ 282871 h 345636"/>
              <a:gd name="connsiteX8" fmla="*/ 303865 w 303891"/>
              <a:gd name="connsiteY8" fmla="*/ 187621 h 345636"/>
              <a:gd name="connsiteX9" fmla="*/ 218140 w 303891"/>
              <a:gd name="connsiteY9" fmla="*/ 263821 h 345636"/>
              <a:gd name="connsiteX10" fmla="*/ 208615 w 303891"/>
              <a:gd name="connsiteY10" fmla="*/ 162221 h 345636"/>
              <a:gd name="connsiteX11" fmla="*/ 246715 w 303891"/>
              <a:gd name="connsiteY11" fmla="*/ 3471 h 345636"/>
              <a:gd name="connsiteX12" fmla="*/ 81615 w 303891"/>
              <a:gd name="connsiteY12" fmla="*/ 51096 h 345636"/>
              <a:gd name="connsiteX13" fmla="*/ 164165 w 303891"/>
              <a:gd name="connsiteY13" fmla="*/ 32046 h 345636"/>
              <a:gd name="connsiteX14" fmla="*/ 135590 w 303891"/>
              <a:gd name="connsiteY14" fmla="*/ 89196 h 345636"/>
              <a:gd name="connsiteX15" fmla="*/ 37165 w 303891"/>
              <a:gd name="connsiteY15" fmla="*/ 181271 h 345636"/>
              <a:gd name="connsiteX16" fmla="*/ 5415 w 303891"/>
              <a:gd name="connsiteY16" fmla="*/ 244771 h 3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891" h="345636">
                <a:moveTo>
                  <a:pt x="5415" y="244771"/>
                </a:moveTo>
                <a:cubicBezTo>
                  <a:pt x="22877" y="227309"/>
                  <a:pt x="99607" y="116183"/>
                  <a:pt x="141940" y="76496"/>
                </a:cubicBezTo>
                <a:cubicBezTo>
                  <a:pt x="184273" y="36809"/>
                  <a:pt x="243540" y="12996"/>
                  <a:pt x="259415" y="6646"/>
                </a:cubicBezTo>
                <a:cubicBezTo>
                  <a:pt x="275290" y="296"/>
                  <a:pt x="247773" y="8233"/>
                  <a:pt x="237190" y="38396"/>
                </a:cubicBezTo>
                <a:cubicBezTo>
                  <a:pt x="226607" y="68558"/>
                  <a:pt x="200678" y="170158"/>
                  <a:pt x="195915" y="187621"/>
                </a:cubicBezTo>
                <a:cubicBezTo>
                  <a:pt x="191152" y="205084"/>
                  <a:pt x="208086" y="117771"/>
                  <a:pt x="208615" y="143171"/>
                </a:cubicBezTo>
                <a:cubicBezTo>
                  <a:pt x="209144" y="168571"/>
                  <a:pt x="199090" y="316738"/>
                  <a:pt x="199090" y="340021"/>
                </a:cubicBezTo>
                <a:cubicBezTo>
                  <a:pt x="199090" y="363304"/>
                  <a:pt x="191152" y="308271"/>
                  <a:pt x="208615" y="282871"/>
                </a:cubicBezTo>
                <a:cubicBezTo>
                  <a:pt x="226078" y="257471"/>
                  <a:pt x="302278" y="190796"/>
                  <a:pt x="303865" y="187621"/>
                </a:cubicBezTo>
                <a:cubicBezTo>
                  <a:pt x="305452" y="184446"/>
                  <a:pt x="234015" y="268054"/>
                  <a:pt x="218140" y="263821"/>
                </a:cubicBezTo>
                <a:cubicBezTo>
                  <a:pt x="202265" y="259588"/>
                  <a:pt x="203853" y="205613"/>
                  <a:pt x="208615" y="162221"/>
                </a:cubicBezTo>
                <a:cubicBezTo>
                  <a:pt x="213378" y="118829"/>
                  <a:pt x="267882" y="21992"/>
                  <a:pt x="246715" y="3471"/>
                </a:cubicBezTo>
                <a:cubicBezTo>
                  <a:pt x="225548" y="-15050"/>
                  <a:pt x="95373" y="46334"/>
                  <a:pt x="81615" y="51096"/>
                </a:cubicBezTo>
                <a:cubicBezTo>
                  <a:pt x="67857" y="55858"/>
                  <a:pt x="155169" y="25696"/>
                  <a:pt x="164165" y="32046"/>
                </a:cubicBezTo>
                <a:cubicBezTo>
                  <a:pt x="173161" y="38396"/>
                  <a:pt x="156757" y="64325"/>
                  <a:pt x="135590" y="89196"/>
                </a:cubicBezTo>
                <a:cubicBezTo>
                  <a:pt x="114423" y="114067"/>
                  <a:pt x="57803" y="160104"/>
                  <a:pt x="37165" y="181271"/>
                </a:cubicBezTo>
                <a:cubicBezTo>
                  <a:pt x="16528" y="202438"/>
                  <a:pt x="-12047" y="262233"/>
                  <a:pt x="5415" y="24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2F176C50-4B3D-1F54-375D-DE5A705E168C}"/>
              </a:ext>
            </a:extLst>
          </p:cNvPr>
          <p:cNvSpPr/>
          <p:nvPr/>
        </p:nvSpPr>
        <p:spPr>
          <a:xfrm>
            <a:off x="4477486" y="5378116"/>
            <a:ext cx="355152" cy="486374"/>
          </a:xfrm>
          <a:custGeom>
            <a:avLst/>
            <a:gdLst>
              <a:gd name="connsiteX0" fmla="*/ 24664 w 355152"/>
              <a:gd name="connsiteY0" fmla="*/ 334 h 486374"/>
              <a:gd name="connsiteX1" fmla="*/ 62764 w 355152"/>
              <a:gd name="connsiteY1" fmla="*/ 140034 h 486374"/>
              <a:gd name="connsiteX2" fmla="*/ 129439 w 355152"/>
              <a:gd name="connsiteY2" fmla="*/ 273384 h 486374"/>
              <a:gd name="connsiteX3" fmla="*/ 62764 w 355152"/>
              <a:gd name="connsiteY3" fmla="*/ 206709 h 486374"/>
              <a:gd name="connsiteX4" fmla="*/ 348514 w 355152"/>
              <a:gd name="connsiteY4" fmla="*/ 448009 h 486374"/>
              <a:gd name="connsiteX5" fmla="*/ 253264 w 355152"/>
              <a:gd name="connsiteY5" fmla="*/ 362284 h 486374"/>
              <a:gd name="connsiteX6" fmla="*/ 129439 w 355152"/>
              <a:gd name="connsiteY6" fmla="*/ 273384 h 486374"/>
              <a:gd name="connsiteX7" fmla="*/ 2439 w 355152"/>
              <a:gd name="connsiteY7" fmla="*/ 238459 h 486374"/>
              <a:gd name="connsiteX8" fmla="*/ 65939 w 355152"/>
              <a:gd name="connsiteY8" fmla="*/ 286084 h 486374"/>
              <a:gd name="connsiteX9" fmla="*/ 300889 w 355152"/>
              <a:gd name="connsiteY9" fmla="*/ 486109 h 486374"/>
              <a:gd name="connsiteX10" fmla="*/ 104039 w 355152"/>
              <a:gd name="connsiteY10" fmla="*/ 327359 h 486374"/>
              <a:gd name="connsiteX11" fmla="*/ 50064 w 355152"/>
              <a:gd name="connsiteY11" fmla="*/ 263859 h 486374"/>
              <a:gd name="connsiteX12" fmla="*/ 177064 w 355152"/>
              <a:gd name="connsiteY12" fmla="*/ 321009 h 486374"/>
              <a:gd name="connsiteX13" fmla="*/ 138964 w 355152"/>
              <a:gd name="connsiteY13" fmla="*/ 241634 h 486374"/>
              <a:gd name="connsiteX14" fmla="*/ 53239 w 355152"/>
              <a:gd name="connsiteY14" fmla="*/ 181309 h 486374"/>
              <a:gd name="connsiteX15" fmla="*/ 24664 w 355152"/>
              <a:gd name="connsiteY15" fmla="*/ 334 h 48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52" h="486374">
                <a:moveTo>
                  <a:pt x="24664" y="334"/>
                </a:moveTo>
                <a:cubicBezTo>
                  <a:pt x="26251" y="-6545"/>
                  <a:pt x="45302" y="94526"/>
                  <a:pt x="62764" y="140034"/>
                </a:cubicBezTo>
                <a:cubicBezTo>
                  <a:pt x="80226" y="185542"/>
                  <a:pt x="129439" y="262272"/>
                  <a:pt x="129439" y="273384"/>
                </a:cubicBezTo>
                <a:cubicBezTo>
                  <a:pt x="129439" y="284496"/>
                  <a:pt x="26252" y="177605"/>
                  <a:pt x="62764" y="206709"/>
                </a:cubicBezTo>
                <a:cubicBezTo>
                  <a:pt x="99276" y="235813"/>
                  <a:pt x="316764" y="422080"/>
                  <a:pt x="348514" y="448009"/>
                </a:cubicBezTo>
                <a:cubicBezTo>
                  <a:pt x="380264" y="473938"/>
                  <a:pt x="289776" y="391388"/>
                  <a:pt x="253264" y="362284"/>
                </a:cubicBezTo>
                <a:cubicBezTo>
                  <a:pt x="216752" y="333180"/>
                  <a:pt x="171243" y="294022"/>
                  <a:pt x="129439" y="273384"/>
                </a:cubicBezTo>
                <a:cubicBezTo>
                  <a:pt x="87635" y="252747"/>
                  <a:pt x="13022" y="236342"/>
                  <a:pt x="2439" y="238459"/>
                </a:cubicBezTo>
                <a:cubicBezTo>
                  <a:pt x="-8144" y="240576"/>
                  <a:pt x="16197" y="244809"/>
                  <a:pt x="65939" y="286084"/>
                </a:cubicBezTo>
                <a:cubicBezTo>
                  <a:pt x="115681" y="327359"/>
                  <a:pt x="294539" y="479230"/>
                  <a:pt x="300889" y="486109"/>
                </a:cubicBezTo>
                <a:cubicBezTo>
                  <a:pt x="307239" y="492988"/>
                  <a:pt x="145843" y="364401"/>
                  <a:pt x="104039" y="327359"/>
                </a:cubicBezTo>
                <a:cubicBezTo>
                  <a:pt x="62235" y="290317"/>
                  <a:pt x="37893" y="264917"/>
                  <a:pt x="50064" y="263859"/>
                </a:cubicBezTo>
                <a:cubicBezTo>
                  <a:pt x="62235" y="262801"/>
                  <a:pt x="162247" y="324713"/>
                  <a:pt x="177064" y="321009"/>
                </a:cubicBezTo>
                <a:cubicBezTo>
                  <a:pt x="191881" y="317305"/>
                  <a:pt x="159601" y="264917"/>
                  <a:pt x="138964" y="241634"/>
                </a:cubicBezTo>
                <a:cubicBezTo>
                  <a:pt x="118327" y="218351"/>
                  <a:pt x="69643" y="215705"/>
                  <a:pt x="53239" y="181309"/>
                </a:cubicBezTo>
                <a:cubicBezTo>
                  <a:pt x="36835" y="146913"/>
                  <a:pt x="23077" y="7213"/>
                  <a:pt x="24664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22A9F2E1-D4A9-EDC1-15A3-AFCD4CFA3293}"/>
              </a:ext>
            </a:extLst>
          </p:cNvPr>
          <p:cNvSpPr/>
          <p:nvPr/>
        </p:nvSpPr>
        <p:spPr>
          <a:xfrm>
            <a:off x="4540125" y="5324221"/>
            <a:ext cx="222422" cy="421831"/>
          </a:xfrm>
          <a:custGeom>
            <a:avLst/>
            <a:gdLst>
              <a:gd name="connsiteX0" fmla="*/ 125 w 222422"/>
              <a:gd name="connsiteY0" fmla="*/ 254 h 421831"/>
              <a:gd name="connsiteX1" fmla="*/ 35050 w 222422"/>
              <a:gd name="connsiteY1" fmla="*/ 197104 h 421831"/>
              <a:gd name="connsiteX2" fmla="*/ 101725 w 222422"/>
              <a:gd name="connsiteY2" fmla="*/ 289179 h 421831"/>
              <a:gd name="connsiteX3" fmla="*/ 85850 w 222422"/>
              <a:gd name="connsiteY3" fmla="*/ 238379 h 421831"/>
              <a:gd name="connsiteX4" fmla="*/ 219200 w 222422"/>
              <a:gd name="connsiteY4" fmla="*/ 419354 h 421831"/>
              <a:gd name="connsiteX5" fmla="*/ 168400 w 222422"/>
              <a:gd name="connsiteY5" fmla="*/ 336804 h 421831"/>
              <a:gd name="connsiteX6" fmla="*/ 28700 w 222422"/>
              <a:gd name="connsiteY6" fmla="*/ 241554 h 421831"/>
              <a:gd name="connsiteX7" fmla="*/ 125 w 222422"/>
              <a:gd name="connsiteY7" fmla="*/ 254 h 4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22" h="421831">
                <a:moveTo>
                  <a:pt x="125" y="254"/>
                </a:moveTo>
                <a:cubicBezTo>
                  <a:pt x="1183" y="-7154"/>
                  <a:pt x="18117" y="148950"/>
                  <a:pt x="35050" y="197104"/>
                </a:cubicBezTo>
                <a:cubicBezTo>
                  <a:pt x="51983" y="245258"/>
                  <a:pt x="93258" y="282300"/>
                  <a:pt x="101725" y="289179"/>
                </a:cubicBezTo>
                <a:cubicBezTo>
                  <a:pt x="110192" y="296058"/>
                  <a:pt x="66271" y="216683"/>
                  <a:pt x="85850" y="238379"/>
                </a:cubicBezTo>
                <a:cubicBezTo>
                  <a:pt x="105429" y="260075"/>
                  <a:pt x="205442" y="402950"/>
                  <a:pt x="219200" y="419354"/>
                </a:cubicBezTo>
                <a:cubicBezTo>
                  <a:pt x="232958" y="435758"/>
                  <a:pt x="200150" y="366437"/>
                  <a:pt x="168400" y="336804"/>
                </a:cubicBezTo>
                <a:cubicBezTo>
                  <a:pt x="136650" y="307171"/>
                  <a:pt x="53042" y="291825"/>
                  <a:pt x="28700" y="241554"/>
                </a:cubicBezTo>
                <a:cubicBezTo>
                  <a:pt x="4358" y="191283"/>
                  <a:pt x="-933" y="7662"/>
                  <a:pt x="12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489024C-7C2B-56CA-4336-D574B8E71F7F}"/>
              </a:ext>
            </a:extLst>
          </p:cNvPr>
          <p:cNvSpPr/>
          <p:nvPr/>
        </p:nvSpPr>
        <p:spPr>
          <a:xfrm>
            <a:off x="4678084" y="5295619"/>
            <a:ext cx="305426" cy="299044"/>
          </a:xfrm>
          <a:custGeom>
            <a:avLst/>
            <a:gdLst>
              <a:gd name="connsiteX0" fmla="*/ 11391 w 305426"/>
              <a:gd name="connsiteY0" fmla="*/ 281 h 299044"/>
              <a:gd name="connsiteX1" fmla="*/ 128866 w 305426"/>
              <a:gd name="connsiteY1" fmla="*/ 86006 h 299044"/>
              <a:gd name="connsiteX2" fmla="*/ 303491 w 305426"/>
              <a:gd name="connsiteY2" fmla="*/ 66956 h 299044"/>
              <a:gd name="connsiteX3" fmla="*/ 220941 w 305426"/>
              <a:gd name="connsiteY3" fmla="*/ 114581 h 299044"/>
              <a:gd name="connsiteX4" fmla="*/ 198716 w 305426"/>
              <a:gd name="connsiteY4" fmla="*/ 149506 h 299044"/>
              <a:gd name="connsiteX5" fmla="*/ 230466 w 305426"/>
              <a:gd name="connsiteY5" fmla="*/ 235231 h 299044"/>
              <a:gd name="connsiteX6" fmla="*/ 192366 w 305426"/>
              <a:gd name="connsiteY6" fmla="*/ 190781 h 299044"/>
              <a:gd name="connsiteX7" fmla="*/ 154266 w 305426"/>
              <a:gd name="connsiteY7" fmla="*/ 200306 h 299044"/>
              <a:gd name="connsiteX8" fmla="*/ 1866 w 305426"/>
              <a:gd name="connsiteY8" fmla="*/ 133631 h 299044"/>
              <a:gd name="connsiteX9" fmla="*/ 271741 w 305426"/>
              <a:gd name="connsiteY9" fmla="*/ 298731 h 299044"/>
              <a:gd name="connsiteX10" fmla="*/ 81241 w 305426"/>
              <a:gd name="connsiteY10" fmla="*/ 174906 h 299044"/>
              <a:gd name="connsiteX11" fmla="*/ 49491 w 305426"/>
              <a:gd name="connsiteY11" fmla="*/ 165381 h 299044"/>
              <a:gd name="connsiteX12" fmla="*/ 151091 w 305426"/>
              <a:gd name="connsiteY12" fmla="*/ 178081 h 299044"/>
              <a:gd name="connsiteX13" fmla="*/ 109816 w 305426"/>
              <a:gd name="connsiteY13" fmla="*/ 114581 h 299044"/>
              <a:gd name="connsiteX14" fmla="*/ 160616 w 305426"/>
              <a:gd name="connsiteY14" fmla="*/ 178081 h 299044"/>
              <a:gd name="connsiteX15" fmla="*/ 208241 w 305426"/>
              <a:gd name="connsiteY15" fmla="*/ 124106 h 299044"/>
              <a:gd name="connsiteX16" fmla="*/ 274916 w 305426"/>
              <a:gd name="connsiteY16" fmla="*/ 22506 h 299044"/>
              <a:gd name="connsiteX17" fmla="*/ 227291 w 305426"/>
              <a:gd name="connsiteY17" fmla="*/ 57431 h 299044"/>
              <a:gd name="connsiteX18" fmla="*/ 141566 w 305426"/>
              <a:gd name="connsiteY18" fmla="*/ 57431 h 299044"/>
              <a:gd name="connsiteX19" fmla="*/ 11391 w 305426"/>
              <a:gd name="connsiteY19" fmla="*/ 281 h 2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5426" h="299044">
                <a:moveTo>
                  <a:pt x="11391" y="281"/>
                </a:moveTo>
                <a:cubicBezTo>
                  <a:pt x="9274" y="5043"/>
                  <a:pt x="80183" y="74894"/>
                  <a:pt x="128866" y="86006"/>
                </a:cubicBezTo>
                <a:cubicBezTo>
                  <a:pt x="177549" y="97118"/>
                  <a:pt x="288145" y="62193"/>
                  <a:pt x="303491" y="66956"/>
                </a:cubicBezTo>
                <a:cubicBezTo>
                  <a:pt x="318837" y="71719"/>
                  <a:pt x="238403" y="100823"/>
                  <a:pt x="220941" y="114581"/>
                </a:cubicBezTo>
                <a:cubicBezTo>
                  <a:pt x="203479" y="128339"/>
                  <a:pt x="197129" y="129398"/>
                  <a:pt x="198716" y="149506"/>
                </a:cubicBezTo>
                <a:cubicBezTo>
                  <a:pt x="200304" y="169614"/>
                  <a:pt x="231524" y="228352"/>
                  <a:pt x="230466" y="235231"/>
                </a:cubicBezTo>
                <a:cubicBezTo>
                  <a:pt x="229408" y="242110"/>
                  <a:pt x="205066" y="196602"/>
                  <a:pt x="192366" y="190781"/>
                </a:cubicBezTo>
                <a:cubicBezTo>
                  <a:pt x="179666" y="184960"/>
                  <a:pt x="186016" y="209831"/>
                  <a:pt x="154266" y="200306"/>
                </a:cubicBezTo>
                <a:cubicBezTo>
                  <a:pt x="122516" y="190781"/>
                  <a:pt x="-17713" y="117227"/>
                  <a:pt x="1866" y="133631"/>
                </a:cubicBezTo>
                <a:cubicBezTo>
                  <a:pt x="21445" y="150035"/>
                  <a:pt x="258512" y="291852"/>
                  <a:pt x="271741" y="298731"/>
                </a:cubicBezTo>
                <a:cubicBezTo>
                  <a:pt x="284970" y="305610"/>
                  <a:pt x="118282" y="197131"/>
                  <a:pt x="81241" y="174906"/>
                </a:cubicBezTo>
                <a:cubicBezTo>
                  <a:pt x="44200" y="152681"/>
                  <a:pt x="37849" y="164852"/>
                  <a:pt x="49491" y="165381"/>
                </a:cubicBezTo>
                <a:cubicBezTo>
                  <a:pt x="61133" y="165910"/>
                  <a:pt x="141037" y="186548"/>
                  <a:pt x="151091" y="178081"/>
                </a:cubicBezTo>
                <a:cubicBezTo>
                  <a:pt x="161145" y="169614"/>
                  <a:pt x="108229" y="114581"/>
                  <a:pt x="109816" y="114581"/>
                </a:cubicBezTo>
                <a:cubicBezTo>
                  <a:pt x="111403" y="114581"/>
                  <a:pt x="144212" y="176494"/>
                  <a:pt x="160616" y="178081"/>
                </a:cubicBezTo>
                <a:cubicBezTo>
                  <a:pt x="177020" y="179668"/>
                  <a:pt x="189191" y="150035"/>
                  <a:pt x="208241" y="124106"/>
                </a:cubicBezTo>
                <a:cubicBezTo>
                  <a:pt x="227291" y="98177"/>
                  <a:pt x="271741" y="33619"/>
                  <a:pt x="274916" y="22506"/>
                </a:cubicBezTo>
                <a:cubicBezTo>
                  <a:pt x="278091" y="11393"/>
                  <a:pt x="249516" y="51610"/>
                  <a:pt x="227291" y="57431"/>
                </a:cubicBezTo>
                <a:cubicBezTo>
                  <a:pt x="205066" y="63252"/>
                  <a:pt x="173316" y="62193"/>
                  <a:pt x="141566" y="57431"/>
                </a:cubicBezTo>
                <a:cubicBezTo>
                  <a:pt x="109816" y="52669"/>
                  <a:pt x="13508" y="-4481"/>
                  <a:pt x="11391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E5BBB8A4-76C5-9C80-F24D-C9ED4806638D}"/>
              </a:ext>
            </a:extLst>
          </p:cNvPr>
          <p:cNvSpPr/>
          <p:nvPr/>
        </p:nvSpPr>
        <p:spPr>
          <a:xfrm>
            <a:off x="4505224" y="6029308"/>
            <a:ext cx="38532" cy="189338"/>
          </a:xfrm>
          <a:custGeom>
            <a:avLst/>
            <a:gdLst>
              <a:gd name="connsiteX0" fmla="*/ 31851 w 38532"/>
              <a:gd name="connsiteY0" fmla="*/ 17 h 189338"/>
              <a:gd name="connsiteX1" fmla="*/ 12801 w 38532"/>
              <a:gd name="connsiteY1" fmla="*/ 76217 h 189338"/>
              <a:gd name="connsiteX2" fmla="*/ 38201 w 38532"/>
              <a:gd name="connsiteY2" fmla="*/ 187342 h 189338"/>
              <a:gd name="connsiteX3" fmla="*/ 25501 w 38532"/>
              <a:gd name="connsiteY3" fmla="*/ 142892 h 189338"/>
              <a:gd name="connsiteX4" fmla="*/ 101 w 38532"/>
              <a:gd name="connsiteY4" fmla="*/ 82567 h 189338"/>
              <a:gd name="connsiteX5" fmla="*/ 31851 w 38532"/>
              <a:gd name="connsiteY5" fmla="*/ 17 h 18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2" h="189338">
                <a:moveTo>
                  <a:pt x="31851" y="17"/>
                </a:moveTo>
                <a:cubicBezTo>
                  <a:pt x="33968" y="-1041"/>
                  <a:pt x="11743" y="44996"/>
                  <a:pt x="12801" y="76217"/>
                </a:cubicBezTo>
                <a:cubicBezTo>
                  <a:pt x="13859" y="107438"/>
                  <a:pt x="36084" y="176230"/>
                  <a:pt x="38201" y="187342"/>
                </a:cubicBezTo>
                <a:cubicBezTo>
                  <a:pt x="40318" y="198454"/>
                  <a:pt x="31851" y="160354"/>
                  <a:pt x="25501" y="142892"/>
                </a:cubicBezTo>
                <a:cubicBezTo>
                  <a:pt x="19151" y="125430"/>
                  <a:pt x="2218" y="105321"/>
                  <a:pt x="101" y="82567"/>
                </a:cubicBezTo>
                <a:cubicBezTo>
                  <a:pt x="-2016" y="59813"/>
                  <a:pt x="29734" y="1075"/>
                  <a:pt x="3185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9AD9EAD9-1E09-1723-B6D4-7AAFAD18D6B3}"/>
              </a:ext>
            </a:extLst>
          </p:cNvPr>
          <p:cNvSpPr/>
          <p:nvPr/>
        </p:nvSpPr>
        <p:spPr>
          <a:xfrm>
            <a:off x="3983697" y="6264192"/>
            <a:ext cx="58744" cy="146962"/>
          </a:xfrm>
          <a:custGeom>
            <a:avLst/>
            <a:gdLst>
              <a:gd name="connsiteX0" fmla="*/ 7278 w 58744"/>
              <a:gd name="connsiteY0" fmla="*/ 83 h 146962"/>
              <a:gd name="connsiteX1" fmla="*/ 10453 w 58744"/>
              <a:gd name="connsiteY1" fmla="*/ 82633 h 146962"/>
              <a:gd name="connsiteX2" fmla="*/ 58078 w 58744"/>
              <a:gd name="connsiteY2" fmla="*/ 146133 h 146962"/>
              <a:gd name="connsiteX3" fmla="*/ 35853 w 58744"/>
              <a:gd name="connsiteY3" fmla="*/ 117558 h 146962"/>
              <a:gd name="connsiteX4" fmla="*/ 928 w 58744"/>
              <a:gd name="connsiteY4" fmla="*/ 98508 h 146962"/>
              <a:gd name="connsiteX5" fmla="*/ 7278 w 58744"/>
              <a:gd name="connsiteY5" fmla="*/ 83 h 14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44" h="146962">
                <a:moveTo>
                  <a:pt x="7278" y="83"/>
                </a:moveTo>
                <a:cubicBezTo>
                  <a:pt x="8866" y="-2563"/>
                  <a:pt x="1986" y="58291"/>
                  <a:pt x="10453" y="82633"/>
                </a:cubicBezTo>
                <a:cubicBezTo>
                  <a:pt x="18920" y="106975"/>
                  <a:pt x="53845" y="140312"/>
                  <a:pt x="58078" y="146133"/>
                </a:cubicBezTo>
                <a:cubicBezTo>
                  <a:pt x="62311" y="151954"/>
                  <a:pt x="45378" y="125495"/>
                  <a:pt x="35853" y="117558"/>
                </a:cubicBezTo>
                <a:cubicBezTo>
                  <a:pt x="26328" y="109621"/>
                  <a:pt x="4632" y="118616"/>
                  <a:pt x="928" y="98508"/>
                </a:cubicBezTo>
                <a:cubicBezTo>
                  <a:pt x="-2776" y="78400"/>
                  <a:pt x="5690" y="2729"/>
                  <a:pt x="727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B3B13BF7-F66A-7EA1-0717-5B4106C36768}"/>
              </a:ext>
            </a:extLst>
          </p:cNvPr>
          <p:cNvSpPr/>
          <p:nvPr/>
        </p:nvSpPr>
        <p:spPr>
          <a:xfrm>
            <a:off x="3976036" y="6921239"/>
            <a:ext cx="40346" cy="89495"/>
          </a:xfrm>
          <a:custGeom>
            <a:avLst/>
            <a:gdLst>
              <a:gd name="connsiteX0" fmla="*/ 40339 w 40346"/>
              <a:gd name="connsiteY0" fmla="*/ 261 h 89495"/>
              <a:gd name="connsiteX1" fmla="*/ 5414 w 40346"/>
              <a:gd name="connsiteY1" fmla="*/ 57411 h 89495"/>
              <a:gd name="connsiteX2" fmla="*/ 2239 w 40346"/>
              <a:gd name="connsiteY2" fmla="*/ 89161 h 89495"/>
              <a:gd name="connsiteX3" fmla="*/ 2239 w 40346"/>
              <a:gd name="connsiteY3" fmla="*/ 38361 h 89495"/>
              <a:gd name="connsiteX4" fmla="*/ 40339 w 40346"/>
              <a:gd name="connsiteY4" fmla="*/ 261 h 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6" h="89495">
                <a:moveTo>
                  <a:pt x="40339" y="261"/>
                </a:moveTo>
                <a:cubicBezTo>
                  <a:pt x="40868" y="3436"/>
                  <a:pt x="11764" y="42594"/>
                  <a:pt x="5414" y="57411"/>
                </a:cubicBezTo>
                <a:cubicBezTo>
                  <a:pt x="-936" y="72228"/>
                  <a:pt x="2768" y="92336"/>
                  <a:pt x="2239" y="89161"/>
                </a:cubicBezTo>
                <a:cubicBezTo>
                  <a:pt x="1710" y="85986"/>
                  <a:pt x="-2524" y="53178"/>
                  <a:pt x="2239" y="38361"/>
                </a:cubicBezTo>
                <a:cubicBezTo>
                  <a:pt x="7002" y="23544"/>
                  <a:pt x="39810" y="-2914"/>
                  <a:pt x="40339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BEBA0D54-7C4D-8D60-4B27-A6592D7F93C5}"/>
              </a:ext>
            </a:extLst>
          </p:cNvPr>
          <p:cNvSpPr/>
          <p:nvPr/>
        </p:nvSpPr>
        <p:spPr>
          <a:xfrm>
            <a:off x="4459527" y="3163228"/>
            <a:ext cx="705711" cy="1258246"/>
          </a:xfrm>
          <a:custGeom>
            <a:avLst/>
            <a:gdLst>
              <a:gd name="connsiteX0" fmla="*/ 277 w 705711"/>
              <a:gd name="connsiteY0" fmla="*/ 708 h 1258246"/>
              <a:gd name="connsiteX1" fmla="*/ 409793 w 705711"/>
              <a:gd name="connsiteY1" fmla="*/ 292419 h 1258246"/>
              <a:gd name="connsiteX2" fmla="*/ 639796 w 705711"/>
              <a:gd name="connsiteY2" fmla="*/ 673886 h 1258246"/>
              <a:gd name="connsiteX3" fmla="*/ 634186 w 705711"/>
              <a:gd name="connsiteY3" fmla="*/ 578519 h 1258246"/>
              <a:gd name="connsiteX4" fmla="*/ 701504 w 705711"/>
              <a:gd name="connsiteY4" fmla="*/ 1246087 h 1258246"/>
              <a:gd name="connsiteX5" fmla="*/ 695894 w 705711"/>
              <a:gd name="connsiteY5" fmla="*/ 965597 h 1258246"/>
              <a:gd name="connsiteX6" fmla="*/ 673455 w 705711"/>
              <a:gd name="connsiteY6" fmla="*/ 415835 h 1258246"/>
              <a:gd name="connsiteX7" fmla="*/ 651015 w 705711"/>
              <a:gd name="connsiteY7" fmla="*/ 668276 h 1258246"/>
              <a:gd name="connsiteX8" fmla="*/ 572478 w 705711"/>
              <a:gd name="connsiteY8" fmla="*/ 499982 h 1258246"/>
              <a:gd name="connsiteX9" fmla="*/ 421013 w 705711"/>
              <a:gd name="connsiteY9" fmla="*/ 180222 h 1258246"/>
              <a:gd name="connsiteX10" fmla="*/ 449062 w 705711"/>
              <a:gd name="connsiteY10" fmla="*/ 342907 h 1258246"/>
              <a:gd name="connsiteX11" fmla="*/ 348085 w 705711"/>
              <a:gd name="connsiteY11" fmla="*/ 213881 h 1258246"/>
              <a:gd name="connsiteX12" fmla="*/ 277 w 705711"/>
              <a:gd name="connsiteY12" fmla="*/ 708 h 12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711" h="1258246">
                <a:moveTo>
                  <a:pt x="277" y="708"/>
                </a:moveTo>
                <a:cubicBezTo>
                  <a:pt x="10562" y="13798"/>
                  <a:pt x="303207" y="180223"/>
                  <a:pt x="409793" y="292419"/>
                </a:cubicBezTo>
                <a:cubicBezTo>
                  <a:pt x="516379" y="404615"/>
                  <a:pt x="602397" y="626203"/>
                  <a:pt x="639796" y="673886"/>
                </a:cubicBezTo>
                <a:cubicBezTo>
                  <a:pt x="677195" y="721569"/>
                  <a:pt x="623901" y="483152"/>
                  <a:pt x="634186" y="578519"/>
                </a:cubicBezTo>
                <a:cubicBezTo>
                  <a:pt x="644471" y="673886"/>
                  <a:pt x="691219" y="1181574"/>
                  <a:pt x="701504" y="1246087"/>
                </a:cubicBezTo>
                <a:cubicBezTo>
                  <a:pt x="711789" y="1310600"/>
                  <a:pt x="700569" y="1103972"/>
                  <a:pt x="695894" y="965597"/>
                </a:cubicBezTo>
                <a:cubicBezTo>
                  <a:pt x="691219" y="827222"/>
                  <a:pt x="680935" y="465388"/>
                  <a:pt x="673455" y="415835"/>
                </a:cubicBezTo>
                <a:cubicBezTo>
                  <a:pt x="665975" y="366282"/>
                  <a:pt x="667844" y="654252"/>
                  <a:pt x="651015" y="668276"/>
                </a:cubicBezTo>
                <a:cubicBezTo>
                  <a:pt x="634186" y="682300"/>
                  <a:pt x="610812" y="581324"/>
                  <a:pt x="572478" y="499982"/>
                </a:cubicBezTo>
                <a:cubicBezTo>
                  <a:pt x="534144" y="418640"/>
                  <a:pt x="441582" y="206401"/>
                  <a:pt x="421013" y="180222"/>
                </a:cubicBezTo>
                <a:cubicBezTo>
                  <a:pt x="400444" y="154043"/>
                  <a:pt x="461217" y="337297"/>
                  <a:pt x="449062" y="342907"/>
                </a:cubicBezTo>
                <a:cubicBezTo>
                  <a:pt x="436907" y="348517"/>
                  <a:pt x="427557" y="268109"/>
                  <a:pt x="348085" y="213881"/>
                </a:cubicBezTo>
                <a:cubicBezTo>
                  <a:pt x="268613" y="159653"/>
                  <a:pt x="-10008" y="-12382"/>
                  <a:pt x="27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A37250C7-AD2B-B8E0-A0BA-9E9A1178713A}"/>
              </a:ext>
            </a:extLst>
          </p:cNvPr>
          <p:cNvSpPr/>
          <p:nvPr/>
        </p:nvSpPr>
        <p:spPr>
          <a:xfrm>
            <a:off x="4191254" y="4560643"/>
            <a:ext cx="1061578" cy="563215"/>
          </a:xfrm>
          <a:custGeom>
            <a:avLst/>
            <a:gdLst>
              <a:gd name="connsiteX0" fmla="*/ 10498 w 1061578"/>
              <a:gd name="connsiteY0" fmla="*/ 5747 h 563215"/>
              <a:gd name="connsiteX1" fmla="*/ 1042704 w 1061578"/>
              <a:gd name="connsiteY1" fmla="*/ 555509 h 563215"/>
              <a:gd name="connsiteX2" fmla="*/ 683676 w 1061578"/>
              <a:gd name="connsiteY2" fmla="*/ 331117 h 563215"/>
              <a:gd name="connsiteX3" fmla="*/ 750994 w 1061578"/>
              <a:gd name="connsiteY3" fmla="*/ 375995 h 563215"/>
              <a:gd name="connsiteX4" fmla="*/ 431234 w 1061578"/>
              <a:gd name="connsiteY4" fmla="*/ 218920 h 563215"/>
              <a:gd name="connsiteX5" fmla="*/ 504162 w 1061578"/>
              <a:gd name="connsiteY5" fmla="*/ 263799 h 563215"/>
              <a:gd name="connsiteX6" fmla="*/ 10498 w 1061578"/>
              <a:gd name="connsiteY6" fmla="*/ 5747 h 5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578" h="563215">
                <a:moveTo>
                  <a:pt x="10498" y="5747"/>
                </a:moveTo>
                <a:lnTo>
                  <a:pt x="1042704" y="555509"/>
                </a:lnTo>
                <a:cubicBezTo>
                  <a:pt x="1154900" y="609737"/>
                  <a:pt x="732294" y="361036"/>
                  <a:pt x="683676" y="331117"/>
                </a:cubicBezTo>
                <a:cubicBezTo>
                  <a:pt x="635058" y="301198"/>
                  <a:pt x="793068" y="394694"/>
                  <a:pt x="750994" y="375995"/>
                </a:cubicBezTo>
                <a:cubicBezTo>
                  <a:pt x="708920" y="357296"/>
                  <a:pt x="472373" y="237619"/>
                  <a:pt x="431234" y="218920"/>
                </a:cubicBezTo>
                <a:cubicBezTo>
                  <a:pt x="390095" y="200221"/>
                  <a:pt x="574284" y="295588"/>
                  <a:pt x="504162" y="263799"/>
                </a:cubicBezTo>
                <a:cubicBezTo>
                  <a:pt x="434040" y="232010"/>
                  <a:pt x="-79259" y="-42871"/>
                  <a:pt x="10498" y="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19BD1838-8CDC-EF3A-9E36-376CFC1EB858}"/>
              </a:ext>
            </a:extLst>
          </p:cNvPr>
          <p:cNvSpPr/>
          <p:nvPr/>
        </p:nvSpPr>
        <p:spPr>
          <a:xfrm>
            <a:off x="4207333" y="4560722"/>
            <a:ext cx="487962" cy="247126"/>
          </a:xfrm>
          <a:custGeom>
            <a:avLst/>
            <a:gdLst>
              <a:gd name="connsiteX0" fmla="*/ 29 w 487962"/>
              <a:gd name="connsiteY0" fmla="*/ 58 h 247126"/>
              <a:gd name="connsiteX1" fmla="*/ 443204 w 487962"/>
              <a:gd name="connsiteY1" fmla="*/ 230061 h 247126"/>
              <a:gd name="connsiteX2" fmla="*/ 420765 w 487962"/>
              <a:gd name="connsiteY2" fmla="*/ 207622 h 247126"/>
              <a:gd name="connsiteX3" fmla="*/ 29 w 487962"/>
              <a:gd name="connsiteY3" fmla="*/ 58 h 2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62" h="247126">
                <a:moveTo>
                  <a:pt x="29" y="58"/>
                </a:moveTo>
                <a:cubicBezTo>
                  <a:pt x="3769" y="3798"/>
                  <a:pt x="443204" y="230061"/>
                  <a:pt x="443204" y="230061"/>
                </a:cubicBezTo>
                <a:cubicBezTo>
                  <a:pt x="513327" y="264655"/>
                  <a:pt x="497432" y="241281"/>
                  <a:pt x="420765" y="207622"/>
                </a:cubicBezTo>
                <a:cubicBezTo>
                  <a:pt x="344098" y="173963"/>
                  <a:pt x="-3711" y="-3682"/>
                  <a:pt x="2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30F87FE-ECA5-73FC-7C3E-F8C248080F84}"/>
              </a:ext>
            </a:extLst>
          </p:cNvPr>
          <p:cNvSpPr/>
          <p:nvPr/>
        </p:nvSpPr>
        <p:spPr>
          <a:xfrm>
            <a:off x="4863710" y="3169546"/>
            <a:ext cx="1192543" cy="698484"/>
          </a:xfrm>
          <a:custGeom>
            <a:avLst/>
            <a:gdLst>
              <a:gd name="connsiteX0" fmla="*/ 0 w 1192543"/>
              <a:gd name="connsiteY0" fmla="*/ 0 h 698484"/>
              <a:gd name="connsiteX1" fmla="*/ 549762 w 1192543"/>
              <a:gd name="connsiteY1" fmla="*/ 325369 h 698484"/>
              <a:gd name="connsiteX2" fmla="*/ 510494 w 1192543"/>
              <a:gd name="connsiteY2" fmla="*/ 246832 h 698484"/>
              <a:gd name="connsiteX3" fmla="*/ 1155623 w 1192543"/>
              <a:gd name="connsiteY3" fmla="*/ 678788 h 698484"/>
              <a:gd name="connsiteX4" fmla="*/ 1082695 w 1192543"/>
              <a:gd name="connsiteY4" fmla="*/ 617080 h 698484"/>
              <a:gd name="connsiteX5" fmla="*/ 824643 w 1192543"/>
              <a:gd name="connsiteY5" fmla="*/ 544152 h 698484"/>
              <a:gd name="connsiteX6" fmla="*/ 673178 w 1192543"/>
              <a:gd name="connsiteY6" fmla="*/ 544152 h 698484"/>
              <a:gd name="connsiteX7" fmla="*/ 258052 w 1192543"/>
              <a:gd name="connsiteY7" fmla="*/ 617080 h 698484"/>
              <a:gd name="connsiteX8" fmla="*/ 785375 w 1192543"/>
              <a:gd name="connsiteY8" fmla="*/ 504883 h 698484"/>
              <a:gd name="connsiteX9" fmla="*/ 942450 w 1192543"/>
              <a:gd name="connsiteY9" fmla="*/ 555372 h 698484"/>
              <a:gd name="connsiteX10" fmla="*/ 673178 w 1192543"/>
              <a:gd name="connsiteY10" fmla="*/ 381467 h 698484"/>
              <a:gd name="connsiteX11" fmla="*/ 286101 w 1192543"/>
              <a:gd name="connsiteY11" fmla="*/ 100977 h 698484"/>
              <a:gd name="connsiteX12" fmla="*/ 415127 w 1192543"/>
              <a:gd name="connsiteY12" fmla="*/ 252442 h 698484"/>
              <a:gd name="connsiteX13" fmla="*/ 319760 w 1192543"/>
              <a:gd name="connsiteY13" fmla="*/ 190734 h 698484"/>
              <a:gd name="connsiteX14" fmla="*/ 0 w 1192543"/>
              <a:gd name="connsiteY14" fmla="*/ 0 h 6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2543" h="698484">
                <a:moveTo>
                  <a:pt x="0" y="0"/>
                </a:moveTo>
                <a:cubicBezTo>
                  <a:pt x="232340" y="142115"/>
                  <a:pt x="464680" y="284230"/>
                  <a:pt x="549762" y="325369"/>
                </a:cubicBezTo>
                <a:cubicBezTo>
                  <a:pt x="634844" y="366508"/>
                  <a:pt x="409517" y="187929"/>
                  <a:pt x="510494" y="246832"/>
                </a:cubicBezTo>
                <a:cubicBezTo>
                  <a:pt x="611471" y="305735"/>
                  <a:pt x="1060256" y="617080"/>
                  <a:pt x="1155623" y="678788"/>
                </a:cubicBezTo>
                <a:cubicBezTo>
                  <a:pt x="1250990" y="740496"/>
                  <a:pt x="1137858" y="639519"/>
                  <a:pt x="1082695" y="617080"/>
                </a:cubicBezTo>
                <a:cubicBezTo>
                  <a:pt x="1027532" y="594641"/>
                  <a:pt x="892896" y="556307"/>
                  <a:pt x="824643" y="544152"/>
                </a:cubicBezTo>
                <a:cubicBezTo>
                  <a:pt x="756390" y="531997"/>
                  <a:pt x="767610" y="531997"/>
                  <a:pt x="673178" y="544152"/>
                </a:cubicBezTo>
                <a:cubicBezTo>
                  <a:pt x="578746" y="556307"/>
                  <a:pt x="239353" y="623625"/>
                  <a:pt x="258052" y="617080"/>
                </a:cubicBezTo>
                <a:cubicBezTo>
                  <a:pt x="276751" y="610535"/>
                  <a:pt x="671309" y="515168"/>
                  <a:pt x="785375" y="504883"/>
                </a:cubicBezTo>
                <a:cubicBezTo>
                  <a:pt x="899441" y="494598"/>
                  <a:pt x="961149" y="575941"/>
                  <a:pt x="942450" y="555372"/>
                </a:cubicBezTo>
                <a:cubicBezTo>
                  <a:pt x="923751" y="534803"/>
                  <a:pt x="782569" y="457199"/>
                  <a:pt x="673178" y="381467"/>
                </a:cubicBezTo>
                <a:cubicBezTo>
                  <a:pt x="563787" y="305735"/>
                  <a:pt x="329110" y="122481"/>
                  <a:pt x="286101" y="100977"/>
                </a:cubicBezTo>
                <a:cubicBezTo>
                  <a:pt x="243093" y="79473"/>
                  <a:pt x="409517" y="237483"/>
                  <a:pt x="415127" y="252442"/>
                </a:cubicBezTo>
                <a:cubicBezTo>
                  <a:pt x="420737" y="267401"/>
                  <a:pt x="319760" y="190734"/>
                  <a:pt x="319760" y="1907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9CB7ED09-DD17-61F2-7C79-A9E99E08B409}"/>
              </a:ext>
            </a:extLst>
          </p:cNvPr>
          <p:cNvSpPr/>
          <p:nvPr/>
        </p:nvSpPr>
        <p:spPr>
          <a:xfrm>
            <a:off x="5495725" y="3138281"/>
            <a:ext cx="754072" cy="878347"/>
          </a:xfrm>
          <a:custGeom>
            <a:avLst/>
            <a:gdLst>
              <a:gd name="connsiteX0" fmla="*/ 1895 w 754072"/>
              <a:gd name="connsiteY0" fmla="*/ 3216 h 878347"/>
              <a:gd name="connsiteX1" fmla="*/ 484339 w 754072"/>
              <a:gd name="connsiteY1" fmla="*/ 491270 h 878347"/>
              <a:gd name="connsiteX2" fmla="*/ 456290 w 754072"/>
              <a:gd name="connsiteY2" fmla="*/ 395903 h 878347"/>
              <a:gd name="connsiteX3" fmla="*/ 579706 w 754072"/>
              <a:gd name="connsiteY3" fmla="*/ 816639 h 878347"/>
              <a:gd name="connsiteX4" fmla="*/ 551657 w 754072"/>
              <a:gd name="connsiteY4" fmla="*/ 721272 h 878347"/>
              <a:gd name="connsiteX5" fmla="*/ 753610 w 754072"/>
              <a:gd name="connsiteY5" fmla="*/ 878347 h 878347"/>
              <a:gd name="connsiteX6" fmla="*/ 602145 w 754072"/>
              <a:gd name="connsiteY6" fmla="*/ 721272 h 878347"/>
              <a:gd name="connsiteX7" fmla="*/ 445070 w 754072"/>
              <a:gd name="connsiteY7" fmla="*/ 244438 h 878347"/>
              <a:gd name="connsiteX8" fmla="*/ 484339 w 754072"/>
              <a:gd name="connsiteY8" fmla="*/ 412732 h 878347"/>
              <a:gd name="connsiteX9" fmla="*/ 388972 w 754072"/>
              <a:gd name="connsiteY9" fmla="*/ 367854 h 878347"/>
              <a:gd name="connsiteX10" fmla="*/ 327264 w 754072"/>
              <a:gd name="connsiteY10" fmla="*/ 165901 h 878347"/>
              <a:gd name="connsiteX11" fmla="*/ 316044 w 754072"/>
              <a:gd name="connsiteY11" fmla="*/ 272487 h 878347"/>
              <a:gd name="connsiteX12" fmla="*/ 1895 w 754072"/>
              <a:gd name="connsiteY12" fmla="*/ 3216 h 87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072" h="878347">
                <a:moveTo>
                  <a:pt x="1895" y="3216"/>
                </a:moveTo>
                <a:cubicBezTo>
                  <a:pt x="29944" y="39680"/>
                  <a:pt x="408607" y="425822"/>
                  <a:pt x="484339" y="491270"/>
                </a:cubicBezTo>
                <a:cubicBezTo>
                  <a:pt x="560071" y="556718"/>
                  <a:pt x="456290" y="395903"/>
                  <a:pt x="456290" y="395903"/>
                </a:cubicBezTo>
                <a:lnTo>
                  <a:pt x="579706" y="816639"/>
                </a:lnTo>
                <a:cubicBezTo>
                  <a:pt x="595601" y="870867"/>
                  <a:pt x="522673" y="710987"/>
                  <a:pt x="551657" y="721272"/>
                </a:cubicBezTo>
                <a:cubicBezTo>
                  <a:pt x="580641" y="731557"/>
                  <a:pt x="745195" y="878347"/>
                  <a:pt x="753610" y="878347"/>
                </a:cubicBezTo>
                <a:cubicBezTo>
                  <a:pt x="762025" y="878347"/>
                  <a:pt x="653568" y="826923"/>
                  <a:pt x="602145" y="721272"/>
                </a:cubicBezTo>
                <a:cubicBezTo>
                  <a:pt x="550722" y="615621"/>
                  <a:pt x="464704" y="295861"/>
                  <a:pt x="445070" y="244438"/>
                </a:cubicBezTo>
                <a:cubicBezTo>
                  <a:pt x="425436" y="193015"/>
                  <a:pt x="493689" y="392163"/>
                  <a:pt x="484339" y="412732"/>
                </a:cubicBezTo>
                <a:cubicBezTo>
                  <a:pt x="474989" y="433301"/>
                  <a:pt x="415151" y="408992"/>
                  <a:pt x="388972" y="367854"/>
                </a:cubicBezTo>
                <a:cubicBezTo>
                  <a:pt x="362793" y="326716"/>
                  <a:pt x="339419" y="181796"/>
                  <a:pt x="327264" y="165901"/>
                </a:cubicBezTo>
                <a:cubicBezTo>
                  <a:pt x="315109" y="150006"/>
                  <a:pt x="366532" y="293056"/>
                  <a:pt x="316044" y="272487"/>
                </a:cubicBezTo>
                <a:cubicBezTo>
                  <a:pt x="265556" y="251918"/>
                  <a:pt x="-26154" y="-33248"/>
                  <a:pt x="1895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037E8A7-1588-AF5A-183C-49CC7EF69933}"/>
              </a:ext>
            </a:extLst>
          </p:cNvPr>
          <p:cNvSpPr/>
          <p:nvPr/>
        </p:nvSpPr>
        <p:spPr>
          <a:xfrm>
            <a:off x="4719625" y="3658018"/>
            <a:ext cx="1666194" cy="825689"/>
          </a:xfrm>
          <a:custGeom>
            <a:avLst/>
            <a:gdLst>
              <a:gd name="connsiteX0" fmla="*/ 9450 w 1666194"/>
              <a:gd name="connsiteY0" fmla="*/ 5192 h 825689"/>
              <a:gd name="connsiteX1" fmla="*/ 1131413 w 1666194"/>
              <a:gd name="connsiteY1" fmla="*/ 521295 h 825689"/>
              <a:gd name="connsiteX2" fmla="*/ 929460 w 1666194"/>
              <a:gd name="connsiteY2" fmla="*/ 453977 h 825689"/>
              <a:gd name="connsiteX3" fmla="*/ 783604 w 1666194"/>
              <a:gd name="connsiteY3" fmla="*/ 448367 h 825689"/>
              <a:gd name="connsiteX4" fmla="*/ 1142633 w 1666194"/>
              <a:gd name="connsiteY4" fmla="*/ 560564 h 825689"/>
              <a:gd name="connsiteX5" fmla="*/ 1658736 w 1666194"/>
              <a:gd name="connsiteY5" fmla="*/ 824225 h 825689"/>
              <a:gd name="connsiteX6" fmla="*/ 1400684 w 1666194"/>
              <a:gd name="connsiteY6" fmla="*/ 661540 h 825689"/>
              <a:gd name="connsiteX7" fmla="*/ 755555 w 1666194"/>
              <a:gd name="connsiteY7" fmla="*/ 543734 h 825689"/>
              <a:gd name="connsiteX8" fmla="*/ 1103364 w 1666194"/>
              <a:gd name="connsiteY8" fmla="*/ 554954 h 825689"/>
              <a:gd name="connsiteX9" fmla="*/ 974338 w 1666194"/>
              <a:gd name="connsiteY9" fmla="*/ 425928 h 825689"/>
              <a:gd name="connsiteX10" fmla="*/ 486284 w 1666194"/>
              <a:gd name="connsiteY10" fmla="*/ 156657 h 825689"/>
              <a:gd name="connsiteX11" fmla="*/ 660188 w 1666194"/>
              <a:gd name="connsiteY11" fmla="*/ 252024 h 825689"/>
              <a:gd name="connsiteX12" fmla="*/ 491894 w 1666194"/>
              <a:gd name="connsiteY12" fmla="*/ 195926 h 825689"/>
              <a:gd name="connsiteX13" fmla="*/ 587261 w 1666194"/>
              <a:gd name="connsiteY13" fmla="*/ 252024 h 825689"/>
              <a:gd name="connsiteX14" fmla="*/ 9450 w 1666194"/>
              <a:gd name="connsiteY14" fmla="*/ 5192 h 82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6194" h="825689">
                <a:moveTo>
                  <a:pt x="9450" y="5192"/>
                </a:moveTo>
                <a:cubicBezTo>
                  <a:pt x="100142" y="50070"/>
                  <a:pt x="978078" y="446498"/>
                  <a:pt x="1131413" y="521295"/>
                </a:cubicBezTo>
                <a:cubicBezTo>
                  <a:pt x="1284748" y="596092"/>
                  <a:pt x="987428" y="466132"/>
                  <a:pt x="929460" y="453977"/>
                </a:cubicBezTo>
                <a:cubicBezTo>
                  <a:pt x="871492" y="441822"/>
                  <a:pt x="748075" y="430603"/>
                  <a:pt x="783604" y="448367"/>
                </a:cubicBezTo>
                <a:cubicBezTo>
                  <a:pt x="819133" y="466131"/>
                  <a:pt x="996778" y="497921"/>
                  <a:pt x="1142633" y="560564"/>
                </a:cubicBezTo>
                <a:cubicBezTo>
                  <a:pt x="1288488" y="623207"/>
                  <a:pt x="1615728" y="807396"/>
                  <a:pt x="1658736" y="824225"/>
                </a:cubicBezTo>
                <a:cubicBezTo>
                  <a:pt x="1701744" y="841054"/>
                  <a:pt x="1551214" y="708289"/>
                  <a:pt x="1400684" y="661540"/>
                </a:cubicBezTo>
                <a:cubicBezTo>
                  <a:pt x="1250154" y="614791"/>
                  <a:pt x="805108" y="561498"/>
                  <a:pt x="755555" y="543734"/>
                </a:cubicBezTo>
                <a:cubicBezTo>
                  <a:pt x="706002" y="525970"/>
                  <a:pt x="1066900" y="574588"/>
                  <a:pt x="1103364" y="554954"/>
                </a:cubicBezTo>
                <a:cubicBezTo>
                  <a:pt x="1139828" y="535320"/>
                  <a:pt x="1077184" y="492311"/>
                  <a:pt x="974338" y="425928"/>
                </a:cubicBezTo>
                <a:cubicBezTo>
                  <a:pt x="871492" y="359545"/>
                  <a:pt x="486284" y="156657"/>
                  <a:pt x="486284" y="156657"/>
                </a:cubicBezTo>
                <a:cubicBezTo>
                  <a:pt x="433926" y="127673"/>
                  <a:pt x="659253" y="245479"/>
                  <a:pt x="660188" y="252024"/>
                </a:cubicBezTo>
                <a:cubicBezTo>
                  <a:pt x="661123" y="258569"/>
                  <a:pt x="504048" y="195926"/>
                  <a:pt x="491894" y="195926"/>
                </a:cubicBezTo>
                <a:cubicBezTo>
                  <a:pt x="479740" y="195926"/>
                  <a:pt x="665798" y="283813"/>
                  <a:pt x="587261" y="252024"/>
                </a:cubicBezTo>
                <a:cubicBezTo>
                  <a:pt x="508724" y="220235"/>
                  <a:pt x="-81242" y="-39686"/>
                  <a:pt x="9450" y="5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983727E2-7095-9D2D-A3A0-CA2779DC7255}"/>
              </a:ext>
            </a:extLst>
          </p:cNvPr>
          <p:cNvSpPr/>
          <p:nvPr/>
        </p:nvSpPr>
        <p:spPr>
          <a:xfrm>
            <a:off x="4281066" y="3790274"/>
            <a:ext cx="739633" cy="1204529"/>
          </a:xfrm>
          <a:custGeom>
            <a:avLst/>
            <a:gdLst>
              <a:gd name="connsiteX0" fmla="*/ 122640 w 739633"/>
              <a:gd name="connsiteY0" fmla="*/ 1962 h 1204529"/>
              <a:gd name="connsiteX1" fmla="*/ 173128 w 739633"/>
              <a:gd name="connsiteY1" fmla="*/ 254403 h 1204529"/>
              <a:gd name="connsiteX2" fmla="*/ 4833 w 739633"/>
              <a:gd name="connsiteY2" fmla="*/ 686359 h 1204529"/>
              <a:gd name="connsiteX3" fmla="*/ 55322 w 739633"/>
              <a:gd name="connsiteY3" fmla="*/ 551724 h 1204529"/>
              <a:gd name="connsiteX4" fmla="*/ 156298 w 739633"/>
              <a:gd name="connsiteY4" fmla="*/ 562943 h 1204529"/>
              <a:gd name="connsiteX5" fmla="*/ 582644 w 739633"/>
              <a:gd name="connsiteY5" fmla="*/ 843434 h 1204529"/>
              <a:gd name="connsiteX6" fmla="*/ 498497 w 739633"/>
              <a:gd name="connsiteY6" fmla="*/ 697579 h 1204529"/>
              <a:gd name="connsiteX7" fmla="*/ 728500 w 739633"/>
              <a:gd name="connsiteY7" fmla="*/ 1191243 h 1204529"/>
              <a:gd name="connsiteX8" fmla="*/ 683621 w 739633"/>
              <a:gd name="connsiteY8" fmla="*/ 1050997 h 1204529"/>
              <a:gd name="connsiteX9" fmla="*/ 509717 w 739633"/>
              <a:gd name="connsiteY9" fmla="*/ 916362 h 1204529"/>
              <a:gd name="connsiteX10" fmla="*/ 173128 w 739633"/>
              <a:gd name="connsiteY10" fmla="*/ 764897 h 1204529"/>
              <a:gd name="connsiteX11" fmla="*/ 711670 w 739633"/>
              <a:gd name="connsiteY11" fmla="*/ 1011728 h 1204529"/>
              <a:gd name="connsiteX12" fmla="*/ 565815 w 739633"/>
              <a:gd name="connsiteY12" fmla="*/ 826605 h 1204529"/>
              <a:gd name="connsiteX13" fmla="*/ 184347 w 739633"/>
              <a:gd name="connsiteY13" fmla="*/ 534894 h 1204529"/>
              <a:gd name="connsiteX14" fmla="*/ 83371 w 739633"/>
              <a:gd name="connsiteY14" fmla="*/ 652700 h 1204529"/>
              <a:gd name="connsiteX15" fmla="*/ 167518 w 739633"/>
              <a:gd name="connsiteY15" fmla="*/ 506845 h 1204529"/>
              <a:gd name="connsiteX16" fmla="*/ 60932 w 739633"/>
              <a:gd name="connsiteY16" fmla="*/ 523674 h 1204529"/>
              <a:gd name="connsiteX17" fmla="*/ 145079 w 739633"/>
              <a:gd name="connsiteY17" fmla="*/ 338551 h 1204529"/>
              <a:gd name="connsiteX18" fmla="*/ 223616 w 739633"/>
              <a:gd name="connsiteY18" fmla="*/ 237574 h 1204529"/>
              <a:gd name="connsiteX19" fmla="*/ 173128 w 739633"/>
              <a:gd name="connsiteY19" fmla="*/ 159036 h 1204529"/>
              <a:gd name="connsiteX20" fmla="*/ 274105 w 739633"/>
              <a:gd name="connsiteY20" fmla="*/ 383429 h 1204529"/>
              <a:gd name="connsiteX21" fmla="*/ 122640 w 739633"/>
              <a:gd name="connsiteY21" fmla="*/ 1962 h 120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9633" h="1204529">
                <a:moveTo>
                  <a:pt x="122640" y="1962"/>
                </a:moveTo>
                <a:cubicBezTo>
                  <a:pt x="105811" y="-19542"/>
                  <a:pt x="192762" y="140337"/>
                  <a:pt x="173128" y="254403"/>
                </a:cubicBezTo>
                <a:cubicBezTo>
                  <a:pt x="153494" y="368469"/>
                  <a:pt x="24467" y="636806"/>
                  <a:pt x="4833" y="686359"/>
                </a:cubicBezTo>
                <a:cubicBezTo>
                  <a:pt x="-14801" y="735913"/>
                  <a:pt x="30078" y="572293"/>
                  <a:pt x="55322" y="551724"/>
                </a:cubicBezTo>
                <a:cubicBezTo>
                  <a:pt x="80566" y="531155"/>
                  <a:pt x="68411" y="514325"/>
                  <a:pt x="156298" y="562943"/>
                </a:cubicBezTo>
                <a:cubicBezTo>
                  <a:pt x="244185" y="611561"/>
                  <a:pt x="525611" y="820995"/>
                  <a:pt x="582644" y="843434"/>
                </a:cubicBezTo>
                <a:cubicBezTo>
                  <a:pt x="639677" y="865873"/>
                  <a:pt x="474188" y="639611"/>
                  <a:pt x="498497" y="697579"/>
                </a:cubicBezTo>
                <a:cubicBezTo>
                  <a:pt x="522806" y="755547"/>
                  <a:pt x="697646" y="1132340"/>
                  <a:pt x="728500" y="1191243"/>
                </a:cubicBezTo>
                <a:cubicBezTo>
                  <a:pt x="759354" y="1250146"/>
                  <a:pt x="720085" y="1096811"/>
                  <a:pt x="683621" y="1050997"/>
                </a:cubicBezTo>
                <a:cubicBezTo>
                  <a:pt x="647157" y="1005184"/>
                  <a:pt x="594799" y="964045"/>
                  <a:pt x="509717" y="916362"/>
                </a:cubicBezTo>
                <a:cubicBezTo>
                  <a:pt x="424635" y="868679"/>
                  <a:pt x="139469" y="749003"/>
                  <a:pt x="173128" y="764897"/>
                </a:cubicBezTo>
                <a:cubicBezTo>
                  <a:pt x="206787" y="780791"/>
                  <a:pt x="646222" y="1001443"/>
                  <a:pt x="711670" y="1011728"/>
                </a:cubicBezTo>
                <a:cubicBezTo>
                  <a:pt x="777118" y="1022013"/>
                  <a:pt x="653702" y="906077"/>
                  <a:pt x="565815" y="826605"/>
                </a:cubicBezTo>
                <a:cubicBezTo>
                  <a:pt x="477928" y="747133"/>
                  <a:pt x="264754" y="563878"/>
                  <a:pt x="184347" y="534894"/>
                </a:cubicBezTo>
                <a:cubicBezTo>
                  <a:pt x="103940" y="505910"/>
                  <a:pt x="86176" y="657375"/>
                  <a:pt x="83371" y="652700"/>
                </a:cubicBezTo>
                <a:cubicBezTo>
                  <a:pt x="80566" y="648025"/>
                  <a:pt x="171258" y="528349"/>
                  <a:pt x="167518" y="506845"/>
                </a:cubicBezTo>
                <a:cubicBezTo>
                  <a:pt x="163778" y="485341"/>
                  <a:pt x="64672" y="551723"/>
                  <a:pt x="60932" y="523674"/>
                </a:cubicBezTo>
                <a:cubicBezTo>
                  <a:pt x="57192" y="495625"/>
                  <a:pt x="117965" y="386234"/>
                  <a:pt x="145079" y="338551"/>
                </a:cubicBezTo>
                <a:cubicBezTo>
                  <a:pt x="172193" y="290868"/>
                  <a:pt x="218941" y="267493"/>
                  <a:pt x="223616" y="237574"/>
                </a:cubicBezTo>
                <a:cubicBezTo>
                  <a:pt x="228291" y="207655"/>
                  <a:pt x="164713" y="134727"/>
                  <a:pt x="173128" y="159036"/>
                </a:cubicBezTo>
                <a:cubicBezTo>
                  <a:pt x="181543" y="183345"/>
                  <a:pt x="281585" y="405868"/>
                  <a:pt x="274105" y="383429"/>
                </a:cubicBezTo>
                <a:cubicBezTo>
                  <a:pt x="266625" y="360990"/>
                  <a:pt x="139469" y="23466"/>
                  <a:pt x="122640" y="1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EA946D6-07F8-99D3-AB34-105B8B565999}"/>
              </a:ext>
            </a:extLst>
          </p:cNvPr>
          <p:cNvSpPr/>
          <p:nvPr/>
        </p:nvSpPr>
        <p:spPr>
          <a:xfrm>
            <a:off x="6122375" y="3417266"/>
            <a:ext cx="754163" cy="1289165"/>
          </a:xfrm>
          <a:custGeom>
            <a:avLst/>
            <a:gdLst>
              <a:gd name="connsiteX0" fmla="*/ 3544 w 754163"/>
              <a:gd name="connsiteY0" fmla="*/ 4722 h 1289165"/>
              <a:gd name="connsiteX1" fmla="*/ 676722 w 754163"/>
              <a:gd name="connsiteY1" fmla="*/ 554484 h 1289165"/>
              <a:gd name="connsiteX2" fmla="*/ 542086 w 754163"/>
              <a:gd name="connsiteY2" fmla="*/ 403019 h 1289165"/>
              <a:gd name="connsiteX3" fmla="*/ 654283 w 754163"/>
              <a:gd name="connsiteY3" fmla="*/ 677900 h 1289165"/>
              <a:gd name="connsiteX4" fmla="*/ 727210 w 754163"/>
              <a:gd name="connsiteY4" fmla="*/ 1121075 h 1289165"/>
              <a:gd name="connsiteX5" fmla="*/ 744040 w 754163"/>
              <a:gd name="connsiteY5" fmla="*/ 919122 h 1289165"/>
              <a:gd name="connsiteX6" fmla="*/ 744040 w 754163"/>
              <a:gd name="connsiteY6" fmla="*/ 1266930 h 1289165"/>
              <a:gd name="connsiteX7" fmla="*/ 727210 w 754163"/>
              <a:gd name="connsiteY7" fmla="*/ 1160344 h 1289165"/>
              <a:gd name="connsiteX8" fmla="*/ 441110 w 754163"/>
              <a:gd name="connsiteY8" fmla="*/ 403019 h 1289165"/>
              <a:gd name="connsiteX9" fmla="*/ 665502 w 754163"/>
              <a:gd name="connsiteY9" fmla="*/ 1003269 h 1289165"/>
              <a:gd name="connsiteX10" fmla="*/ 682332 w 754163"/>
              <a:gd name="connsiteY10" fmla="*/ 773267 h 1289165"/>
              <a:gd name="connsiteX11" fmla="*/ 598185 w 754163"/>
              <a:gd name="connsiteY11" fmla="*/ 425458 h 1289165"/>
              <a:gd name="connsiteX12" fmla="*/ 474769 w 754163"/>
              <a:gd name="connsiteY12" fmla="*/ 391799 h 1289165"/>
              <a:gd name="connsiteX13" fmla="*/ 592575 w 754163"/>
              <a:gd name="connsiteY13" fmla="*/ 560094 h 1289165"/>
              <a:gd name="connsiteX14" fmla="*/ 474769 w 754163"/>
              <a:gd name="connsiteY14" fmla="*/ 346921 h 1289165"/>
              <a:gd name="connsiteX15" fmla="*/ 413061 w 754163"/>
              <a:gd name="connsiteY15" fmla="*/ 290822 h 1289165"/>
              <a:gd name="connsiteX16" fmla="*/ 3544 w 754163"/>
              <a:gd name="connsiteY16" fmla="*/ 4722 h 12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163" h="1289165">
                <a:moveTo>
                  <a:pt x="3544" y="4722"/>
                </a:moveTo>
                <a:cubicBezTo>
                  <a:pt x="47487" y="48666"/>
                  <a:pt x="586965" y="488101"/>
                  <a:pt x="676722" y="554484"/>
                </a:cubicBezTo>
                <a:cubicBezTo>
                  <a:pt x="766479" y="620867"/>
                  <a:pt x="545826" y="382450"/>
                  <a:pt x="542086" y="403019"/>
                </a:cubicBezTo>
                <a:cubicBezTo>
                  <a:pt x="538346" y="423588"/>
                  <a:pt x="623429" y="558224"/>
                  <a:pt x="654283" y="677900"/>
                </a:cubicBezTo>
                <a:cubicBezTo>
                  <a:pt x="685137" y="797576"/>
                  <a:pt x="712251" y="1080871"/>
                  <a:pt x="727210" y="1121075"/>
                </a:cubicBezTo>
                <a:cubicBezTo>
                  <a:pt x="742170" y="1161279"/>
                  <a:pt x="741235" y="894813"/>
                  <a:pt x="744040" y="919122"/>
                </a:cubicBezTo>
                <a:cubicBezTo>
                  <a:pt x="746845" y="943431"/>
                  <a:pt x="746845" y="1226726"/>
                  <a:pt x="744040" y="1266930"/>
                </a:cubicBezTo>
                <a:cubicBezTo>
                  <a:pt x="741235" y="1307134"/>
                  <a:pt x="777698" y="1304329"/>
                  <a:pt x="727210" y="1160344"/>
                </a:cubicBezTo>
                <a:cubicBezTo>
                  <a:pt x="676722" y="1016359"/>
                  <a:pt x="451395" y="429198"/>
                  <a:pt x="441110" y="403019"/>
                </a:cubicBezTo>
                <a:cubicBezTo>
                  <a:pt x="430825" y="376840"/>
                  <a:pt x="625298" y="941561"/>
                  <a:pt x="665502" y="1003269"/>
                </a:cubicBezTo>
                <a:cubicBezTo>
                  <a:pt x="705706" y="1064977"/>
                  <a:pt x="693551" y="869569"/>
                  <a:pt x="682332" y="773267"/>
                </a:cubicBezTo>
                <a:cubicBezTo>
                  <a:pt x="671113" y="676965"/>
                  <a:pt x="632779" y="489036"/>
                  <a:pt x="598185" y="425458"/>
                </a:cubicBezTo>
                <a:cubicBezTo>
                  <a:pt x="563591" y="361880"/>
                  <a:pt x="475704" y="369360"/>
                  <a:pt x="474769" y="391799"/>
                </a:cubicBezTo>
                <a:cubicBezTo>
                  <a:pt x="473834" y="414238"/>
                  <a:pt x="592575" y="567574"/>
                  <a:pt x="592575" y="560094"/>
                </a:cubicBezTo>
                <a:cubicBezTo>
                  <a:pt x="592575" y="552614"/>
                  <a:pt x="504688" y="391800"/>
                  <a:pt x="474769" y="346921"/>
                </a:cubicBezTo>
                <a:cubicBezTo>
                  <a:pt x="444850" y="302042"/>
                  <a:pt x="488794" y="345050"/>
                  <a:pt x="413061" y="290822"/>
                </a:cubicBezTo>
                <a:cubicBezTo>
                  <a:pt x="337328" y="236594"/>
                  <a:pt x="-40399" y="-39222"/>
                  <a:pt x="3544" y="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BF05CE7-BE8F-3745-5934-1308CAB7180B}"/>
              </a:ext>
            </a:extLst>
          </p:cNvPr>
          <p:cNvSpPr/>
          <p:nvPr/>
        </p:nvSpPr>
        <p:spPr>
          <a:xfrm>
            <a:off x="6336128" y="3985899"/>
            <a:ext cx="448180" cy="1188296"/>
          </a:xfrm>
          <a:custGeom>
            <a:avLst/>
            <a:gdLst>
              <a:gd name="connsiteX0" fmla="*/ 2964 w 448180"/>
              <a:gd name="connsiteY0" fmla="*/ 8290 h 1188296"/>
              <a:gd name="connsiteX1" fmla="*/ 423700 w 448180"/>
              <a:gd name="connsiteY1" fmla="*/ 692688 h 1188296"/>
              <a:gd name="connsiteX2" fmla="*/ 401261 w 448180"/>
              <a:gd name="connsiteY2" fmla="*/ 1169522 h 1188296"/>
              <a:gd name="connsiteX3" fmla="*/ 429310 w 448180"/>
              <a:gd name="connsiteY3" fmla="*/ 1079765 h 1188296"/>
              <a:gd name="connsiteX4" fmla="*/ 390041 w 448180"/>
              <a:gd name="connsiteY4" fmla="*/ 961959 h 1188296"/>
              <a:gd name="connsiteX5" fmla="*/ 272235 w 448180"/>
              <a:gd name="connsiteY5" fmla="*/ 844153 h 1188296"/>
              <a:gd name="connsiteX6" fmla="*/ 429310 w 448180"/>
              <a:gd name="connsiteY6" fmla="*/ 995618 h 1188296"/>
              <a:gd name="connsiteX7" fmla="*/ 418090 w 448180"/>
              <a:gd name="connsiteY7" fmla="*/ 827323 h 1188296"/>
              <a:gd name="connsiteX8" fmla="*/ 277845 w 448180"/>
              <a:gd name="connsiteY8" fmla="*/ 473905 h 1188296"/>
              <a:gd name="connsiteX9" fmla="*/ 199308 w 448180"/>
              <a:gd name="connsiteY9" fmla="*/ 630980 h 1188296"/>
              <a:gd name="connsiteX10" fmla="*/ 277845 w 448180"/>
              <a:gd name="connsiteY10" fmla="*/ 457075 h 1188296"/>
              <a:gd name="connsiteX11" fmla="*/ 283455 w 448180"/>
              <a:gd name="connsiteY11" fmla="*/ 412197 h 1188296"/>
              <a:gd name="connsiteX12" fmla="*/ 171259 w 448180"/>
              <a:gd name="connsiteY12" fmla="*/ 120486 h 1188296"/>
              <a:gd name="connsiteX13" fmla="*/ 232966 w 448180"/>
              <a:gd name="connsiteY13" fmla="*/ 300000 h 1188296"/>
              <a:gd name="connsiteX14" fmla="*/ 2964 w 448180"/>
              <a:gd name="connsiteY14" fmla="*/ 8290 h 118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180" h="1188296">
                <a:moveTo>
                  <a:pt x="2964" y="8290"/>
                </a:moveTo>
                <a:cubicBezTo>
                  <a:pt x="34753" y="73738"/>
                  <a:pt x="357317" y="499149"/>
                  <a:pt x="423700" y="692688"/>
                </a:cubicBezTo>
                <a:cubicBezTo>
                  <a:pt x="490083" y="886227"/>
                  <a:pt x="400326" y="1105009"/>
                  <a:pt x="401261" y="1169522"/>
                </a:cubicBezTo>
                <a:cubicBezTo>
                  <a:pt x="402196" y="1234035"/>
                  <a:pt x="431180" y="1114359"/>
                  <a:pt x="429310" y="1079765"/>
                </a:cubicBezTo>
                <a:cubicBezTo>
                  <a:pt x="427440" y="1045171"/>
                  <a:pt x="416220" y="1001228"/>
                  <a:pt x="390041" y="961959"/>
                </a:cubicBezTo>
                <a:cubicBezTo>
                  <a:pt x="363862" y="922690"/>
                  <a:pt x="265690" y="838543"/>
                  <a:pt x="272235" y="844153"/>
                </a:cubicBezTo>
                <a:cubicBezTo>
                  <a:pt x="278780" y="849763"/>
                  <a:pt x="405001" y="998423"/>
                  <a:pt x="429310" y="995618"/>
                </a:cubicBezTo>
                <a:cubicBezTo>
                  <a:pt x="453619" y="992813"/>
                  <a:pt x="443334" y="914275"/>
                  <a:pt x="418090" y="827323"/>
                </a:cubicBezTo>
                <a:cubicBezTo>
                  <a:pt x="392846" y="740371"/>
                  <a:pt x="314309" y="506629"/>
                  <a:pt x="277845" y="473905"/>
                </a:cubicBezTo>
                <a:cubicBezTo>
                  <a:pt x="241381" y="441181"/>
                  <a:pt x="199308" y="633785"/>
                  <a:pt x="199308" y="630980"/>
                </a:cubicBezTo>
                <a:cubicBezTo>
                  <a:pt x="199308" y="628175"/>
                  <a:pt x="277845" y="457075"/>
                  <a:pt x="277845" y="457075"/>
                </a:cubicBezTo>
                <a:cubicBezTo>
                  <a:pt x="291869" y="420611"/>
                  <a:pt x="301219" y="468295"/>
                  <a:pt x="283455" y="412197"/>
                </a:cubicBezTo>
                <a:cubicBezTo>
                  <a:pt x="265691" y="356099"/>
                  <a:pt x="179674" y="139185"/>
                  <a:pt x="171259" y="120486"/>
                </a:cubicBezTo>
                <a:cubicBezTo>
                  <a:pt x="162844" y="101787"/>
                  <a:pt x="261015" y="314024"/>
                  <a:pt x="232966" y="300000"/>
                </a:cubicBezTo>
                <a:cubicBezTo>
                  <a:pt x="204917" y="285976"/>
                  <a:pt x="-28825" y="-57158"/>
                  <a:pt x="2964" y="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65009876-F320-0119-4537-E4D8AC280C7F}"/>
              </a:ext>
            </a:extLst>
          </p:cNvPr>
          <p:cNvSpPr/>
          <p:nvPr/>
        </p:nvSpPr>
        <p:spPr>
          <a:xfrm>
            <a:off x="5168692" y="4838820"/>
            <a:ext cx="655119" cy="963253"/>
          </a:xfrm>
          <a:custGeom>
            <a:avLst/>
            <a:gdLst>
              <a:gd name="connsiteX0" fmla="*/ 3558 w 655119"/>
              <a:gd name="connsiteY0" fmla="*/ 8061 h 963253"/>
              <a:gd name="connsiteX1" fmla="*/ 553320 w 655119"/>
              <a:gd name="connsiteY1" fmla="*/ 664409 h 963253"/>
              <a:gd name="connsiteX2" fmla="*/ 654297 w 655119"/>
              <a:gd name="connsiteY2" fmla="*/ 961730 h 963253"/>
              <a:gd name="connsiteX3" fmla="*/ 603809 w 655119"/>
              <a:gd name="connsiteY3" fmla="*/ 787825 h 963253"/>
              <a:gd name="connsiteX4" fmla="*/ 491612 w 655119"/>
              <a:gd name="connsiteY4" fmla="*/ 400748 h 963253"/>
              <a:gd name="connsiteX5" fmla="*/ 553320 w 655119"/>
              <a:gd name="connsiteY5" fmla="*/ 557823 h 963253"/>
              <a:gd name="connsiteX6" fmla="*/ 340147 w 655119"/>
              <a:gd name="connsiteY6" fmla="*/ 294162 h 963253"/>
              <a:gd name="connsiteX7" fmla="*/ 457953 w 655119"/>
              <a:gd name="connsiteY7" fmla="*/ 518554 h 963253"/>
              <a:gd name="connsiteX8" fmla="*/ 323318 w 655119"/>
              <a:gd name="connsiteY8" fmla="*/ 310991 h 963253"/>
              <a:gd name="connsiteX9" fmla="*/ 3558 w 655119"/>
              <a:gd name="connsiteY9" fmla="*/ 8061 h 96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119" h="963253">
                <a:moveTo>
                  <a:pt x="3558" y="8061"/>
                </a:moveTo>
                <a:cubicBezTo>
                  <a:pt x="41892" y="66964"/>
                  <a:pt x="444864" y="505464"/>
                  <a:pt x="553320" y="664409"/>
                </a:cubicBezTo>
                <a:cubicBezTo>
                  <a:pt x="661776" y="823354"/>
                  <a:pt x="645882" y="941161"/>
                  <a:pt x="654297" y="961730"/>
                </a:cubicBezTo>
                <a:cubicBezTo>
                  <a:pt x="662712" y="982299"/>
                  <a:pt x="603809" y="787825"/>
                  <a:pt x="603809" y="787825"/>
                </a:cubicBezTo>
                <a:cubicBezTo>
                  <a:pt x="576695" y="694328"/>
                  <a:pt x="500027" y="439082"/>
                  <a:pt x="491612" y="400748"/>
                </a:cubicBezTo>
                <a:cubicBezTo>
                  <a:pt x="483197" y="362414"/>
                  <a:pt x="578564" y="575587"/>
                  <a:pt x="553320" y="557823"/>
                </a:cubicBezTo>
                <a:cubicBezTo>
                  <a:pt x="528076" y="540059"/>
                  <a:pt x="356041" y="300707"/>
                  <a:pt x="340147" y="294162"/>
                </a:cubicBezTo>
                <a:cubicBezTo>
                  <a:pt x="324253" y="287617"/>
                  <a:pt x="460758" y="515749"/>
                  <a:pt x="457953" y="518554"/>
                </a:cubicBezTo>
                <a:cubicBezTo>
                  <a:pt x="455148" y="521359"/>
                  <a:pt x="399051" y="392333"/>
                  <a:pt x="323318" y="310991"/>
                </a:cubicBezTo>
                <a:cubicBezTo>
                  <a:pt x="247586" y="229649"/>
                  <a:pt x="-34776" y="-50842"/>
                  <a:pt x="3558" y="8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7B9BD29-EF39-A57C-A695-D3A9951C8DB2}"/>
              </a:ext>
            </a:extLst>
          </p:cNvPr>
          <p:cNvSpPr/>
          <p:nvPr/>
        </p:nvSpPr>
        <p:spPr>
          <a:xfrm>
            <a:off x="5671227" y="3813126"/>
            <a:ext cx="602308" cy="1527473"/>
          </a:xfrm>
          <a:custGeom>
            <a:avLst/>
            <a:gdLst>
              <a:gd name="connsiteX0" fmla="*/ 297 w 602308"/>
              <a:gd name="connsiteY0" fmla="*/ 1549 h 1527473"/>
              <a:gd name="connsiteX1" fmla="*/ 314447 w 602308"/>
              <a:gd name="connsiteY1" fmla="*/ 584970 h 1527473"/>
              <a:gd name="connsiteX2" fmla="*/ 392984 w 602308"/>
              <a:gd name="connsiteY2" fmla="*/ 983267 h 1527473"/>
              <a:gd name="connsiteX3" fmla="*/ 353715 w 602308"/>
              <a:gd name="connsiteY3" fmla="*/ 736435 h 1527473"/>
              <a:gd name="connsiteX4" fmla="*/ 314447 w 602308"/>
              <a:gd name="connsiteY4" fmla="*/ 657897 h 1527473"/>
              <a:gd name="connsiteX5" fmla="*/ 196640 w 602308"/>
              <a:gd name="connsiteY5" fmla="*/ 506432 h 1527473"/>
              <a:gd name="connsiteX6" fmla="*/ 381764 w 602308"/>
              <a:gd name="connsiteY6" fmla="*/ 786923 h 1527473"/>
              <a:gd name="connsiteX7" fmla="*/ 202250 w 602308"/>
              <a:gd name="connsiteY7" fmla="*/ 1241318 h 1527473"/>
              <a:gd name="connsiteX8" fmla="*/ 297617 w 602308"/>
              <a:gd name="connsiteY8" fmla="*/ 1084243 h 1527473"/>
              <a:gd name="connsiteX9" fmla="*/ 134933 w 602308"/>
              <a:gd name="connsiteY9" fmla="*/ 1409613 h 1527473"/>
              <a:gd name="connsiteX10" fmla="*/ 134933 w 602308"/>
              <a:gd name="connsiteY10" fmla="*/ 1527419 h 1527473"/>
              <a:gd name="connsiteX11" fmla="*/ 123713 w 602308"/>
              <a:gd name="connsiteY11" fmla="*/ 1420832 h 1527473"/>
              <a:gd name="connsiteX12" fmla="*/ 224690 w 602308"/>
              <a:gd name="connsiteY12" fmla="*/ 1157171 h 1527473"/>
              <a:gd name="connsiteX13" fmla="*/ 392984 w 602308"/>
              <a:gd name="connsiteY13" fmla="*/ 876680 h 1527473"/>
              <a:gd name="connsiteX14" fmla="*/ 449082 w 602308"/>
              <a:gd name="connsiteY14" fmla="*/ 719605 h 1527473"/>
              <a:gd name="connsiteX15" fmla="*/ 600547 w 602308"/>
              <a:gd name="connsiteY15" fmla="*/ 854241 h 1527473"/>
              <a:gd name="connsiteX16" fmla="*/ 336886 w 602308"/>
              <a:gd name="connsiteY16" fmla="*/ 685946 h 1527473"/>
              <a:gd name="connsiteX17" fmla="*/ 320056 w 602308"/>
              <a:gd name="connsiteY17" fmla="*/ 517652 h 1527473"/>
              <a:gd name="connsiteX18" fmla="*/ 258348 w 602308"/>
              <a:gd name="connsiteY18" fmla="*/ 416675 h 1527473"/>
              <a:gd name="connsiteX19" fmla="*/ 297 w 602308"/>
              <a:gd name="connsiteY19" fmla="*/ 1549 h 152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2308" h="1527473">
                <a:moveTo>
                  <a:pt x="297" y="1549"/>
                </a:moveTo>
                <a:cubicBezTo>
                  <a:pt x="9647" y="29598"/>
                  <a:pt x="248999" y="421350"/>
                  <a:pt x="314447" y="584970"/>
                </a:cubicBezTo>
                <a:cubicBezTo>
                  <a:pt x="379895" y="748590"/>
                  <a:pt x="386439" y="958023"/>
                  <a:pt x="392984" y="983267"/>
                </a:cubicBezTo>
                <a:cubicBezTo>
                  <a:pt x="399529" y="1008511"/>
                  <a:pt x="366805" y="790663"/>
                  <a:pt x="353715" y="736435"/>
                </a:cubicBezTo>
                <a:cubicBezTo>
                  <a:pt x="340626" y="682207"/>
                  <a:pt x="340626" y="696231"/>
                  <a:pt x="314447" y="657897"/>
                </a:cubicBezTo>
                <a:cubicBezTo>
                  <a:pt x="288268" y="619563"/>
                  <a:pt x="185420" y="484928"/>
                  <a:pt x="196640" y="506432"/>
                </a:cubicBezTo>
                <a:cubicBezTo>
                  <a:pt x="207860" y="527936"/>
                  <a:pt x="380829" y="664442"/>
                  <a:pt x="381764" y="786923"/>
                </a:cubicBezTo>
                <a:cubicBezTo>
                  <a:pt x="382699" y="909404"/>
                  <a:pt x="216274" y="1191765"/>
                  <a:pt x="202250" y="1241318"/>
                </a:cubicBezTo>
                <a:cubicBezTo>
                  <a:pt x="188226" y="1290871"/>
                  <a:pt x="308836" y="1056194"/>
                  <a:pt x="297617" y="1084243"/>
                </a:cubicBezTo>
                <a:cubicBezTo>
                  <a:pt x="286398" y="1112292"/>
                  <a:pt x="162047" y="1335750"/>
                  <a:pt x="134933" y="1409613"/>
                </a:cubicBezTo>
                <a:cubicBezTo>
                  <a:pt x="107819" y="1483476"/>
                  <a:pt x="136803" y="1525549"/>
                  <a:pt x="134933" y="1527419"/>
                </a:cubicBezTo>
                <a:cubicBezTo>
                  <a:pt x="133063" y="1529289"/>
                  <a:pt x="108754" y="1482540"/>
                  <a:pt x="123713" y="1420832"/>
                </a:cubicBezTo>
                <a:cubicBezTo>
                  <a:pt x="138673" y="1359124"/>
                  <a:pt x="179812" y="1247863"/>
                  <a:pt x="224690" y="1157171"/>
                </a:cubicBezTo>
                <a:cubicBezTo>
                  <a:pt x="269568" y="1066479"/>
                  <a:pt x="355585" y="949608"/>
                  <a:pt x="392984" y="876680"/>
                </a:cubicBezTo>
                <a:cubicBezTo>
                  <a:pt x="430383" y="803752"/>
                  <a:pt x="414488" y="723345"/>
                  <a:pt x="449082" y="719605"/>
                </a:cubicBezTo>
                <a:cubicBezTo>
                  <a:pt x="483676" y="715865"/>
                  <a:pt x="619246" y="859851"/>
                  <a:pt x="600547" y="854241"/>
                </a:cubicBezTo>
                <a:cubicBezTo>
                  <a:pt x="581848" y="848631"/>
                  <a:pt x="383634" y="742044"/>
                  <a:pt x="336886" y="685946"/>
                </a:cubicBezTo>
                <a:cubicBezTo>
                  <a:pt x="290138" y="629848"/>
                  <a:pt x="333146" y="562530"/>
                  <a:pt x="320056" y="517652"/>
                </a:cubicBezTo>
                <a:cubicBezTo>
                  <a:pt x="306966" y="472774"/>
                  <a:pt x="311641" y="498952"/>
                  <a:pt x="258348" y="416675"/>
                </a:cubicBezTo>
                <a:cubicBezTo>
                  <a:pt x="205055" y="334398"/>
                  <a:pt x="-9053" y="-26500"/>
                  <a:pt x="29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2DE0D1C-04DB-8931-14D7-3B4636D5A324}"/>
              </a:ext>
            </a:extLst>
          </p:cNvPr>
          <p:cNvSpPr/>
          <p:nvPr/>
        </p:nvSpPr>
        <p:spPr>
          <a:xfrm>
            <a:off x="4571765" y="4061417"/>
            <a:ext cx="1112632" cy="1116415"/>
          </a:xfrm>
          <a:custGeom>
            <a:avLst/>
            <a:gdLst>
              <a:gd name="connsiteX0" fmla="*/ 235 w 1112632"/>
              <a:gd name="connsiteY0" fmla="*/ 162774 h 1116415"/>
              <a:gd name="connsiteX1" fmla="*/ 583656 w 1112632"/>
              <a:gd name="connsiteY1" fmla="*/ 347898 h 1116415"/>
              <a:gd name="connsiteX2" fmla="*/ 993172 w 1112632"/>
              <a:gd name="connsiteY2" fmla="*/ 740585 h 1116415"/>
              <a:gd name="connsiteX3" fmla="*/ 875366 w 1112632"/>
              <a:gd name="connsiteY3" fmla="*/ 465704 h 1116415"/>
              <a:gd name="connsiteX4" fmla="*/ 662193 w 1112632"/>
              <a:gd name="connsiteY4" fmla="*/ 90 h 1116415"/>
              <a:gd name="connsiteX5" fmla="*/ 858537 w 1112632"/>
              <a:gd name="connsiteY5" fmla="*/ 504973 h 1116415"/>
              <a:gd name="connsiteX6" fmla="*/ 1110979 w 1112632"/>
              <a:gd name="connsiteY6" fmla="*/ 1110833 h 1116415"/>
              <a:gd name="connsiteX7" fmla="*/ 959514 w 1112632"/>
              <a:gd name="connsiteY7" fmla="*/ 785464 h 1116415"/>
              <a:gd name="connsiteX8" fmla="*/ 796829 w 1112632"/>
              <a:gd name="connsiteY8" fmla="*/ 432046 h 1116415"/>
              <a:gd name="connsiteX9" fmla="*/ 359263 w 1112632"/>
              <a:gd name="connsiteY9" fmla="*/ 39358 h 1116415"/>
              <a:gd name="connsiteX10" fmla="*/ 673413 w 1112632"/>
              <a:gd name="connsiteY10" fmla="*/ 308630 h 1116415"/>
              <a:gd name="connsiteX11" fmla="*/ 606095 w 1112632"/>
              <a:gd name="connsiteY11" fmla="*/ 308630 h 1116415"/>
              <a:gd name="connsiteX12" fmla="*/ 785609 w 1112632"/>
              <a:gd name="connsiteY12" fmla="*/ 493754 h 1116415"/>
              <a:gd name="connsiteX13" fmla="*/ 516338 w 1112632"/>
              <a:gd name="connsiteY13" fmla="*/ 291800 h 1116415"/>
              <a:gd name="connsiteX14" fmla="*/ 235 w 1112632"/>
              <a:gd name="connsiteY14" fmla="*/ 162774 h 111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2632" h="1116415">
                <a:moveTo>
                  <a:pt x="235" y="162774"/>
                </a:moveTo>
                <a:cubicBezTo>
                  <a:pt x="11455" y="172124"/>
                  <a:pt x="418167" y="251596"/>
                  <a:pt x="583656" y="347898"/>
                </a:cubicBezTo>
                <a:cubicBezTo>
                  <a:pt x="749145" y="444200"/>
                  <a:pt x="944554" y="720951"/>
                  <a:pt x="993172" y="740585"/>
                </a:cubicBezTo>
                <a:cubicBezTo>
                  <a:pt x="1041790" y="760219"/>
                  <a:pt x="930529" y="589120"/>
                  <a:pt x="875366" y="465704"/>
                </a:cubicBezTo>
                <a:cubicBezTo>
                  <a:pt x="820203" y="342288"/>
                  <a:pt x="664998" y="-6455"/>
                  <a:pt x="662193" y="90"/>
                </a:cubicBezTo>
                <a:cubicBezTo>
                  <a:pt x="659388" y="6635"/>
                  <a:pt x="783739" y="319849"/>
                  <a:pt x="858537" y="504973"/>
                </a:cubicBezTo>
                <a:cubicBezTo>
                  <a:pt x="933335" y="690097"/>
                  <a:pt x="1094149" y="1064084"/>
                  <a:pt x="1110979" y="1110833"/>
                </a:cubicBezTo>
                <a:cubicBezTo>
                  <a:pt x="1127809" y="1157582"/>
                  <a:pt x="1011872" y="898595"/>
                  <a:pt x="959514" y="785464"/>
                </a:cubicBezTo>
                <a:cubicBezTo>
                  <a:pt x="907156" y="672333"/>
                  <a:pt x="896871" y="556397"/>
                  <a:pt x="796829" y="432046"/>
                </a:cubicBezTo>
                <a:cubicBezTo>
                  <a:pt x="696787" y="307695"/>
                  <a:pt x="379832" y="59927"/>
                  <a:pt x="359263" y="39358"/>
                </a:cubicBezTo>
                <a:cubicBezTo>
                  <a:pt x="338694" y="18789"/>
                  <a:pt x="632274" y="263751"/>
                  <a:pt x="673413" y="308630"/>
                </a:cubicBezTo>
                <a:cubicBezTo>
                  <a:pt x="714552" y="353509"/>
                  <a:pt x="587396" y="277776"/>
                  <a:pt x="606095" y="308630"/>
                </a:cubicBezTo>
                <a:cubicBezTo>
                  <a:pt x="624794" y="339484"/>
                  <a:pt x="800568" y="496559"/>
                  <a:pt x="785609" y="493754"/>
                </a:cubicBezTo>
                <a:cubicBezTo>
                  <a:pt x="770650" y="490949"/>
                  <a:pt x="650973" y="349768"/>
                  <a:pt x="516338" y="291800"/>
                </a:cubicBezTo>
                <a:cubicBezTo>
                  <a:pt x="381703" y="233832"/>
                  <a:pt x="-10985" y="153424"/>
                  <a:pt x="235" y="16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5BD7BDED-5505-BECB-EF5F-7766732DA5AF}"/>
              </a:ext>
            </a:extLst>
          </p:cNvPr>
          <p:cNvSpPr/>
          <p:nvPr/>
        </p:nvSpPr>
        <p:spPr>
          <a:xfrm>
            <a:off x="5295600" y="3657582"/>
            <a:ext cx="556023" cy="1565231"/>
          </a:xfrm>
          <a:custGeom>
            <a:avLst/>
            <a:gdLst>
              <a:gd name="connsiteX0" fmla="*/ 66 w 556023"/>
              <a:gd name="connsiteY0" fmla="*/ 18 h 1565231"/>
              <a:gd name="connsiteX1" fmla="*/ 213239 w 556023"/>
              <a:gd name="connsiteY1" fmla="*/ 437584 h 1565231"/>
              <a:gd name="connsiteX2" fmla="*/ 258118 w 556023"/>
              <a:gd name="connsiteY2" fmla="*/ 768563 h 1565231"/>
              <a:gd name="connsiteX3" fmla="*/ 269337 w 556023"/>
              <a:gd name="connsiteY3" fmla="*/ 718074 h 1565231"/>
              <a:gd name="connsiteX4" fmla="*/ 460071 w 556023"/>
              <a:gd name="connsiteY4" fmla="*/ 1172470 h 1565231"/>
              <a:gd name="connsiteX5" fmla="*/ 375924 w 556023"/>
              <a:gd name="connsiteY5" fmla="*/ 886369 h 1565231"/>
              <a:gd name="connsiteX6" fmla="*/ 263728 w 556023"/>
              <a:gd name="connsiteY6" fmla="*/ 807831 h 1565231"/>
              <a:gd name="connsiteX7" fmla="*/ 375924 w 556023"/>
              <a:gd name="connsiteY7" fmla="*/ 1228568 h 1565231"/>
              <a:gd name="connsiteX8" fmla="*/ 555438 w 556023"/>
              <a:gd name="connsiteY8" fmla="*/ 1565157 h 1565231"/>
              <a:gd name="connsiteX9" fmla="*/ 426412 w 556023"/>
              <a:gd name="connsiteY9" fmla="*/ 1200519 h 1565231"/>
              <a:gd name="connsiteX10" fmla="*/ 235679 w 556023"/>
              <a:gd name="connsiteY10" fmla="*/ 667586 h 1565231"/>
              <a:gd name="connsiteX11" fmla="*/ 56164 w 556023"/>
              <a:gd name="connsiteY11" fmla="*/ 375876 h 1565231"/>
              <a:gd name="connsiteX12" fmla="*/ 246898 w 556023"/>
              <a:gd name="connsiteY12" fmla="*/ 617098 h 1565231"/>
              <a:gd name="connsiteX13" fmla="*/ 190800 w 556023"/>
              <a:gd name="connsiteY13" fmla="*/ 454413 h 1565231"/>
              <a:gd name="connsiteX14" fmla="*/ 66 w 556023"/>
              <a:gd name="connsiteY14" fmla="*/ 18 h 15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6023" h="1565231">
                <a:moveTo>
                  <a:pt x="66" y="18"/>
                </a:moveTo>
                <a:cubicBezTo>
                  <a:pt x="3806" y="-2787"/>
                  <a:pt x="170230" y="309493"/>
                  <a:pt x="213239" y="437584"/>
                </a:cubicBezTo>
                <a:cubicBezTo>
                  <a:pt x="256248" y="565675"/>
                  <a:pt x="248768" y="721815"/>
                  <a:pt x="258118" y="768563"/>
                </a:cubicBezTo>
                <a:cubicBezTo>
                  <a:pt x="267468" y="815311"/>
                  <a:pt x="235678" y="650756"/>
                  <a:pt x="269337" y="718074"/>
                </a:cubicBezTo>
                <a:cubicBezTo>
                  <a:pt x="302996" y="785392"/>
                  <a:pt x="442307" y="1144421"/>
                  <a:pt x="460071" y="1172470"/>
                </a:cubicBezTo>
                <a:cubicBezTo>
                  <a:pt x="477836" y="1200519"/>
                  <a:pt x="408648" y="947142"/>
                  <a:pt x="375924" y="886369"/>
                </a:cubicBezTo>
                <a:cubicBezTo>
                  <a:pt x="343200" y="825596"/>
                  <a:pt x="263728" y="750798"/>
                  <a:pt x="263728" y="807831"/>
                </a:cubicBezTo>
                <a:cubicBezTo>
                  <a:pt x="263728" y="864864"/>
                  <a:pt x="327306" y="1102347"/>
                  <a:pt x="375924" y="1228568"/>
                </a:cubicBezTo>
                <a:cubicBezTo>
                  <a:pt x="424542" y="1354789"/>
                  <a:pt x="547023" y="1569832"/>
                  <a:pt x="555438" y="1565157"/>
                </a:cubicBezTo>
                <a:cubicBezTo>
                  <a:pt x="563853" y="1560482"/>
                  <a:pt x="479705" y="1350114"/>
                  <a:pt x="426412" y="1200519"/>
                </a:cubicBezTo>
                <a:cubicBezTo>
                  <a:pt x="373119" y="1050924"/>
                  <a:pt x="297387" y="805026"/>
                  <a:pt x="235679" y="667586"/>
                </a:cubicBezTo>
                <a:cubicBezTo>
                  <a:pt x="173971" y="530146"/>
                  <a:pt x="54294" y="384291"/>
                  <a:pt x="56164" y="375876"/>
                </a:cubicBezTo>
                <a:cubicBezTo>
                  <a:pt x="58034" y="367461"/>
                  <a:pt x="224459" y="604008"/>
                  <a:pt x="246898" y="617098"/>
                </a:cubicBezTo>
                <a:cubicBezTo>
                  <a:pt x="269337" y="630188"/>
                  <a:pt x="229134" y="556325"/>
                  <a:pt x="190800" y="454413"/>
                </a:cubicBezTo>
                <a:cubicBezTo>
                  <a:pt x="152466" y="352501"/>
                  <a:pt x="-3674" y="2823"/>
                  <a:pt x="6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E4E2162B-E621-5A4A-1AFA-6DE00B83B060}"/>
              </a:ext>
            </a:extLst>
          </p:cNvPr>
          <p:cNvSpPr/>
          <p:nvPr/>
        </p:nvSpPr>
        <p:spPr>
          <a:xfrm>
            <a:off x="6058551" y="3930465"/>
            <a:ext cx="305926" cy="1768185"/>
          </a:xfrm>
          <a:custGeom>
            <a:avLst/>
            <a:gdLst>
              <a:gd name="connsiteX0" fmla="*/ 22489 w 305926"/>
              <a:gd name="connsiteY0" fmla="*/ 7626 h 1768185"/>
              <a:gd name="connsiteX1" fmla="*/ 297370 w 305926"/>
              <a:gd name="connsiteY1" fmla="*/ 501290 h 1768185"/>
              <a:gd name="connsiteX2" fmla="*/ 207613 w 305926"/>
              <a:gd name="connsiteY2" fmla="*/ 753731 h 1768185"/>
              <a:gd name="connsiteX3" fmla="*/ 291761 w 305926"/>
              <a:gd name="connsiteY3" fmla="*/ 680804 h 1768185"/>
              <a:gd name="connsiteX4" fmla="*/ 84197 w 305926"/>
              <a:gd name="connsiteY4" fmla="*/ 1331542 h 1768185"/>
              <a:gd name="connsiteX5" fmla="*/ 61758 w 305926"/>
              <a:gd name="connsiteY5" fmla="*/ 1757888 h 1768185"/>
              <a:gd name="connsiteX6" fmla="*/ 61758 w 305926"/>
              <a:gd name="connsiteY6" fmla="*/ 1583984 h 1768185"/>
              <a:gd name="connsiteX7" fmla="*/ 117856 w 305926"/>
              <a:gd name="connsiteY7" fmla="*/ 1017393 h 1768185"/>
              <a:gd name="connsiteX8" fmla="*/ 112247 w 305926"/>
              <a:gd name="connsiteY8" fmla="*/ 1174468 h 1768185"/>
              <a:gd name="connsiteX9" fmla="*/ 297370 w 305926"/>
              <a:gd name="connsiteY9" fmla="*/ 708853 h 1768185"/>
              <a:gd name="connsiteX10" fmla="*/ 246882 w 305926"/>
              <a:gd name="connsiteY10" fmla="*/ 546168 h 1768185"/>
              <a:gd name="connsiteX11" fmla="*/ 50 w 305926"/>
              <a:gd name="connsiteY11" fmla="*/ 237628 h 1768185"/>
              <a:gd name="connsiteX12" fmla="*/ 224443 w 305926"/>
              <a:gd name="connsiteY12" fmla="*/ 439582 h 1768185"/>
              <a:gd name="connsiteX13" fmla="*/ 140296 w 305926"/>
              <a:gd name="connsiteY13" fmla="*/ 215189 h 1768185"/>
              <a:gd name="connsiteX14" fmla="*/ 22489 w 305926"/>
              <a:gd name="connsiteY14" fmla="*/ 7626 h 176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926" h="1768185">
                <a:moveTo>
                  <a:pt x="22489" y="7626"/>
                </a:moveTo>
                <a:cubicBezTo>
                  <a:pt x="48668" y="55310"/>
                  <a:pt x="266516" y="376939"/>
                  <a:pt x="297370" y="501290"/>
                </a:cubicBezTo>
                <a:cubicBezTo>
                  <a:pt x="328224" y="625641"/>
                  <a:pt x="208548" y="723812"/>
                  <a:pt x="207613" y="753731"/>
                </a:cubicBezTo>
                <a:cubicBezTo>
                  <a:pt x="206678" y="783650"/>
                  <a:pt x="312330" y="584502"/>
                  <a:pt x="291761" y="680804"/>
                </a:cubicBezTo>
                <a:cubicBezTo>
                  <a:pt x="271192" y="777106"/>
                  <a:pt x="122531" y="1152028"/>
                  <a:pt x="84197" y="1331542"/>
                </a:cubicBezTo>
                <a:cubicBezTo>
                  <a:pt x="45863" y="1511056"/>
                  <a:pt x="65498" y="1715814"/>
                  <a:pt x="61758" y="1757888"/>
                </a:cubicBezTo>
                <a:cubicBezTo>
                  <a:pt x="58018" y="1799962"/>
                  <a:pt x="52408" y="1707400"/>
                  <a:pt x="61758" y="1583984"/>
                </a:cubicBezTo>
                <a:cubicBezTo>
                  <a:pt x="71108" y="1460568"/>
                  <a:pt x="109441" y="1085646"/>
                  <a:pt x="117856" y="1017393"/>
                </a:cubicBezTo>
                <a:cubicBezTo>
                  <a:pt x="126271" y="949140"/>
                  <a:pt x="82328" y="1225891"/>
                  <a:pt x="112247" y="1174468"/>
                </a:cubicBezTo>
                <a:cubicBezTo>
                  <a:pt x="142166" y="1123045"/>
                  <a:pt x="274931" y="813570"/>
                  <a:pt x="297370" y="708853"/>
                </a:cubicBezTo>
                <a:cubicBezTo>
                  <a:pt x="319809" y="604136"/>
                  <a:pt x="296435" y="624705"/>
                  <a:pt x="246882" y="546168"/>
                </a:cubicBezTo>
                <a:cubicBezTo>
                  <a:pt x="197329" y="467631"/>
                  <a:pt x="3790" y="255392"/>
                  <a:pt x="50" y="237628"/>
                </a:cubicBezTo>
                <a:cubicBezTo>
                  <a:pt x="-3690" y="219864"/>
                  <a:pt x="201069" y="443322"/>
                  <a:pt x="224443" y="439582"/>
                </a:cubicBezTo>
                <a:cubicBezTo>
                  <a:pt x="247817" y="435842"/>
                  <a:pt x="174890" y="281572"/>
                  <a:pt x="140296" y="215189"/>
                </a:cubicBezTo>
                <a:cubicBezTo>
                  <a:pt x="105702" y="148806"/>
                  <a:pt x="-3690" y="-40058"/>
                  <a:pt x="22489" y="7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0FDCDC3-8EF8-414A-79F6-6B4D3E8118DB}"/>
              </a:ext>
            </a:extLst>
          </p:cNvPr>
          <p:cNvSpPr/>
          <p:nvPr/>
        </p:nvSpPr>
        <p:spPr>
          <a:xfrm>
            <a:off x="4068337" y="4800960"/>
            <a:ext cx="1389105" cy="532164"/>
          </a:xfrm>
          <a:custGeom>
            <a:avLst/>
            <a:gdLst>
              <a:gd name="connsiteX0" fmla="*/ 6624 w 1389105"/>
              <a:gd name="connsiteY0" fmla="*/ 2486 h 532164"/>
              <a:gd name="connsiteX1" fmla="*/ 936201 w 1389105"/>
              <a:gd name="connsiteY1" fmla="*/ 366728 h 532164"/>
              <a:gd name="connsiteX2" fmla="*/ 917230 w 1389105"/>
              <a:gd name="connsiteY2" fmla="*/ 306021 h 532164"/>
              <a:gd name="connsiteX3" fmla="*/ 1372533 w 1389105"/>
              <a:gd name="connsiteY3" fmla="*/ 526084 h 532164"/>
              <a:gd name="connsiteX4" fmla="*/ 1247324 w 1389105"/>
              <a:gd name="connsiteY4" fmla="*/ 453994 h 532164"/>
              <a:gd name="connsiteX5" fmla="*/ 845140 w 1389105"/>
              <a:gd name="connsiteY5" fmla="*/ 279462 h 532164"/>
              <a:gd name="connsiteX6" fmla="*/ 1262501 w 1389105"/>
              <a:gd name="connsiteY6" fmla="*/ 423641 h 532164"/>
              <a:gd name="connsiteX7" fmla="*/ 955172 w 1389105"/>
              <a:gd name="connsiteY7" fmla="*/ 279462 h 532164"/>
              <a:gd name="connsiteX8" fmla="*/ 522634 w 1389105"/>
              <a:gd name="connsiteY8" fmla="*/ 127694 h 532164"/>
              <a:gd name="connsiteX9" fmla="*/ 955172 w 1389105"/>
              <a:gd name="connsiteY9" fmla="*/ 340169 h 532164"/>
              <a:gd name="connsiteX10" fmla="*/ 898259 w 1389105"/>
              <a:gd name="connsiteY10" fmla="*/ 340169 h 532164"/>
              <a:gd name="connsiteX11" fmla="*/ 685784 w 1389105"/>
              <a:gd name="connsiteY11" fmla="*/ 249108 h 532164"/>
              <a:gd name="connsiteX12" fmla="*/ 757874 w 1389105"/>
              <a:gd name="connsiteY12" fmla="*/ 309815 h 532164"/>
              <a:gd name="connsiteX13" fmla="*/ 469515 w 1389105"/>
              <a:gd name="connsiteY13" fmla="*/ 199784 h 532164"/>
              <a:gd name="connsiteX14" fmla="*/ 306365 w 1389105"/>
              <a:gd name="connsiteY14" fmla="*/ 158047 h 532164"/>
              <a:gd name="connsiteX15" fmla="*/ 511251 w 1389105"/>
              <a:gd name="connsiteY15" fmla="*/ 203578 h 532164"/>
              <a:gd name="connsiteX16" fmla="*/ 6624 w 1389105"/>
              <a:gd name="connsiteY16" fmla="*/ 2486 h 5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9105" h="532164">
                <a:moveTo>
                  <a:pt x="6624" y="2486"/>
                </a:moveTo>
                <a:cubicBezTo>
                  <a:pt x="77449" y="29678"/>
                  <a:pt x="784433" y="316139"/>
                  <a:pt x="936201" y="366728"/>
                </a:cubicBezTo>
                <a:cubicBezTo>
                  <a:pt x="1087969" y="417317"/>
                  <a:pt x="844508" y="279462"/>
                  <a:pt x="917230" y="306021"/>
                </a:cubicBezTo>
                <a:cubicBezTo>
                  <a:pt x="989952" y="332580"/>
                  <a:pt x="1317517" y="501422"/>
                  <a:pt x="1372533" y="526084"/>
                </a:cubicBezTo>
                <a:cubicBezTo>
                  <a:pt x="1427549" y="550746"/>
                  <a:pt x="1335223" y="495098"/>
                  <a:pt x="1247324" y="453994"/>
                </a:cubicBezTo>
                <a:cubicBezTo>
                  <a:pt x="1159425" y="412890"/>
                  <a:pt x="842611" y="284521"/>
                  <a:pt x="845140" y="279462"/>
                </a:cubicBezTo>
                <a:cubicBezTo>
                  <a:pt x="847670" y="274403"/>
                  <a:pt x="1244162" y="423641"/>
                  <a:pt x="1262501" y="423641"/>
                </a:cubicBezTo>
                <a:cubicBezTo>
                  <a:pt x="1280840" y="423641"/>
                  <a:pt x="1078483" y="328786"/>
                  <a:pt x="955172" y="279462"/>
                </a:cubicBezTo>
                <a:cubicBezTo>
                  <a:pt x="831861" y="230138"/>
                  <a:pt x="522634" y="117576"/>
                  <a:pt x="522634" y="127694"/>
                </a:cubicBezTo>
                <a:cubicBezTo>
                  <a:pt x="522634" y="137812"/>
                  <a:pt x="892568" y="304757"/>
                  <a:pt x="955172" y="340169"/>
                </a:cubicBezTo>
                <a:cubicBezTo>
                  <a:pt x="1017776" y="375582"/>
                  <a:pt x="943157" y="355346"/>
                  <a:pt x="898259" y="340169"/>
                </a:cubicBezTo>
                <a:cubicBezTo>
                  <a:pt x="853361" y="324992"/>
                  <a:pt x="709181" y="254167"/>
                  <a:pt x="685784" y="249108"/>
                </a:cubicBezTo>
                <a:cubicBezTo>
                  <a:pt x="662387" y="244049"/>
                  <a:pt x="793919" y="318036"/>
                  <a:pt x="757874" y="309815"/>
                </a:cubicBezTo>
                <a:cubicBezTo>
                  <a:pt x="721829" y="301594"/>
                  <a:pt x="544766" y="225079"/>
                  <a:pt x="469515" y="199784"/>
                </a:cubicBezTo>
                <a:cubicBezTo>
                  <a:pt x="394264" y="174489"/>
                  <a:pt x="299409" y="157415"/>
                  <a:pt x="306365" y="158047"/>
                </a:cubicBezTo>
                <a:cubicBezTo>
                  <a:pt x="313321" y="158679"/>
                  <a:pt x="567531" y="227608"/>
                  <a:pt x="511251" y="203578"/>
                </a:cubicBezTo>
                <a:cubicBezTo>
                  <a:pt x="454971" y="179548"/>
                  <a:pt x="-64201" y="-24706"/>
                  <a:pt x="6624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0A82A16A-4385-6AB9-B5C3-7BAEC5C9DEE7}"/>
              </a:ext>
            </a:extLst>
          </p:cNvPr>
          <p:cNvSpPr/>
          <p:nvPr/>
        </p:nvSpPr>
        <p:spPr>
          <a:xfrm>
            <a:off x="4052632" y="4763434"/>
            <a:ext cx="562405" cy="310526"/>
          </a:xfrm>
          <a:custGeom>
            <a:avLst/>
            <a:gdLst>
              <a:gd name="connsiteX0" fmla="*/ 3358 w 562405"/>
              <a:gd name="connsiteY0" fmla="*/ 2070 h 310526"/>
              <a:gd name="connsiteX1" fmla="*/ 268951 w 562405"/>
              <a:gd name="connsiteY1" fmla="*/ 305605 h 310526"/>
              <a:gd name="connsiteX2" fmla="*/ 166508 w 562405"/>
              <a:gd name="connsiteY2" fmla="*/ 195573 h 310526"/>
              <a:gd name="connsiteX3" fmla="*/ 561104 w 562405"/>
              <a:gd name="connsiteY3" fmla="*/ 271457 h 310526"/>
              <a:gd name="connsiteX4" fmla="*/ 287922 w 562405"/>
              <a:gd name="connsiteY4" fmla="*/ 206956 h 310526"/>
              <a:gd name="connsiteX5" fmla="*/ 128566 w 562405"/>
              <a:gd name="connsiteY5" fmla="*/ 172808 h 310526"/>
              <a:gd name="connsiteX6" fmla="*/ 3358 w 562405"/>
              <a:gd name="connsiteY6" fmla="*/ 2070 h 31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405" h="310526">
                <a:moveTo>
                  <a:pt x="3358" y="2070"/>
                </a:moveTo>
                <a:cubicBezTo>
                  <a:pt x="26755" y="24203"/>
                  <a:pt x="241759" y="273355"/>
                  <a:pt x="268951" y="305605"/>
                </a:cubicBezTo>
                <a:cubicBezTo>
                  <a:pt x="296143" y="337855"/>
                  <a:pt x="117816" y="201264"/>
                  <a:pt x="166508" y="195573"/>
                </a:cubicBezTo>
                <a:cubicBezTo>
                  <a:pt x="215200" y="189882"/>
                  <a:pt x="540868" y="269560"/>
                  <a:pt x="561104" y="271457"/>
                </a:cubicBezTo>
                <a:cubicBezTo>
                  <a:pt x="581340" y="273354"/>
                  <a:pt x="360012" y="223398"/>
                  <a:pt x="287922" y="206956"/>
                </a:cubicBezTo>
                <a:cubicBezTo>
                  <a:pt x="215832" y="190515"/>
                  <a:pt x="172199" y="203794"/>
                  <a:pt x="128566" y="172808"/>
                </a:cubicBezTo>
                <a:cubicBezTo>
                  <a:pt x="84933" y="141822"/>
                  <a:pt x="-20039" y="-20063"/>
                  <a:pt x="3358" y="2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C119407-1738-7848-1A30-23AA4B1571A2}"/>
              </a:ext>
            </a:extLst>
          </p:cNvPr>
          <p:cNvSpPr/>
          <p:nvPr/>
        </p:nvSpPr>
        <p:spPr>
          <a:xfrm>
            <a:off x="4120783" y="4737971"/>
            <a:ext cx="714081" cy="349520"/>
          </a:xfrm>
          <a:custGeom>
            <a:avLst/>
            <a:gdLst>
              <a:gd name="connsiteX0" fmla="*/ 11091 w 714081"/>
              <a:gd name="connsiteY0" fmla="*/ 4768 h 349520"/>
              <a:gd name="connsiteX1" fmla="*/ 675074 w 714081"/>
              <a:gd name="connsiteY1" fmla="*/ 331068 h 349520"/>
              <a:gd name="connsiteX2" fmla="*/ 587808 w 714081"/>
              <a:gd name="connsiteY2" fmla="*/ 289332 h 349520"/>
              <a:gd name="connsiteX3" fmla="*/ 185624 w 714081"/>
              <a:gd name="connsiteY3" fmla="*/ 126182 h 349520"/>
              <a:gd name="connsiteX4" fmla="*/ 269096 w 714081"/>
              <a:gd name="connsiteY4" fmla="*/ 156535 h 349520"/>
              <a:gd name="connsiteX5" fmla="*/ 257713 w 714081"/>
              <a:gd name="connsiteY5" fmla="*/ 137564 h 349520"/>
              <a:gd name="connsiteX6" fmla="*/ 11091 w 714081"/>
              <a:gd name="connsiteY6" fmla="*/ 4768 h 34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081" h="349520">
                <a:moveTo>
                  <a:pt x="11091" y="4768"/>
                </a:moveTo>
                <a:cubicBezTo>
                  <a:pt x="80651" y="37019"/>
                  <a:pt x="578955" y="283641"/>
                  <a:pt x="675074" y="331068"/>
                </a:cubicBezTo>
                <a:cubicBezTo>
                  <a:pt x="771194" y="378495"/>
                  <a:pt x="669383" y="323480"/>
                  <a:pt x="587808" y="289332"/>
                </a:cubicBezTo>
                <a:cubicBezTo>
                  <a:pt x="506233" y="255184"/>
                  <a:pt x="238743" y="148315"/>
                  <a:pt x="185624" y="126182"/>
                </a:cubicBezTo>
                <a:cubicBezTo>
                  <a:pt x="132505" y="104049"/>
                  <a:pt x="269096" y="156535"/>
                  <a:pt x="269096" y="156535"/>
                </a:cubicBezTo>
                <a:cubicBezTo>
                  <a:pt x="281111" y="158432"/>
                  <a:pt x="295023" y="161594"/>
                  <a:pt x="257713" y="137564"/>
                </a:cubicBezTo>
                <a:cubicBezTo>
                  <a:pt x="220404" y="113534"/>
                  <a:pt x="-58469" y="-27483"/>
                  <a:pt x="11091" y="4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37D813C-AEFD-FC96-FEF4-CA4505456C79}"/>
              </a:ext>
            </a:extLst>
          </p:cNvPr>
          <p:cNvSpPr/>
          <p:nvPr/>
        </p:nvSpPr>
        <p:spPr>
          <a:xfrm>
            <a:off x="4412644" y="5015920"/>
            <a:ext cx="767993" cy="279343"/>
          </a:xfrm>
          <a:custGeom>
            <a:avLst/>
            <a:gdLst>
              <a:gd name="connsiteX0" fmla="*/ 0 w 767993"/>
              <a:gd name="connsiteY0" fmla="*/ 0 h 279343"/>
              <a:gd name="connsiteX1" fmla="*/ 462891 w 767993"/>
              <a:gd name="connsiteY1" fmla="*/ 166945 h 279343"/>
              <a:gd name="connsiteX2" fmla="*/ 762632 w 767993"/>
              <a:gd name="connsiteY2" fmla="*/ 276976 h 279343"/>
              <a:gd name="connsiteX3" fmla="*/ 626041 w 767993"/>
              <a:gd name="connsiteY3" fmla="*/ 235240 h 279343"/>
              <a:gd name="connsiteX4" fmla="*/ 265593 w 767993"/>
              <a:gd name="connsiteY4" fmla="*/ 151768 h 279343"/>
              <a:gd name="connsiteX5" fmla="*/ 432538 w 767993"/>
              <a:gd name="connsiteY5" fmla="*/ 170739 h 279343"/>
              <a:gd name="connsiteX6" fmla="*/ 322506 w 767993"/>
              <a:gd name="connsiteY6" fmla="*/ 136591 h 279343"/>
              <a:gd name="connsiteX7" fmla="*/ 0 w 767993"/>
              <a:gd name="connsiteY7" fmla="*/ 0 h 27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993" h="279343">
                <a:moveTo>
                  <a:pt x="0" y="0"/>
                </a:moveTo>
                <a:lnTo>
                  <a:pt x="462891" y="166945"/>
                </a:lnTo>
                <a:lnTo>
                  <a:pt x="762632" y="276976"/>
                </a:lnTo>
                <a:cubicBezTo>
                  <a:pt x="789824" y="288359"/>
                  <a:pt x="708881" y="256108"/>
                  <a:pt x="626041" y="235240"/>
                </a:cubicBezTo>
                <a:cubicBezTo>
                  <a:pt x="543201" y="214372"/>
                  <a:pt x="297843" y="162518"/>
                  <a:pt x="265593" y="151768"/>
                </a:cubicBezTo>
                <a:cubicBezTo>
                  <a:pt x="233343" y="141018"/>
                  <a:pt x="423053" y="173268"/>
                  <a:pt x="432538" y="170739"/>
                </a:cubicBezTo>
                <a:cubicBezTo>
                  <a:pt x="442023" y="168210"/>
                  <a:pt x="391434" y="163783"/>
                  <a:pt x="322506" y="136591"/>
                </a:cubicBezTo>
                <a:cubicBezTo>
                  <a:pt x="253578" y="109399"/>
                  <a:pt x="136274" y="5849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BFFC27B-1036-80DD-DED7-A0824F9B2752}"/>
              </a:ext>
            </a:extLst>
          </p:cNvPr>
          <p:cNvSpPr/>
          <p:nvPr/>
        </p:nvSpPr>
        <p:spPr>
          <a:xfrm>
            <a:off x="4086189" y="3737146"/>
            <a:ext cx="242983" cy="839761"/>
          </a:xfrm>
          <a:custGeom>
            <a:avLst/>
            <a:gdLst>
              <a:gd name="connsiteX0" fmla="*/ 182276 w 242983"/>
              <a:gd name="connsiteY0" fmla="*/ 132 h 839761"/>
              <a:gd name="connsiteX1" fmla="*/ 174687 w 242983"/>
              <a:gd name="connsiteY1" fmla="*/ 242960 h 839761"/>
              <a:gd name="connsiteX2" fmla="*/ 155 w 242983"/>
              <a:gd name="connsiteY2" fmla="*/ 641350 h 839761"/>
              <a:gd name="connsiteX3" fmla="*/ 144334 w 242983"/>
              <a:gd name="connsiteY3" fmla="*/ 421287 h 839761"/>
              <a:gd name="connsiteX4" fmla="*/ 174687 w 242983"/>
              <a:gd name="connsiteY4" fmla="*/ 838648 h 839761"/>
              <a:gd name="connsiteX5" fmla="*/ 212629 w 242983"/>
              <a:gd name="connsiteY5" fmla="*/ 538907 h 839761"/>
              <a:gd name="connsiteX6" fmla="*/ 242983 w 242983"/>
              <a:gd name="connsiteY6" fmla="*/ 390934 h 839761"/>
              <a:gd name="connsiteX7" fmla="*/ 212629 w 242983"/>
              <a:gd name="connsiteY7" fmla="*/ 569261 h 839761"/>
              <a:gd name="connsiteX8" fmla="*/ 182276 w 242983"/>
              <a:gd name="connsiteY8" fmla="*/ 394728 h 839761"/>
              <a:gd name="connsiteX9" fmla="*/ 167099 w 242983"/>
              <a:gd name="connsiteY9" fmla="*/ 261931 h 839761"/>
              <a:gd name="connsiteX10" fmla="*/ 167099 w 242983"/>
              <a:gd name="connsiteY10" fmla="*/ 273314 h 839761"/>
              <a:gd name="connsiteX11" fmla="*/ 182276 w 242983"/>
              <a:gd name="connsiteY11" fmla="*/ 132 h 83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83" h="839761">
                <a:moveTo>
                  <a:pt x="182276" y="132"/>
                </a:moveTo>
                <a:cubicBezTo>
                  <a:pt x="183541" y="-4927"/>
                  <a:pt x="205040" y="136090"/>
                  <a:pt x="174687" y="242960"/>
                </a:cubicBezTo>
                <a:cubicBezTo>
                  <a:pt x="144334" y="349830"/>
                  <a:pt x="5214" y="611629"/>
                  <a:pt x="155" y="641350"/>
                </a:cubicBezTo>
                <a:cubicBezTo>
                  <a:pt x="-4904" y="671071"/>
                  <a:pt x="115245" y="388404"/>
                  <a:pt x="144334" y="421287"/>
                </a:cubicBezTo>
                <a:cubicBezTo>
                  <a:pt x="173423" y="454170"/>
                  <a:pt x="163305" y="819045"/>
                  <a:pt x="174687" y="838648"/>
                </a:cubicBezTo>
                <a:cubicBezTo>
                  <a:pt x="186069" y="858251"/>
                  <a:pt x="201246" y="613526"/>
                  <a:pt x="212629" y="538907"/>
                </a:cubicBezTo>
                <a:cubicBezTo>
                  <a:pt x="224012" y="464288"/>
                  <a:pt x="242983" y="385875"/>
                  <a:pt x="242983" y="390934"/>
                </a:cubicBezTo>
                <a:cubicBezTo>
                  <a:pt x="242983" y="395993"/>
                  <a:pt x="222747" y="568629"/>
                  <a:pt x="212629" y="569261"/>
                </a:cubicBezTo>
                <a:cubicBezTo>
                  <a:pt x="202511" y="569893"/>
                  <a:pt x="189864" y="445950"/>
                  <a:pt x="182276" y="394728"/>
                </a:cubicBezTo>
                <a:cubicBezTo>
                  <a:pt x="174688" y="343506"/>
                  <a:pt x="167099" y="261931"/>
                  <a:pt x="167099" y="261931"/>
                </a:cubicBezTo>
                <a:cubicBezTo>
                  <a:pt x="164570" y="241695"/>
                  <a:pt x="163305" y="311888"/>
                  <a:pt x="167099" y="273314"/>
                </a:cubicBezTo>
                <a:cubicBezTo>
                  <a:pt x="170893" y="234740"/>
                  <a:pt x="181011" y="5191"/>
                  <a:pt x="18227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8DE87143-3658-7578-4330-FDD2284C27DE}"/>
              </a:ext>
            </a:extLst>
          </p:cNvPr>
          <p:cNvSpPr/>
          <p:nvPr/>
        </p:nvSpPr>
        <p:spPr>
          <a:xfrm>
            <a:off x="4424527" y="4224586"/>
            <a:ext cx="1118787" cy="954742"/>
          </a:xfrm>
          <a:custGeom>
            <a:avLst/>
            <a:gdLst>
              <a:gd name="connsiteX0" fmla="*/ 124708 w 1118787"/>
              <a:gd name="connsiteY0" fmla="*/ 47673 h 954742"/>
              <a:gd name="connsiteX1" fmla="*/ 1039108 w 1118787"/>
              <a:gd name="connsiteY1" fmla="*/ 438475 h 954742"/>
              <a:gd name="connsiteX2" fmla="*/ 765926 w 1118787"/>
              <a:gd name="connsiteY2" fmla="*/ 328443 h 954742"/>
              <a:gd name="connsiteX3" fmla="*/ 1118786 w 1118787"/>
              <a:gd name="connsiteY3" fmla="*/ 954485 h 954742"/>
              <a:gd name="connsiteX4" fmla="*/ 769720 w 1118787"/>
              <a:gd name="connsiteY4" fmla="*/ 404327 h 954742"/>
              <a:gd name="connsiteX5" fmla="*/ 591393 w 1118787"/>
              <a:gd name="connsiteY5" fmla="*/ 324649 h 954742"/>
              <a:gd name="connsiteX6" fmla="*/ 606570 w 1118787"/>
              <a:gd name="connsiteY6" fmla="*/ 430886 h 954742"/>
              <a:gd name="connsiteX7" fmla="*/ 576217 w 1118787"/>
              <a:gd name="connsiteY7" fmla="*/ 244971 h 954742"/>
              <a:gd name="connsiteX8" fmla="*/ 56412 w 1118787"/>
              <a:gd name="connsiteY8" fmla="*/ 28702 h 954742"/>
              <a:gd name="connsiteX9" fmla="*/ 124708 w 1118787"/>
              <a:gd name="connsiteY9" fmla="*/ 47673 h 9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87" h="954742">
                <a:moveTo>
                  <a:pt x="124708" y="47673"/>
                </a:moveTo>
                <a:cubicBezTo>
                  <a:pt x="288491" y="115968"/>
                  <a:pt x="932238" y="391680"/>
                  <a:pt x="1039108" y="438475"/>
                </a:cubicBezTo>
                <a:cubicBezTo>
                  <a:pt x="1145978" y="485270"/>
                  <a:pt x="752646" y="242441"/>
                  <a:pt x="765926" y="328443"/>
                </a:cubicBezTo>
                <a:cubicBezTo>
                  <a:pt x="779206" y="414445"/>
                  <a:pt x="1118154" y="941838"/>
                  <a:pt x="1118786" y="954485"/>
                </a:cubicBezTo>
                <a:cubicBezTo>
                  <a:pt x="1119418" y="967132"/>
                  <a:pt x="857619" y="509300"/>
                  <a:pt x="769720" y="404327"/>
                </a:cubicBezTo>
                <a:cubicBezTo>
                  <a:pt x="681821" y="299354"/>
                  <a:pt x="618585" y="320223"/>
                  <a:pt x="591393" y="324649"/>
                </a:cubicBezTo>
                <a:cubicBezTo>
                  <a:pt x="564201" y="329075"/>
                  <a:pt x="609099" y="444166"/>
                  <a:pt x="606570" y="430886"/>
                </a:cubicBezTo>
                <a:cubicBezTo>
                  <a:pt x="604041" y="417606"/>
                  <a:pt x="667910" y="312002"/>
                  <a:pt x="576217" y="244971"/>
                </a:cubicBezTo>
                <a:cubicBezTo>
                  <a:pt x="484524" y="177940"/>
                  <a:pt x="131663" y="62217"/>
                  <a:pt x="56412" y="28702"/>
                </a:cubicBezTo>
                <a:cubicBezTo>
                  <a:pt x="-18839" y="-4813"/>
                  <a:pt x="-39075" y="-20622"/>
                  <a:pt x="124708" y="47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0CC22E4F-90B7-AF07-64DC-85EE8103E797}"/>
              </a:ext>
            </a:extLst>
          </p:cNvPr>
          <p:cNvSpPr/>
          <p:nvPr/>
        </p:nvSpPr>
        <p:spPr>
          <a:xfrm>
            <a:off x="5834647" y="4700906"/>
            <a:ext cx="368857" cy="1564458"/>
          </a:xfrm>
          <a:custGeom>
            <a:avLst/>
            <a:gdLst>
              <a:gd name="connsiteX0" fmla="*/ 258824 w 368857"/>
              <a:gd name="connsiteY0" fmla="*/ 96 h 1564458"/>
              <a:gd name="connsiteX1" fmla="*/ 292971 w 368857"/>
              <a:gd name="connsiteY1" fmla="*/ 387104 h 1564458"/>
              <a:gd name="connsiteX2" fmla="*/ 118438 w 368857"/>
              <a:gd name="connsiteY2" fmla="*/ 554048 h 1564458"/>
              <a:gd name="connsiteX3" fmla="*/ 217087 w 368857"/>
              <a:gd name="connsiteY3" fmla="*/ 523695 h 1564458"/>
              <a:gd name="connsiteX4" fmla="*/ 114644 w 368857"/>
              <a:gd name="connsiteY4" fmla="*/ 755140 h 1564458"/>
              <a:gd name="connsiteX5" fmla="*/ 163969 w 368857"/>
              <a:gd name="connsiteY5" fmla="*/ 1066264 h 1564458"/>
              <a:gd name="connsiteX6" fmla="*/ 228470 w 368857"/>
              <a:gd name="connsiteY6" fmla="*/ 1354623 h 1564458"/>
              <a:gd name="connsiteX7" fmla="*/ 163969 w 368857"/>
              <a:gd name="connsiteY7" fmla="*/ 1563303 h 1564458"/>
              <a:gd name="connsiteX8" fmla="*/ 220882 w 368857"/>
              <a:gd name="connsiteY8" fmla="*/ 1407741 h 1564458"/>
              <a:gd name="connsiteX9" fmla="*/ 368855 w 368857"/>
              <a:gd name="connsiteY9" fmla="*/ 823436 h 1564458"/>
              <a:gd name="connsiteX10" fmla="*/ 224676 w 368857"/>
              <a:gd name="connsiteY10" fmla="*/ 1320475 h 1564458"/>
              <a:gd name="connsiteX11" fmla="*/ 182940 w 368857"/>
              <a:gd name="connsiteY11" fmla="*/ 1100412 h 1564458"/>
              <a:gd name="connsiteX12" fmla="*/ 819 w 368857"/>
              <a:gd name="connsiteY12" fmla="*/ 618550 h 1564458"/>
              <a:gd name="connsiteX13" fmla="*/ 118438 w 368857"/>
              <a:gd name="connsiteY13" fmla="*/ 812053 h 1564458"/>
              <a:gd name="connsiteX14" fmla="*/ 182940 w 368857"/>
              <a:gd name="connsiteY14" fmla="*/ 588196 h 1564458"/>
              <a:gd name="connsiteX15" fmla="*/ 198116 w 368857"/>
              <a:gd name="connsiteY15" fmla="*/ 318809 h 1564458"/>
              <a:gd name="connsiteX16" fmla="*/ 205705 w 368857"/>
              <a:gd name="connsiteY16" fmla="*/ 470576 h 1564458"/>
              <a:gd name="connsiteX17" fmla="*/ 274000 w 368857"/>
              <a:gd name="connsiteY17" fmla="*/ 390898 h 1564458"/>
              <a:gd name="connsiteX18" fmla="*/ 327119 w 368857"/>
              <a:gd name="connsiteY18" fmla="*/ 315014 h 1564458"/>
              <a:gd name="connsiteX19" fmla="*/ 289177 w 368857"/>
              <a:gd name="connsiteY19" fmla="*/ 349162 h 1564458"/>
              <a:gd name="connsiteX20" fmla="*/ 258824 w 368857"/>
              <a:gd name="connsiteY20" fmla="*/ 96 h 15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8857" h="1564458">
                <a:moveTo>
                  <a:pt x="258824" y="96"/>
                </a:moveTo>
                <a:cubicBezTo>
                  <a:pt x="259456" y="6420"/>
                  <a:pt x="316369" y="294779"/>
                  <a:pt x="292971" y="387104"/>
                </a:cubicBezTo>
                <a:cubicBezTo>
                  <a:pt x="269573" y="479429"/>
                  <a:pt x="131085" y="531283"/>
                  <a:pt x="118438" y="554048"/>
                </a:cubicBezTo>
                <a:cubicBezTo>
                  <a:pt x="105791" y="576813"/>
                  <a:pt x="217719" y="490180"/>
                  <a:pt x="217087" y="523695"/>
                </a:cubicBezTo>
                <a:cubicBezTo>
                  <a:pt x="216455" y="557210"/>
                  <a:pt x="123497" y="664712"/>
                  <a:pt x="114644" y="755140"/>
                </a:cubicBezTo>
                <a:cubicBezTo>
                  <a:pt x="105791" y="845568"/>
                  <a:pt x="144998" y="966350"/>
                  <a:pt x="163969" y="1066264"/>
                </a:cubicBezTo>
                <a:cubicBezTo>
                  <a:pt x="182940" y="1166178"/>
                  <a:pt x="228470" y="1271783"/>
                  <a:pt x="228470" y="1354623"/>
                </a:cubicBezTo>
                <a:cubicBezTo>
                  <a:pt x="228470" y="1437463"/>
                  <a:pt x="165234" y="1554450"/>
                  <a:pt x="163969" y="1563303"/>
                </a:cubicBezTo>
                <a:cubicBezTo>
                  <a:pt x="162704" y="1572156"/>
                  <a:pt x="186734" y="1531052"/>
                  <a:pt x="220882" y="1407741"/>
                </a:cubicBezTo>
                <a:cubicBezTo>
                  <a:pt x="255030" y="1284430"/>
                  <a:pt x="368223" y="837980"/>
                  <a:pt x="368855" y="823436"/>
                </a:cubicBezTo>
                <a:cubicBezTo>
                  <a:pt x="369487" y="808892"/>
                  <a:pt x="255662" y="1274312"/>
                  <a:pt x="224676" y="1320475"/>
                </a:cubicBezTo>
                <a:cubicBezTo>
                  <a:pt x="193690" y="1366638"/>
                  <a:pt x="220249" y="1217399"/>
                  <a:pt x="182940" y="1100412"/>
                </a:cubicBezTo>
                <a:cubicBezTo>
                  <a:pt x="145631" y="983425"/>
                  <a:pt x="11569" y="666610"/>
                  <a:pt x="819" y="618550"/>
                </a:cubicBezTo>
                <a:cubicBezTo>
                  <a:pt x="-9931" y="570490"/>
                  <a:pt x="88084" y="817112"/>
                  <a:pt x="118438" y="812053"/>
                </a:cubicBezTo>
                <a:cubicBezTo>
                  <a:pt x="148791" y="806994"/>
                  <a:pt x="169660" y="670403"/>
                  <a:pt x="182940" y="588196"/>
                </a:cubicBezTo>
                <a:cubicBezTo>
                  <a:pt x="196220" y="505989"/>
                  <a:pt x="194322" y="338412"/>
                  <a:pt x="198116" y="318809"/>
                </a:cubicBezTo>
                <a:cubicBezTo>
                  <a:pt x="201910" y="299206"/>
                  <a:pt x="193058" y="458561"/>
                  <a:pt x="205705" y="470576"/>
                </a:cubicBezTo>
                <a:cubicBezTo>
                  <a:pt x="218352" y="482591"/>
                  <a:pt x="253764" y="416825"/>
                  <a:pt x="274000" y="390898"/>
                </a:cubicBezTo>
                <a:cubicBezTo>
                  <a:pt x="294236" y="364971"/>
                  <a:pt x="324590" y="321970"/>
                  <a:pt x="327119" y="315014"/>
                </a:cubicBezTo>
                <a:cubicBezTo>
                  <a:pt x="329649" y="308058"/>
                  <a:pt x="299295" y="397222"/>
                  <a:pt x="289177" y="349162"/>
                </a:cubicBezTo>
                <a:cubicBezTo>
                  <a:pt x="279059" y="301102"/>
                  <a:pt x="258192" y="-6228"/>
                  <a:pt x="258824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A4E7384B-60E2-C947-91D9-5A852BC18AFB}"/>
              </a:ext>
            </a:extLst>
          </p:cNvPr>
          <p:cNvSpPr/>
          <p:nvPr/>
        </p:nvSpPr>
        <p:spPr>
          <a:xfrm>
            <a:off x="6323629" y="4646473"/>
            <a:ext cx="582690" cy="1056721"/>
          </a:xfrm>
          <a:custGeom>
            <a:avLst/>
            <a:gdLst>
              <a:gd name="connsiteX0" fmla="*/ 31641 w 582690"/>
              <a:gd name="connsiteY0" fmla="*/ 50735 h 1056721"/>
              <a:gd name="connsiteX1" fmla="*/ 73377 w 582690"/>
              <a:gd name="connsiteY1" fmla="*/ 111442 h 1056721"/>
              <a:gd name="connsiteX2" fmla="*/ 562827 w 582690"/>
              <a:gd name="connsiteY2" fmla="*/ 900634 h 1056721"/>
              <a:gd name="connsiteX3" fmla="*/ 475561 w 582690"/>
              <a:gd name="connsiteY3" fmla="*/ 710925 h 1056721"/>
              <a:gd name="connsiteX4" fmla="*/ 365530 w 582690"/>
              <a:gd name="connsiteY4" fmla="*/ 752661 h 1056721"/>
              <a:gd name="connsiteX5" fmla="*/ 187203 w 582690"/>
              <a:gd name="connsiteY5" fmla="*/ 1056196 h 1056721"/>
              <a:gd name="connsiteX6" fmla="*/ 221350 w 582690"/>
              <a:gd name="connsiteY6" fmla="*/ 813368 h 1056721"/>
              <a:gd name="connsiteX7" fmla="*/ 115113 w 582690"/>
              <a:gd name="connsiteY7" fmla="*/ 365653 h 1056721"/>
              <a:gd name="connsiteX8" fmla="*/ 225144 w 582690"/>
              <a:gd name="connsiteY8" fmla="*/ 847515 h 1056721"/>
              <a:gd name="connsiteX9" fmla="*/ 213762 w 582690"/>
              <a:gd name="connsiteY9" fmla="*/ 995489 h 1056721"/>
              <a:gd name="connsiteX10" fmla="*/ 422442 w 582690"/>
              <a:gd name="connsiteY10" fmla="*/ 680571 h 1056721"/>
              <a:gd name="connsiteX11" fmla="*/ 361735 w 582690"/>
              <a:gd name="connsiteY11" fmla="*/ 540186 h 1056721"/>
              <a:gd name="connsiteX12" fmla="*/ 31641 w 582690"/>
              <a:gd name="connsiteY12" fmla="*/ 50735 h 105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90" h="1056721">
                <a:moveTo>
                  <a:pt x="31641" y="50735"/>
                </a:moveTo>
                <a:cubicBezTo>
                  <a:pt x="-16419" y="-20722"/>
                  <a:pt x="-15154" y="-30208"/>
                  <a:pt x="73377" y="111442"/>
                </a:cubicBezTo>
                <a:cubicBezTo>
                  <a:pt x="161908" y="253092"/>
                  <a:pt x="495796" y="800720"/>
                  <a:pt x="562827" y="900634"/>
                </a:cubicBezTo>
                <a:cubicBezTo>
                  <a:pt x="629858" y="1000548"/>
                  <a:pt x="508444" y="735587"/>
                  <a:pt x="475561" y="710925"/>
                </a:cubicBezTo>
                <a:cubicBezTo>
                  <a:pt x="442678" y="686263"/>
                  <a:pt x="413590" y="695116"/>
                  <a:pt x="365530" y="752661"/>
                </a:cubicBezTo>
                <a:cubicBezTo>
                  <a:pt x="317470" y="810206"/>
                  <a:pt x="211233" y="1046078"/>
                  <a:pt x="187203" y="1056196"/>
                </a:cubicBezTo>
                <a:cubicBezTo>
                  <a:pt x="163173" y="1066314"/>
                  <a:pt x="233365" y="928458"/>
                  <a:pt x="221350" y="813368"/>
                </a:cubicBezTo>
                <a:cubicBezTo>
                  <a:pt x="209335" y="698278"/>
                  <a:pt x="114481" y="359962"/>
                  <a:pt x="115113" y="365653"/>
                </a:cubicBezTo>
                <a:cubicBezTo>
                  <a:pt x="115745" y="371344"/>
                  <a:pt x="208703" y="742542"/>
                  <a:pt x="225144" y="847515"/>
                </a:cubicBezTo>
                <a:cubicBezTo>
                  <a:pt x="241585" y="952488"/>
                  <a:pt x="180879" y="1023313"/>
                  <a:pt x="213762" y="995489"/>
                </a:cubicBezTo>
                <a:cubicBezTo>
                  <a:pt x="246645" y="967665"/>
                  <a:pt x="397780" y="756455"/>
                  <a:pt x="422442" y="680571"/>
                </a:cubicBezTo>
                <a:cubicBezTo>
                  <a:pt x="447104" y="604687"/>
                  <a:pt x="428765" y="641364"/>
                  <a:pt x="361735" y="540186"/>
                </a:cubicBezTo>
                <a:cubicBezTo>
                  <a:pt x="294705" y="439008"/>
                  <a:pt x="79701" y="122192"/>
                  <a:pt x="31641" y="50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78FA8B49-A041-D6B9-4BDF-D489B5CEA8D7}"/>
              </a:ext>
            </a:extLst>
          </p:cNvPr>
          <p:cNvSpPr/>
          <p:nvPr/>
        </p:nvSpPr>
        <p:spPr>
          <a:xfrm>
            <a:off x="6197803" y="5012088"/>
            <a:ext cx="300493" cy="1603321"/>
          </a:xfrm>
          <a:custGeom>
            <a:avLst/>
            <a:gdLst>
              <a:gd name="connsiteX0" fmla="*/ 130907 w 300493"/>
              <a:gd name="connsiteY0" fmla="*/ 38 h 1603321"/>
              <a:gd name="connsiteX1" fmla="*/ 199203 w 300493"/>
              <a:gd name="connsiteY1" fmla="*/ 451547 h 1603321"/>
              <a:gd name="connsiteX2" fmla="*/ 58818 w 300493"/>
              <a:gd name="connsiteY2" fmla="*/ 906850 h 1603321"/>
              <a:gd name="connsiteX3" fmla="*/ 130907 w 300493"/>
              <a:gd name="connsiteY3" fmla="*/ 808201 h 1603321"/>
              <a:gd name="connsiteX4" fmla="*/ 5699 w 300493"/>
              <a:gd name="connsiteY4" fmla="*/ 1259710 h 1603321"/>
              <a:gd name="connsiteX5" fmla="*/ 20876 w 300493"/>
              <a:gd name="connsiteY5" fmla="*/ 1601187 h 1603321"/>
              <a:gd name="connsiteX6" fmla="*/ 17082 w 300493"/>
              <a:gd name="connsiteY6" fmla="*/ 1384918 h 1603321"/>
              <a:gd name="connsiteX7" fmla="*/ 92965 w 300493"/>
              <a:gd name="connsiteY7" fmla="*/ 997910 h 1603321"/>
              <a:gd name="connsiteX8" fmla="*/ 240939 w 300493"/>
              <a:gd name="connsiteY8" fmla="*/ 732317 h 1603321"/>
              <a:gd name="connsiteX9" fmla="*/ 96760 w 300493"/>
              <a:gd name="connsiteY9" fmla="*/ 880290 h 1603321"/>
              <a:gd name="connsiteX10" fmla="*/ 184026 w 300493"/>
              <a:gd name="connsiteY10" fmla="*/ 557784 h 1603321"/>
              <a:gd name="connsiteX11" fmla="*/ 297852 w 300493"/>
              <a:gd name="connsiteY11" fmla="*/ 368075 h 1603321"/>
              <a:gd name="connsiteX12" fmla="*/ 256116 w 300493"/>
              <a:gd name="connsiteY12" fmla="*/ 424988 h 1603321"/>
              <a:gd name="connsiteX13" fmla="*/ 130907 w 300493"/>
              <a:gd name="connsiteY13" fmla="*/ 38 h 160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493" h="1603321">
                <a:moveTo>
                  <a:pt x="130907" y="38"/>
                </a:moveTo>
                <a:cubicBezTo>
                  <a:pt x="121422" y="4464"/>
                  <a:pt x="211218" y="300412"/>
                  <a:pt x="199203" y="451547"/>
                </a:cubicBezTo>
                <a:cubicBezTo>
                  <a:pt x="187188" y="602682"/>
                  <a:pt x="70201" y="847408"/>
                  <a:pt x="58818" y="906850"/>
                </a:cubicBezTo>
                <a:cubicBezTo>
                  <a:pt x="47435" y="966292"/>
                  <a:pt x="139760" y="749391"/>
                  <a:pt x="130907" y="808201"/>
                </a:cubicBezTo>
                <a:cubicBezTo>
                  <a:pt x="122054" y="867011"/>
                  <a:pt x="24037" y="1127546"/>
                  <a:pt x="5699" y="1259710"/>
                </a:cubicBezTo>
                <a:cubicBezTo>
                  <a:pt x="-12640" y="1391874"/>
                  <a:pt x="18979" y="1580319"/>
                  <a:pt x="20876" y="1601187"/>
                </a:cubicBezTo>
                <a:cubicBezTo>
                  <a:pt x="22773" y="1622055"/>
                  <a:pt x="5067" y="1485464"/>
                  <a:pt x="17082" y="1384918"/>
                </a:cubicBezTo>
                <a:cubicBezTo>
                  <a:pt x="29097" y="1284372"/>
                  <a:pt x="55655" y="1106677"/>
                  <a:pt x="92965" y="997910"/>
                </a:cubicBezTo>
                <a:cubicBezTo>
                  <a:pt x="130274" y="889143"/>
                  <a:pt x="240307" y="751920"/>
                  <a:pt x="240939" y="732317"/>
                </a:cubicBezTo>
                <a:cubicBezTo>
                  <a:pt x="241571" y="712714"/>
                  <a:pt x="106245" y="909379"/>
                  <a:pt x="96760" y="880290"/>
                </a:cubicBezTo>
                <a:cubicBezTo>
                  <a:pt x="87275" y="851201"/>
                  <a:pt x="150511" y="643153"/>
                  <a:pt x="184026" y="557784"/>
                </a:cubicBezTo>
                <a:cubicBezTo>
                  <a:pt x="217541" y="472415"/>
                  <a:pt x="285837" y="390208"/>
                  <a:pt x="297852" y="368075"/>
                </a:cubicBezTo>
                <a:cubicBezTo>
                  <a:pt x="309867" y="345942"/>
                  <a:pt x="278249" y="480636"/>
                  <a:pt x="256116" y="424988"/>
                </a:cubicBezTo>
                <a:cubicBezTo>
                  <a:pt x="233983" y="369340"/>
                  <a:pt x="140392" y="-4388"/>
                  <a:pt x="13090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0B04432-DF73-848C-FC12-63E6FEC392E9}"/>
              </a:ext>
            </a:extLst>
          </p:cNvPr>
          <p:cNvSpPr/>
          <p:nvPr/>
        </p:nvSpPr>
        <p:spPr>
          <a:xfrm>
            <a:off x="6137455" y="5034456"/>
            <a:ext cx="188112" cy="1373069"/>
          </a:xfrm>
          <a:custGeom>
            <a:avLst/>
            <a:gdLst>
              <a:gd name="connsiteX0" fmla="*/ 187461 w 188112"/>
              <a:gd name="connsiteY0" fmla="*/ 8024 h 1373069"/>
              <a:gd name="connsiteX1" fmla="*/ 12928 w 188112"/>
              <a:gd name="connsiteY1" fmla="*/ 1176634 h 1373069"/>
              <a:gd name="connsiteX2" fmla="*/ 12928 w 188112"/>
              <a:gd name="connsiteY2" fmla="*/ 1358756 h 1373069"/>
              <a:gd name="connsiteX3" fmla="*/ 12928 w 188112"/>
              <a:gd name="connsiteY3" fmla="*/ 1256312 h 1373069"/>
              <a:gd name="connsiteX4" fmla="*/ 9134 w 188112"/>
              <a:gd name="connsiteY4" fmla="*/ 429179 h 1373069"/>
              <a:gd name="connsiteX5" fmla="*/ 24311 w 188112"/>
              <a:gd name="connsiteY5" fmla="*/ 903453 h 1373069"/>
              <a:gd name="connsiteX6" fmla="*/ 69841 w 188112"/>
              <a:gd name="connsiteY6" fmla="*/ 672007 h 1373069"/>
              <a:gd name="connsiteX7" fmla="*/ 187461 w 188112"/>
              <a:gd name="connsiteY7" fmla="*/ 8024 h 13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12" h="1373069">
                <a:moveTo>
                  <a:pt x="187461" y="8024"/>
                </a:moveTo>
                <a:cubicBezTo>
                  <a:pt x="177976" y="92128"/>
                  <a:pt x="42017" y="951512"/>
                  <a:pt x="12928" y="1176634"/>
                </a:cubicBezTo>
                <a:cubicBezTo>
                  <a:pt x="-16161" y="1401756"/>
                  <a:pt x="12928" y="1358756"/>
                  <a:pt x="12928" y="1358756"/>
                </a:cubicBezTo>
                <a:cubicBezTo>
                  <a:pt x="12928" y="1372036"/>
                  <a:pt x="13560" y="1411241"/>
                  <a:pt x="12928" y="1256312"/>
                </a:cubicBezTo>
                <a:cubicBezTo>
                  <a:pt x="12296" y="1101383"/>
                  <a:pt x="7237" y="487989"/>
                  <a:pt x="9134" y="429179"/>
                </a:cubicBezTo>
                <a:cubicBezTo>
                  <a:pt x="11031" y="370369"/>
                  <a:pt x="14193" y="862982"/>
                  <a:pt x="24311" y="903453"/>
                </a:cubicBezTo>
                <a:cubicBezTo>
                  <a:pt x="34429" y="943924"/>
                  <a:pt x="39488" y="818716"/>
                  <a:pt x="69841" y="672007"/>
                </a:cubicBezTo>
                <a:cubicBezTo>
                  <a:pt x="100194" y="525298"/>
                  <a:pt x="196946" y="-76080"/>
                  <a:pt x="187461" y="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5FD18CE-6B09-D873-9280-7647E31BD918}"/>
              </a:ext>
            </a:extLst>
          </p:cNvPr>
          <p:cNvSpPr/>
          <p:nvPr/>
        </p:nvSpPr>
        <p:spPr>
          <a:xfrm>
            <a:off x="3043088" y="2775275"/>
            <a:ext cx="300497" cy="1324489"/>
          </a:xfrm>
          <a:custGeom>
            <a:avLst/>
            <a:gdLst>
              <a:gd name="connsiteX0" fmla="*/ 243037 w 300497"/>
              <a:gd name="connsiteY0" fmla="*/ 6025 h 1324489"/>
              <a:gd name="connsiteX1" fmla="*/ 106512 w 300497"/>
              <a:gd name="connsiteY1" fmla="*/ 695000 h 1324489"/>
              <a:gd name="connsiteX2" fmla="*/ 125562 w 300497"/>
              <a:gd name="connsiteY2" fmla="*/ 669600 h 1324489"/>
              <a:gd name="connsiteX3" fmla="*/ 208112 w 300497"/>
              <a:gd name="connsiteY3" fmla="*/ 1082350 h 1324489"/>
              <a:gd name="connsiteX4" fmla="*/ 220812 w 300497"/>
              <a:gd name="connsiteY4" fmla="*/ 945825 h 1324489"/>
              <a:gd name="connsiteX5" fmla="*/ 271612 w 300497"/>
              <a:gd name="connsiteY5" fmla="*/ 1320475 h 1324489"/>
              <a:gd name="connsiteX6" fmla="*/ 293837 w 300497"/>
              <a:gd name="connsiteY6" fmla="*/ 1133150 h 1324489"/>
              <a:gd name="connsiteX7" fmla="*/ 223987 w 300497"/>
              <a:gd name="connsiteY7" fmla="*/ 964875 h 1324489"/>
              <a:gd name="connsiteX8" fmla="*/ 300187 w 300497"/>
              <a:gd name="connsiteY8" fmla="*/ 1177600 h 1324489"/>
              <a:gd name="connsiteX9" fmla="*/ 239862 w 300497"/>
              <a:gd name="connsiteY9" fmla="*/ 1041075 h 1324489"/>
              <a:gd name="connsiteX10" fmla="*/ 4912 w 300497"/>
              <a:gd name="connsiteY10" fmla="*/ 660075 h 1324489"/>
              <a:gd name="connsiteX11" fmla="*/ 81112 w 300497"/>
              <a:gd name="connsiteY11" fmla="*/ 799775 h 1324489"/>
              <a:gd name="connsiteX12" fmla="*/ 90637 w 300497"/>
              <a:gd name="connsiteY12" fmla="*/ 402900 h 1324489"/>
              <a:gd name="connsiteX13" fmla="*/ 122387 w 300497"/>
              <a:gd name="connsiteY13" fmla="*/ 615625 h 1324489"/>
              <a:gd name="connsiteX14" fmla="*/ 135087 w 300497"/>
              <a:gd name="connsiteY14" fmla="*/ 371150 h 1324489"/>
              <a:gd name="connsiteX15" fmla="*/ 243037 w 300497"/>
              <a:gd name="connsiteY15" fmla="*/ 6025 h 132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497" h="1324489">
                <a:moveTo>
                  <a:pt x="243037" y="6025"/>
                </a:moveTo>
                <a:cubicBezTo>
                  <a:pt x="238274" y="60000"/>
                  <a:pt x="126091" y="584404"/>
                  <a:pt x="106512" y="695000"/>
                </a:cubicBezTo>
                <a:cubicBezTo>
                  <a:pt x="86933" y="805596"/>
                  <a:pt x="108629" y="605042"/>
                  <a:pt x="125562" y="669600"/>
                </a:cubicBezTo>
                <a:cubicBezTo>
                  <a:pt x="142495" y="734158"/>
                  <a:pt x="192237" y="1036313"/>
                  <a:pt x="208112" y="1082350"/>
                </a:cubicBezTo>
                <a:cubicBezTo>
                  <a:pt x="223987" y="1128388"/>
                  <a:pt x="210229" y="906138"/>
                  <a:pt x="220812" y="945825"/>
                </a:cubicBezTo>
                <a:cubicBezTo>
                  <a:pt x="231395" y="985513"/>
                  <a:pt x="259441" y="1289254"/>
                  <a:pt x="271612" y="1320475"/>
                </a:cubicBezTo>
                <a:cubicBezTo>
                  <a:pt x="283783" y="1351696"/>
                  <a:pt x="301774" y="1192417"/>
                  <a:pt x="293837" y="1133150"/>
                </a:cubicBezTo>
                <a:cubicBezTo>
                  <a:pt x="285900" y="1073883"/>
                  <a:pt x="222929" y="957467"/>
                  <a:pt x="223987" y="964875"/>
                </a:cubicBezTo>
                <a:cubicBezTo>
                  <a:pt x="225045" y="972283"/>
                  <a:pt x="297541" y="1164900"/>
                  <a:pt x="300187" y="1177600"/>
                </a:cubicBezTo>
                <a:cubicBezTo>
                  <a:pt x="302833" y="1190300"/>
                  <a:pt x="289074" y="1127329"/>
                  <a:pt x="239862" y="1041075"/>
                </a:cubicBezTo>
                <a:cubicBezTo>
                  <a:pt x="190650" y="954821"/>
                  <a:pt x="31370" y="700292"/>
                  <a:pt x="4912" y="660075"/>
                </a:cubicBezTo>
                <a:cubicBezTo>
                  <a:pt x="-21546" y="619858"/>
                  <a:pt x="66825" y="842637"/>
                  <a:pt x="81112" y="799775"/>
                </a:cubicBezTo>
                <a:cubicBezTo>
                  <a:pt x="95399" y="756913"/>
                  <a:pt x="83758" y="433592"/>
                  <a:pt x="90637" y="402900"/>
                </a:cubicBezTo>
                <a:cubicBezTo>
                  <a:pt x="97516" y="372208"/>
                  <a:pt x="114979" y="620917"/>
                  <a:pt x="122387" y="615625"/>
                </a:cubicBezTo>
                <a:cubicBezTo>
                  <a:pt x="129795" y="610333"/>
                  <a:pt x="114979" y="466400"/>
                  <a:pt x="135087" y="371150"/>
                </a:cubicBezTo>
                <a:cubicBezTo>
                  <a:pt x="155195" y="275900"/>
                  <a:pt x="247800" y="-47950"/>
                  <a:pt x="243037" y="6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E9A50B42-CE67-CCB5-137E-19E466936877}"/>
              </a:ext>
            </a:extLst>
          </p:cNvPr>
          <p:cNvSpPr/>
          <p:nvPr/>
        </p:nvSpPr>
        <p:spPr>
          <a:xfrm>
            <a:off x="3360707" y="2946081"/>
            <a:ext cx="641996" cy="810323"/>
          </a:xfrm>
          <a:custGeom>
            <a:avLst/>
            <a:gdLst>
              <a:gd name="connsiteX0" fmla="*/ 639793 w 641996"/>
              <a:gd name="connsiteY0" fmla="*/ 3494 h 810323"/>
              <a:gd name="connsiteX1" fmla="*/ 100043 w 641996"/>
              <a:gd name="connsiteY1" fmla="*/ 359094 h 810323"/>
              <a:gd name="connsiteX2" fmla="*/ 160368 w 641996"/>
              <a:gd name="connsiteY2" fmla="*/ 330519 h 810323"/>
              <a:gd name="connsiteX3" fmla="*/ 131793 w 641996"/>
              <a:gd name="connsiteY3" fmla="*/ 638494 h 810323"/>
              <a:gd name="connsiteX4" fmla="*/ 239743 w 641996"/>
              <a:gd name="connsiteY4" fmla="*/ 765494 h 810323"/>
              <a:gd name="connsiteX5" fmla="*/ 7968 w 641996"/>
              <a:gd name="connsiteY5" fmla="*/ 765494 h 810323"/>
              <a:gd name="connsiteX6" fmla="*/ 582643 w 641996"/>
              <a:gd name="connsiteY6" fmla="*/ 809944 h 810323"/>
              <a:gd name="connsiteX7" fmla="*/ 334993 w 641996"/>
              <a:gd name="connsiteY7" fmla="*/ 784544 h 810323"/>
              <a:gd name="connsiteX8" fmla="*/ 192118 w 641996"/>
              <a:gd name="connsiteY8" fmla="*/ 743269 h 810323"/>
              <a:gd name="connsiteX9" fmla="*/ 131793 w 641996"/>
              <a:gd name="connsiteY9" fmla="*/ 613094 h 810323"/>
              <a:gd name="connsiteX10" fmla="*/ 163543 w 641996"/>
              <a:gd name="connsiteY10" fmla="*/ 327344 h 810323"/>
              <a:gd name="connsiteX11" fmla="*/ 246093 w 641996"/>
              <a:gd name="connsiteY11" fmla="*/ 25719 h 810323"/>
              <a:gd name="connsiteX12" fmla="*/ 198468 w 641996"/>
              <a:gd name="connsiteY12" fmla="*/ 254319 h 810323"/>
              <a:gd name="connsiteX13" fmla="*/ 487393 w 641996"/>
              <a:gd name="connsiteY13" fmla="*/ 319 h 810323"/>
              <a:gd name="connsiteX14" fmla="*/ 296893 w 641996"/>
              <a:gd name="connsiteY14" fmla="*/ 197169 h 810323"/>
              <a:gd name="connsiteX15" fmla="*/ 639793 w 641996"/>
              <a:gd name="connsiteY15" fmla="*/ 3494 h 81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1996" h="810323">
                <a:moveTo>
                  <a:pt x="639793" y="3494"/>
                </a:moveTo>
                <a:cubicBezTo>
                  <a:pt x="606985" y="30482"/>
                  <a:pt x="179947" y="304590"/>
                  <a:pt x="100043" y="359094"/>
                </a:cubicBezTo>
                <a:cubicBezTo>
                  <a:pt x="20139" y="413598"/>
                  <a:pt x="155076" y="283952"/>
                  <a:pt x="160368" y="330519"/>
                </a:cubicBezTo>
                <a:cubicBezTo>
                  <a:pt x="165660" y="377086"/>
                  <a:pt x="118564" y="565998"/>
                  <a:pt x="131793" y="638494"/>
                </a:cubicBezTo>
                <a:cubicBezTo>
                  <a:pt x="145022" y="710990"/>
                  <a:pt x="260380" y="744327"/>
                  <a:pt x="239743" y="765494"/>
                </a:cubicBezTo>
                <a:cubicBezTo>
                  <a:pt x="219105" y="786661"/>
                  <a:pt x="-49182" y="758086"/>
                  <a:pt x="7968" y="765494"/>
                </a:cubicBezTo>
                <a:cubicBezTo>
                  <a:pt x="65118" y="772902"/>
                  <a:pt x="528139" y="806769"/>
                  <a:pt x="582643" y="809944"/>
                </a:cubicBezTo>
                <a:cubicBezTo>
                  <a:pt x="637147" y="813119"/>
                  <a:pt x="400081" y="795657"/>
                  <a:pt x="334993" y="784544"/>
                </a:cubicBezTo>
                <a:cubicBezTo>
                  <a:pt x="269905" y="773431"/>
                  <a:pt x="225985" y="771844"/>
                  <a:pt x="192118" y="743269"/>
                </a:cubicBezTo>
                <a:cubicBezTo>
                  <a:pt x="158251" y="714694"/>
                  <a:pt x="136555" y="682415"/>
                  <a:pt x="131793" y="613094"/>
                </a:cubicBezTo>
                <a:cubicBezTo>
                  <a:pt x="127031" y="543773"/>
                  <a:pt x="144493" y="425240"/>
                  <a:pt x="163543" y="327344"/>
                </a:cubicBezTo>
                <a:cubicBezTo>
                  <a:pt x="182593" y="229448"/>
                  <a:pt x="240272" y="37890"/>
                  <a:pt x="246093" y="25719"/>
                </a:cubicBezTo>
                <a:cubicBezTo>
                  <a:pt x="251914" y="13548"/>
                  <a:pt x="158251" y="258552"/>
                  <a:pt x="198468" y="254319"/>
                </a:cubicBezTo>
                <a:cubicBezTo>
                  <a:pt x="238685" y="250086"/>
                  <a:pt x="470989" y="9844"/>
                  <a:pt x="487393" y="319"/>
                </a:cubicBezTo>
                <a:cubicBezTo>
                  <a:pt x="503797" y="-9206"/>
                  <a:pt x="265143" y="197169"/>
                  <a:pt x="296893" y="197169"/>
                </a:cubicBezTo>
                <a:cubicBezTo>
                  <a:pt x="328643" y="197169"/>
                  <a:pt x="672601" y="-23494"/>
                  <a:pt x="639793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104CD6E7-36C8-D974-B3AD-05EF2AC0E401}"/>
              </a:ext>
            </a:extLst>
          </p:cNvPr>
          <p:cNvSpPr/>
          <p:nvPr/>
        </p:nvSpPr>
        <p:spPr>
          <a:xfrm>
            <a:off x="3610309" y="3167118"/>
            <a:ext cx="454063" cy="573703"/>
          </a:xfrm>
          <a:custGeom>
            <a:avLst/>
            <a:gdLst>
              <a:gd name="connsiteX0" fmla="*/ 453691 w 454063"/>
              <a:gd name="connsiteY0" fmla="*/ 1532 h 573703"/>
              <a:gd name="connsiteX1" fmla="*/ 221916 w 454063"/>
              <a:gd name="connsiteY1" fmla="*/ 252357 h 573703"/>
              <a:gd name="connsiteX2" fmla="*/ 361616 w 454063"/>
              <a:gd name="connsiteY2" fmla="*/ 560332 h 573703"/>
              <a:gd name="connsiteX3" fmla="*/ 345741 w 454063"/>
              <a:gd name="connsiteY3" fmla="*/ 500007 h 573703"/>
              <a:gd name="connsiteX4" fmla="*/ 209216 w 454063"/>
              <a:gd name="connsiteY4" fmla="*/ 334907 h 573703"/>
              <a:gd name="connsiteX5" fmla="*/ 94916 w 454063"/>
              <a:gd name="connsiteY5" fmla="*/ 223782 h 573703"/>
              <a:gd name="connsiteX6" fmla="*/ 6016 w 454063"/>
              <a:gd name="connsiteY6" fmla="*/ 293632 h 573703"/>
              <a:gd name="connsiteX7" fmla="*/ 269541 w 454063"/>
              <a:gd name="connsiteY7" fmla="*/ 153932 h 573703"/>
              <a:gd name="connsiteX8" fmla="*/ 453691 w 454063"/>
              <a:gd name="connsiteY8" fmla="*/ 1532 h 5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63" h="573703">
                <a:moveTo>
                  <a:pt x="453691" y="1532"/>
                </a:moveTo>
                <a:cubicBezTo>
                  <a:pt x="445753" y="17936"/>
                  <a:pt x="237262" y="159224"/>
                  <a:pt x="221916" y="252357"/>
                </a:cubicBezTo>
                <a:cubicBezTo>
                  <a:pt x="206570" y="345490"/>
                  <a:pt x="340978" y="519057"/>
                  <a:pt x="361616" y="560332"/>
                </a:cubicBezTo>
                <a:cubicBezTo>
                  <a:pt x="382253" y="601607"/>
                  <a:pt x="371141" y="537578"/>
                  <a:pt x="345741" y="500007"/>
                </a:cubicBezTo>
                <a:cubicBezTo>
                  <a:pt x="320341" y="462436"/>
                  <a:pt x="251020" y="380945"/>
                  <a:pt x="209216" y="334907"/>
                </a:cubicBezTo>
                <a:cubicBezTo>
                  <a:pt x="167412" y="288870"/>
                  <a:pt x="128783" y="230661"/>
                  <a:pt x="94916" y="223782"/>
                </a:cubicBezTo>
                <a:cubicBezTo>
                  <a:pt x="61049" y="216903"/>
                  <a:pt x="-23088" y="305274"/>
                  <a:pt x="6016" y="293632"/>
                </a:cubicBezTo>
                <a:cubicBezTo>
                  <a:pt x="35120" y="281990"/>
                  <a:pt x="198103" y="203145"/>
                  <a:pt x="269541" y="153932"/>
                </a:cubicBezTo>
                <a:cubicBezTo>
                  <a:pt x="340978" y="104720"/>
                  <a:pt x="461629" y="-14872"/>
                  <a:pt x="45369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FF26EF40-6343-92C6-AFE0-BE46238D9BC5}"/>
              </a:ext>
            </a:extLst>
          </p:cNvPr>
          <p:cNvSpPr/>
          <p:nvPr/>
        </p:nvSpPr>
        <p:spPr>
          <a:xfrm>
            <a:off x="4024284" y="2864018"/>
            <a:ext cx="1308386" cy="527836"/>
          </a:xfrm>
          <a:custGeom>
            <a:avLst/>
            <a:gdLst>
              <a:gd name="connsiteX0" fmla="*/ 1616 w 1308386"/>
              <a:gd name="connsiteY0" fmla="*/ 161757 h 527836"/>
              <a:gd name="connsiteX1" fmla="*/ 877916 w 1308386"/>
              <a:gd name="connsiteY1" fmla="*/ 3007 h 527836"/>
              <a:gd name="connsiteX2" fmla="*/ 579466 w 1308386"/>
              <a:gd name="connsiteY2" fmla="*/ 63332 h 527836"/>
              <a:gd name="connsiteX3" fmla="*/ 528666 w 1308386"/>
              <a:gd name="connsiteY3" fmla="*/ 133182 h 527836"/>
              <a:gd name="connsiteX4" fmla="*/ 900141 w 1308386"/>
              <a:gd name="connsiteY4" fmla="*/ 355432 h 527836"/>
              <a:gd name="connsiteX5" fmla="*/ 722341 w 1308386"/>
              <a:gd name="connsiteY5" fmla="*/ 323682 h 527836"/>
              <a:gd name="connsiteX6" fmla="*/ 1303366 w 1308386"/>
              <a:gd name="connsiteY6" fmla="*/ 526882 h 527836"/>
              <a:gd name="connsiteX7" fmla="*/ 976341 w 1308386"/>
              <a:gd name="connsiteY7" fmla="*/ 387182 h 527836"/>
              <a:gd name="connsiteX8" fmla="*/ 500091 w 1308386"/>
              <a:gd name="connsiteY8" fmla="*/ 101432 h 527836"/>
              <a:gd name="connsiteX9" fmla="*/ 655666 w 1308386"/>
              <a:gd name="connsiteY9" fmla="*/ 53807 h 527836"/>
              <a:gd name="connsiteX10" fmla="*/ 1616 w 1308386"/>
              <a:gd name="connsiteY10" fmla="*/ 161757 h 5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8386" h="527836">
                <a:moveTo>
                  <a:pt x="1616" y="161757"/>
                </a:moveTo>
                <a:cubicBezTo>
                  <a:pt x="38658" y="153290"/>
                  <a:pt x="781608" y="19411"/>
                  <a:pt x="877916" y="3007"/>
                </a:cubicBezTo>
                <a:cubicBezTo>
                  <a:pt x="974224" y="-13397"/>
                  <a:pt x="637674" y="41636"/>
                  <a:pt x="579466" y="63332"/>
                </a:cubicBezTo>
                <a:cubicBezTo>
                  <a:pt x="521258" y="85028"/>
                  <a:pt x="475220" y="84499"/>
                  <a:pt x="528666" y="133182"/>
                </a:cubicBezTo>
                <a:cubicBezTo>
                  <a:pt x="582112" y="181865"/>
                  <a:pt x="867862" y="323682"/>
                  <a:pt x="900141" y="355432"/>
                </a:cubicBezTo>
                <a:cubicBezTo>
                  <a:pt x="932420" y="387182"/>
                  <a:pt x="655137" y="295107"/>
                  <a:pt x="722341" y="323682"/>
                </a:cubicBezTo>
                <a:cubicBezTo>
                  <a:pt x="789545" y="352257"/>
                  <a:pt x="1261033" y="516299"/>
                  <a:pt x="1303366" y="526882"/>
                </a:cubicBezTo>
                <a:cubicBezTo>
                  <a:pt x="1345699" y="537465"/>
                  <a:pt x="1110220" y="458090"/>
                  <a:pt x="976341" y="387182"/>
                </a:cubicBezTo>
                <a:cubicBezTo>
                  <a:pt x="842462" y="316274"/>
                  <a:pt x="553537" y="156994"/>
                  <a:pt x="500091" y="101432"/>
                </a:cubicBezTo>
                <a:cubicBezTo>
                  <a:pt x="446645" y="45870"/>
                  <a:pt x="735570" y="41636"/>
                  <a:pt x="655666" y="53807"/>
                </a:cubicBezTo>
                <a:cubicBezTo>
                  <a:pt x="575762" y="65978"/>
                  <a:pt x="-35426" y="170224"/>
                  <a:pt x="1616" y="16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54B82B6-847B-67BD-9AF3-ABB705AC5314}"/>
              </a:ext>
            </a:extLst>
          </p:cNvPr>
          <p:cNvSpPr/>
          <p:nvPr/>
        </p:nvSpPr>
        <p:spPr>
          <a:xfrm>
            <a:off x="3727380" y="3152999"/>
            <a:ext cx="974776" cy="1076615"/>
          </a:xfrm>
          <a:custGeom>
            <a:avLst/>
            <a:gdLst>
              <a:gd name="connsiteX0" fmla="*/ 70 w 974776"/>
              <a:gd name="connsiteY0" fmla="*/ 158526 h 1076615"/>
              <a:gd name="connsiteX1" fmla="*/ 511245 w 974776"/>
              <a:gd name="connsiteY1" fmla="*/ 82326 h 1076615"/>
              <a:gd name="connsiteX2" fmla="*/ 952570 w 974776"/>
              <a:gd name="connsiteY2" fmla="*/ 196626 h 1076615"/>
              <a:gd name="connsiteX3" fmla="*/ 901770 w 974776"/>
              <a:gd name="connsiteY3" fmla="*/ 212501 h 1076615"/>
              <a:gd name="connsiteX4" fmla="*/ 838270 w 974776"/>
              <a:gd name="connsiteY4" fmla="*/ 774476 h 1076615"/>
              <a:gd name="connsiteX5" fmla="*/ 879545 w 974776"/>
              <a:gd name="connsiteY5" fmla="*/ 1076101 h 1076615"/>
              <a:gd name="connsiteX6" fmla="*/ 854145 w 974776"/>
              <a:gd name="connsiteY6" fmla="*/ 834801 h 1076615"/>
              <a:gd name="connsiteX7" fmla="*/ 720795 w 974776"/>
              <a:gd name="connsiteY7" fmla="*/ 403001 h 1076615"/>
              <a:gd name="connsiteX8" fmla="*/ 831920 w 974776"/>
              <a:gd name="connsiteY8" fmla="*/ 669701 h 1076615"/>
              <a:gd name="connsiteX9" fmla="*/ 857320 w 974776"/>
              <a:gd name="connsiteY9" fmla="*/ 387126 h 1076615"/>
              <a:gd name="connsiteX10" fmla="*/ 885895 w 974776"/>
              <a:gd name="connsiteY10" fmla="*/ 231551 h 1076615"/>
              <a:gd name="connsiteX11" fmla="*/ 765245 w 974776"/>
              <a:gd name="connsiteY11" fmla="*/ 88676 h 1076615"/>
              <a:gd name="connsiteX12" fmla="*/ 854145 w 974776"/>
              <a:gd name="connsiteY12" fmla="*/ 155351 h 1076615"/>
              <a:gd name="connsiteX13" fmla="*/ 387420 w 974776"/>
              <a:gd name="connsiteY13" fmla="*/ 2951 h 1076615"/>
              <a:gd name="connsiteX14" fmla="*/ 546170 w 974776"/>
              <a:gd name="connsiteY14" fmla="*/ 63276 h 1076615"/>
              <a:gd name="connsiteX15" fmla="*/ 70 w 974776"/>
              <a:gd name="connsiteY15" fmla="*/ 158526 h 107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776" h="1076615">
                <a:moveTo>
                  <a:pt x="70" y="158526"/>
                </a:moveTo>
                <a:cubicBezTo>
                  <a:pt x="-5751" y="161701"/>
                  <a:pt x="352495" y="75976"/>
                  <a:pt x="511245" y="82326"/>
                </a:cubicBezTo>
                <a:cubicBezTo>
                  <a:pt x="669995" y="88676"/>
                  <a:pt x="887482" y="174930"/>
                  <a:pt x="952570" y="196626"/>
                </a:cubicBezTo>
                <a:cubicBezTo>
                  <a:pt x="1017658" y="218322"/>
                  <a:pt x="920820" y="116193"/>
                  <a:pt x="901770" y="212501"/>
                </a:cubicBezTo>
                <a:cubicBezTo>
                  <a:pt x="882720" y="308809"/>
                  <a:pt x="841974" y="630543"/>
                  <a:pt x="838270" y="774476"/>
                </a:cubicBezTo>
                <a:cubicBezTo>
                  <a:pt x="834566" y="918409"/>
                  <a:pt x="876899" y="1066047"/>
                  <a:pt x="879545" y="1076101"/>
                </a:cubicBezTo>
                <a:cubicBezTo>
                  <a:pt x="882191" y="1086155"/>
                  <a:pt x="880603" y="946984"/>
                  <a:pt x="854145" y="834801"/>
                </a:cubicBezTo>
                <a:cubicBezTo>
                  <a:pt x="827687" y="722618"/>
                  <a:pt x="724499" y="430518"/>
                  <a:pt x="720795" y="403001"/>
                </a:cubicBezTo>
                <a:cubicBezTo>
                  <a:pt x="717091" y="375484"/>
                  <a:pt x="809166" y="672347"/>
                  <a:pt x="831920" y="669701"/>
                </a:cubicBezTo>
                <a:cubicBezTo>
                  <a:pt x="854674" y="667055"/>
                  <a:pt x="848324" y="460151"/>
                  <a:pt x="857320" y="387126"/>
                </a:cubicBezTo>
                <a:cubicBezTo>
                  <a:pt x="866316" y="314101"/>
                  <a:pt x="901241" y="281293"/>
                  <a:pt x="885895" y="231551"/>
                </a:cubicBezTo>
                <a:cubicBezTo>
                  <a:pt x="870549" y="181809"/>
                  <a:pt x="770537" y="101376"/>
                  <a:pt x="765245" y="88676"/>
                </a:cubicBezTo>
                <a:cubicBezTo>
                  <a:pt x="759953" y="75976"/>
                  <a:pt x="917116" y="169638"/>
                  <a:pt x="854145" y="155351"/>
                </a:cubicBezTo>
                <a:cubicBezTo>
                  <a:pt x="791174" y="141064"/>
                  <a:pt x="438749" y="18297"/>
                  <a:pt x="387420" y="2951"/>
                </a:cubicBezTo>
                <a:cubicBezTo>
                  <a:pt x="336091" y="-12395"/>
                  <a:pt x="604378" y="35759"/>
                  <a:pt x="546170" y="63276"/>
                </a:cubicBezTo>
                <a:cubicBezTo>
                  <a:pt x="487962" y="90793"/>
                  <a:pt x="5891" y="155351"/>
                  <a:pt x="70" y="158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AF3E2072-D40A-A5A2-090C-4EAA6E7FA3E1}"/>
              </a:ext>
            </a:extLst>
          </p:cNvPr>
          <p:cNvSpPr/>
          <p:nvPr/>
        </p:nvSpPr>
        <p:spPr>
          <a:xfrm>
            <a:off x="4970260" y="3353579"/>
            <a:ext cx="742230" cy="371504"/>
          </a:xfrm>
          <a:custGeom>
            <a:avLst/>
            <a:gdLst>
              <a:gd name="connsiteX0" fmla="*/ 192290 w 742230"/>
              <a:gd name="connsiteY0" fmla="*/ 357996 h 371504"/>
              <a:gd name="connsiteX1" fmla="*/ 58940 w 742230"/>
              <a:gd name="connsiteY1" fmla="*/ 192896 h 371504"/>
              <a:gd name="connsiteX2" fmla="*/ 249440 w 742230"/>
              <a:gd name="connsiteY2" fmla="*/ 94471 h 371504"/>
              <a:gd name="connsiteX3" fmla="*/ 1790 w 742230"/>
              <a:gd name="connsiteY3" fmla="*/ 2396 h 371504"/>
              <a:gd name="connsiteX4" fmla="*/ 405015 w 742230"/>
              <a:gd name="connsiteY4" fmla="*/ 196071 h 371504"/>
              <a:gd name="connsiteX5" fmla="*/ 738390 w 742230"/>
              <a:gd name="connsiteY5" fmla="*/ 370696 h 371504"/>
              <a:gd name="connsiteX6" fmla="*/ 579640 w 742230"/>
              <a:gd name="connsiteY6" fmla="*/ 259571 h 371504"/>
              <a:gd name="connsiteX7" fmla="*/ 478040 w 742230"/>
              <a:gd name="connsiteY7" fmla="*/ 218296 h 371504"/>
              <a:gd name="connsiteX8" fmla="*/ 443115 w 742230"/>
              <a:gd name="connsiteY8" fmla="*/ 304021 h 371504"/>
              <a:gd name="connsiteX9" fmla="*/ 430415 w 742230"/>
              <a:gd name="connsiteY9" fmla="*/ 199246 h 371504"/>
              <a:gd name="connsiteX10" fmla="*/ 192290 w 742230"/>
              <a:gd name="connsiteY10" fmla="*/ 59546 h 371504"/>
              <a:gd name="connsiteX11" fmla="*/ 39890 w 742230"/>
              <a:gd name="connsiteY11" fmla="*/ 100821 h 371504"/>
              <a:gd name="connsiteX12" fmla="*/ 211340 w 742230"/>
              <a:gd name="connsiteY12" fmla="*/ 62721 h 371504"/>
              <a:gd name="connsiteX13" fmla="*/ 68465 w 742230"/>
              <a:gd name="connsiteY13" fmla="*/ 186546 h 371504"/>
              <a:gd name="connsiteX14" fmla="*/ 68465 w 742230"/>
              <a:gd name="connsiteY14" fmla="*/ 183371 h 371504"/>
              <a:gd name="connsiteX15" fmla="*/ 192290 w 742230"/>
              <a:gd name="connsiteY15" fmla="*/ 357996 h 3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2230" h="371504">
                <a:moveTo>
                  <a:pt x="192290" y="357996"/>
                </a:moveTo>
                <a:cubicBezTo>
                  <a:pt x="190703" y="359583"/>
                  <a:pt x="49415" y="236817"/>
                  <a:pt x="58940" y="192896"/>
                </a:cubicBezTo>
                <a:cubicBezTo>
                  <a:pt x="68465" y="148975"/>
                  <a:pt x="258965" y="126221"/>
                  <a:pt x="249440" y="94471"/>
                </a:cubicBezTo>
                <a:cubicBezTo>
                  <a:pt x="239915" y="62721"/>
                  <a:pt x="-24139" y="-14537"/>
                  <a:pt x="1790" y="2396"/>
                </a:cubicBezTo>
                <a:cubicBezTo>
                  <a:pt x="27719" y="19329"/>
                  <a:pt x="282248" y="134688"/>
                  <a:pt x="405015" y="196071"/>
                </a:cubicBezTo>
                <a:cubicBezTo>
                  <a:pt x="527782" y="257454"/>
                  <a:pt x="709286" y="360113"/>
                  <a:pt x="738390" y="370696"/>
                </a:cubicBezTo>
                <a:cubicBezTo>
                  <a:pt x="767494" y="381279"/>
                  <a:pt x="623031" y="284971"/>
                  <a:pt x="579640" y="259571"/>
                </a:cubicBezTo>
                <a:cubicBezTo>
                  <a:pt x="536249" y="234171"/>
                  <a:pt x="500794" y="210888"/>
                  <a:pt x="478040" y="218296"/>
                </a:cubicBezTo>
                <a:cubicBezTo>
                  <a:pt x="455286" y="225704"/>
                  <a:pt x="451053" y="307196"/>
                  <a:pt x="443115" y="304021"/>
                </a:cubicBezTo>
                <a:cubicBezTo>
                  <a:pt x="435177" y="300846"/>
                  <a:pt x="472219" y="239992"/>
                  <a:pt x="430415" y="199246"/>
                </a:cubicBezTo>
                <a:cubicBezTo>
                  <a:pt x="388611" y="158500"/>
                  <a:pt x="257377" y="75950"/>
                  <a:pt x="192290" y="59546"/>
                </a:cubicBezTo>
                <a:cubicBezTo>
                  <a:pt x="127203" y="43142"/>
                  <a:pt x="36715" y="100292"/>
                  <a:pt x="39890" y="100821"/>
                </a:cubicBezTo>
                <a:cubicBezTo>
                  <a:pt x="43065" y="101350"/>
                  <a:pt x="206577" y="48433"/>
                  <a:pt x="211340" y="62721"/>
                </a:cubicBezTo>
                <a:cubicBezTo>
                  <a:pt x="216103" y="77009"/>
                  <a:pt x="92277" y="166438"/>
                  <a:pt x="68465" y="186546"/>
                </a:cubicBezTo>
                <a:cubicBezTo>
                  <a:pt x="44653" y="206654"/>
                  <a:pt x="48886" y="155325"/>
                  <a:pt x="68465" y="183371"/>
                </a:cubicBezTo>
                <a:cubicBezTo>
                  <a:pt x="88044" y="211417"/>
                  <a:pt x="193877" y="356409"/>
                  <a:pt x="192290" y="35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B1AA222-9513-A32D-7B1C-6E307482AEA9}"/>
              </a:ext>
            </a:extLst>
          </p:cNvPr>
          <p:cNvSpPr/>
          <p:nvPr/>
        </p:nvSpPr>
        <p:spPr>
          <a:xfrm>
            <a:off x="4607184" y="3802235"/>
            <a:ext cx="1090242" cy="730298"/>
          </a:xfrm>
          <a:custGeom>
            <a:avLst/>
            <a:gdLst>
              <a:gd name="connsiteX0" fmla="*/ 2916 w 1090242"/>
              <a:gd name="connsiteY0" fmla="*/ 26815 h 730298"/>
              <a:gd name="connsiteX1" fmla="*/ 504566 w 1090242"/>
              <a:gd name="connsiteY1" fmla="*/ 128415 h 730298"/>
              <a:gd name="connsiteX2" fmla="*/ 729991 w 1090242"/>
              <a:gd name="connsiteY2" fmla="*/ 147465 h 730298"/>
              <a:gd name="connsiteX3" fmla="*/ 479166 w 1090242"/>
              <a:gd name="connsiteY3" fmla="*/ 134765 h 730298"/>
              <a:gd name="connsiteX4" fmla="*/ 434716 w 1090242"/>
              <a:gd name="connsiteY4" fmla="*/ 280815 h 730298"/>
              <a:gd name="connsiteX5" fmla="*/ 491866 w 1090242"/>
              <a:gd name="connsiteY5" fmla="*/ 445915 h 730298"/>
              <a:gd name="connsiteX6" fmla="*/ 342641 w 1090242"/>
              <a:gd name="connsiteY6" fmla="*/ 325265 h 730298"/>
              <a:gd name="connsiteX7" fmla="*/ 145791 w 1090242"/>
              <a:gd name="connsiteY7" fmla="*/ 223665 h 730298"/>
              <a:gd name="connsiteX8" fmla="*/ 1079241 w 1090242"/>
              <a:gd name="connsiteY8" fmla="*/ 722140 h 730298"/>
              <a:gd name="connsiteX9" fmla="*/ 625216 w 1090242"/>
              <a:gd name="connsiteY9" fmla="*/ 518940 h 730298"/>
              <a:gd name="connsiteX10" fmla="*/ 133091 w 1090242"/>
              <a:gd name="connsiteY10" fmla="*/ 328440 h 730298"/>
              <a:gd name="connsiteX11" fmla="*/ 463291 w 1090242"/>
              <a:gd name="connsiteY11" fmla="*/ 449090 h 730298"/>
              <a:gd name="connsiteX12" fmla="*/ 409316 w 1090242"/>
              <a:gd name="connsiteY12" fmla="*/ 334790 h 730298"/>
              <a:gd name="connsiteX13" fmla="*/ 275966 w 1090242"/>
              <a:gd name="connsiteY13" fmla="*/ 210965 h 730298"/>
              <a:gd name="connsiteX14" fmla="*/ 418841 w 1090242"/>
              <a:gd name="connsiteY14" fmla="*/ 318915 h 730298"/>
              <a:gd name="connsiteX15" fmla="*/ 472816 w 1090242"/>
              <a:gd name="connsiteY15" fmla="*/ 176040 h 730298"/>
              <a:gd name="connsiteX16" fmla="*/ 164841 w 1090242"/>
              <a:gd name="connsiteY16" fmla="*/ 1415 h 730298"/>
              <a:gd name="connsiteX17" fmla="*/ 291841 w 1090242"/>
              <a:gd name="connsiteY17" fmla="*/ 90315 h 730298"/>
              <a:gd name="connsiteX18" fmla="*/ 2916 w 1090242"/>
              <a:gd name="connsiteY18" fmla="*/ 26815 h 7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0242" h="730298">
                <a:moveTo>
                  <a:pt x="2916" y="26815"/>
                </a:moveTo>
                <a:cubicBezTo>
                  <a:pt x="38370" y="33165"/>
                  <a:pt x="383387" y="108307"/>
                  <a:pt x="504566" y="128415"/>
                </a:cubicBezTo>
                <a:cubicBezTo>
                  <a:pt x="625745" y="148523"/>
                  <a:pt x="734224" y="146407"/>
                  <a:pt x="729991" y="147465"/>
                </a:cubicBezTo>
                <a:cubicBezTo>
                  <a:pt x="725758" y="148523"/>
                  <a:pt x="528378" y="112540"/>
                  <a:pt x="479166" y="134765"/>
                </a:cubicBezTo>
                <a:cubicBezTo>
                  <a:pt x="429954" y="156990"/>
                  <a:pt x="432599" y="228957"/>
                  <a:pt x="434716" y="280815"/>
                </a:cubicBezTo>
                <a:cubicBezTo>
                  <a:pt x="436833" y="332673"/>
                  <a:pt x="507212" y="438507"/>
                  <a:pt x="491866" y="445915"/>
                </a:cubicBezTo>
                <a:cubicBezTo>
                  <a:pt x="476520" y="453323"/>
                  <a:pt x="400320" y="362307"/>
                  <a:pt x="342641" y="325265"/>
                </a:cubicBezTo>
                <a:cubicBezTo>
                  <a:pt x="284962" y="288223"/>
                  <a:pt x="145791" y="223665"/>
                  <a:pt x="145791" y="223665"/>
                </a:cubicBezTo>
                <a:lnTo>
                  <a:pt x="1079241" y="722140"/>
                </a:lnTo>
                <a:cubicBezTo>
                  <a:pt x="1159145" y="771352"/>
                  <a:pt x="782908" y="584557"/>
                  <a:pt x="625216" y="518940"/>
                </a:cubicBezTo>
                <a:cubicBezTo>
                  <a:pt x="467524" y="453323"/>
                  <a:pt x="160078" y="340082"/>
                  <a:pt x="133091" y="328440"/>
                </a:cubicBezTo>
                <a:cubicBezTo>
                  <a:pt x="106104" y="316798"/>
                  <a:pt x="417254" y="448032"/>
                  <a:pt x="463291" y="449090"/>
                </a:cubicBezTo>
                <a:cubicBezTo>
                  <a:pt x="509328" y="450148"/>
                  <a:pt x="440537" y="374477"/>
                  <a:pt x="409316" y="334790"/>
                </a:cubicBezTo>
                <a:cubicBezTo>
                  <a:pt x="378095" y="295103"/>
                  <a:pt x="274379" y="213611"/>
                  <a:pt x="275966" y="210965"/>
                </a:cubicBezTo>
                <a:cubicBezTo>
                  <a:pt x="277554" y="208319"/>
                  <a:pt x="386033" y="324736"/>
                  <a:pt x="418841" y="318915"/>
                </a:cubicBezTo>
                <a:cubicBezTo>
                  <a:pt x="451649" y="313094"/>
                  <a:pt x="515149" y="228957"/>
                  <a:pt x="472816" y="176040"/>
                </a:cubicBezTo>
                <a:cubicBezTo>
                  <a:pt x="430483" y="123123"/>
                  <a:pt x="195003" y="15702"/>
                  <a:pt x="164841" y="1415"/>
                </a:cubicBezTo>
                <a:cubicBezTo>
                  <a:pt x="134679" y="-12872"/>
                  <a:pt x="317241" y="85553"/>
                  <a:pt x="291841" y="90315"/>
                </a:cubicBezTo>
                <a:cubicBezTo>
                  <a:pt x="266441" y="95077"/>
                  <a:pt x="-32538" y="20465"/>
                  <a:pt x="2916" y="2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6A1BAA9-BDC1-1706-9953-1CFA4E2F9EA2}"/>
              </a:ext>
            </a:extLst>
          </p:cNvPr>
          <p:cNvSpPr/>
          <p:nvPr/>
        </p:nvSpPr>
        <p:spPr>
          <a:xfrm>
            <a:off x="4292507" y="5165781"/>
            <a:ext cx="355590" cy="76653"/>
          </a:xfrm>
          <a:custGeom>
            <a:avLst/>
            <a:gdLst>
              <a:gd name="connsiteX0" fmla="*/ 93 w 355590"/>
              <a:gd name="connsiteY0" fmla="*/ 63444 h 76653"/>
              <a:gd name="connsiteX1" fmla="*/ 222343 w 355590"/>
              <a:gd name="connsiteY1" fmla="*/ 22169 h 76653"/>
              <a:gd name="connsiteX2" fmla="*/ 352518 w 355590"/>
              <a:gd name="connsiteY2" fmla="*/ 76144 h 76653"/>
              <a:gd name="connsiteX3" fmla="*/ 317593 w 355590"/>
              <a:gd name="connsiteY3" fmla="*/ 50744 h 76653"/>
              <a:gd name="connsiteX4" fmla="*/ 314418 w 355590"/>
              <a:gd name="connsiteY4" fmla="*/ 60269 h 76653"/>
              <a:gd name="connsiteX5" fmla="*/ 235043 w 355590"/>
              <a:gd name="connsiteY5" fmla="*/ 41219 h 76653"/>
              <a:gd name="connsiteX6" fmla="*/ 273143 w 355590"/>
              <a:gd name="connsiteY6" fmla="*/ 12644 h 76653"/>
              <a:gd name="connsiteX7" fmla="*/ 142968 w 355590"/>
              <a:gd name="connsiteY7" fmla="*/ 6294 h 76653"/>
              <a:gd name="connsiteX8" fmla="*/ 193768 w 355590"/>
              <a:gd name="connsiteY8" fmla="*/ 3119 h 76653"/>
              <a:gd name="connsiteX9" fmla="*/ 93 w 355590"/>
              <a:gd name="connsiteY9" fmla="*/ 63444 h 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590" h="76653">
                <a:moveTo>
                  <a:pt x="93" y="63444"/>
                </a:moveTo>
                <a:cubicBezTo>
                  <a:pt x="4855" y="66619"/>
                  <a:pt x="163606" y="20052"/>
                  <a:pt x="222343" y="22169"/>
                </a:cubicBezTo>
                <a:cubicBezTo>
                  <a:pt x="281080" y="24286"/>
                  <a:pt x="336643" y="71382"/>
                  <a:pt x="352518" y="76144"/>
                </a:cubicBezTo>
                <a:cubicBezTo>
                  <a:pt x="368393" y="80906"/>
                  <a:pt x="317593" y="50744"/>
                  <a:pt x="317593" y="50744"/>
                </a:cubicBezTo>
                <a:cubicBezTo>
                  <a:pt x="311243" y="48098"/>
                  <a:pt x="328176" y="61856"/>
                  <a:pt x="314418" y="60269"/>
                </a:cubicBezTo>
                <a:cubicBezTo>
                  <a:pt x="300660" y="58682"/>
                  <a:pt x="241922" y="49157"/>
                  <a:pt x="235043" y="41219"/>
                </a:cubicBezTo>
                <a:cubicBezTo>
                  <a:pt x="228164" y="33281"/>
                  <a:pt x="288489" y="18465"/>
                  <a:pt x="273143" y="12644"/>
                </a:cubicBezTo>
                <a:cubicBezTo>
                  <a:pt x="257797" y="6823"/>
                  <a:pt x="156197" y="7881"/>
                  <a:pt x="142968" y="6294"/>
                </a:cubicBezTo>
                <a:cubicBezTo>
                  <a:pt x="129739" y="4707"/>
                  <a:pt x="213347" y="-4819"/>
                  <a:pt x="193768" y="3119"/>
                </a:cubicBezTo>
                <a:cubicBezTo>
                  <a:pt x="174189" y="11057"/>
                  <a:pt x="-4669" y="60269"/>
                  <a:pt x="93" y="6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0ED7DE02-EBCA-99C8-AB8E-5987FE5672F5}"/>
              </a:ext>
            </a:extLst>
          </p:cNvPr>
          <p:cNvSpPr/>
          <p:nvPr/>
        </p:nvSpPr>
        <p:spPr>
          <a:xfrm>
            <a:off x="4259311" y="5240788"/>
            <a:ext cx="466639" cy="133105"/>
          </a:xfrm>
          <a:custGeom>
            <a:avLst/>
            <a:gdLst>
              <a:gd name="connsiteX0" fmla="*/ 4714 w 466639"/>
              <a:gd name="connsiteY0" fmla="*/ 1137 h 133105"/>
              <a:gd name="connsiteX1" fmla="*/ 207914 w 466639"/>
              <a:gd name="connsiteY1" fmla="*/ 118612 h 133105"/>
              <a:gd name="connsiteX2" fmla="*/ 201564 w 466639"/>
              <a:gd name="connsiteY2" fmla="*/ 124962 h 133105"/>
              <a:gd name="connsiteX3" fmla="*/ 465089 w 466639"/>
              <a:gd name="connsiteY3" fmla="*/ 61462 h 133105"/>
              <a:gd name="connsiteX4" fmla="*/ 306339 w 466639"/>
              <a:gd name="connsiteY4" fmla="*/ 109087 h 133105"/>
              <a:gd name="connsiteX5" fmla="*/ 217439 w 466639"/>
              <a:gd name="connsiteY5" fmla="*/ 128137 h 133105"/>
              <a:gd name="connsiteX6" fmla="*/ 74564 w 466639"/>
              <a:gd name="connsiteY6" fmla="*/ 61462 h 133105"/>
              <a:gd name="connsiteX7" fmla="*/ 4714 w 466639"/>
              <a:gd name="connsiteY7" fmla="*/ 1137 h 1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39" h="133105">
                <a:moveTo>
                  <a:pt x="4714" y="1137"/>
                </a:moveTo>
                <a:cubicBezTo>
                  <a:pt x="26939" y="10662"/>
                  <a:pt x="207914" y="118612"/>
                  <a:pt x="207914" y="118612"/>
                </a:cubicBezTo>
                <a:cubicBezTo>
                  <a:pt x="240722" y="139249"/>
                  <a:pt x="158702" y="134487"/>
                  <a:pt x="201564" y="124962"/>
                </a:cubicBezTo>
                <a:cubicBezTo>
                  <a:pt x="244426" y="115437"/>
                  <a:pt x="447626" y="64108"/>
                  <a:pt x="465089" y="61462"/>
                </a:cubicBezTo>
                <a:cubicBezTo>
                  <a:pt x="482552" y="58816"/>
                  <a:pt x="347614" y="97975"/>
                  <a:pt x="306339" y="109087"/>
                </a:cubicBezTo>
                <a:cubicBezTo>
                  <a:pt x="265064" y="120199"/>
                  <a:pt x="256068" y="136075"/>
                  <a:pt x="217439" y="128137"/>
                </a:cubicBezTo>
                <a:cubicBezTo>
                  <a:pt x="178810" y="120200"/>
                  <a:pt x="104726" y="78395"/>
                  <a:pt x="74564" y="61462"/>
                </a:cubicBezTo>
                <a:cubicBezTo>
                  <a:pt x="44402" y="44529"/>
                  <a:pt x="-17511" y="-8388"/>
                  <a:pt x="4714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5D49A1A-2B0E-A3E4-AA74-24E042CC1E46}"/>
              </a:ext>
            </a:extLst>
          </p:cNvPr>
          <p:cNvSpPr/>
          <p:nvPr/>
        </p:nvSpPr>
        <p:spPr>
          <a:xfrm>
            <a:off x="4314817" y="5177619"/>
            <a:ext cx="406475" cy="162195"/>
          </a:xfrm>
          <a:custGeom>
            <a:avLst/>
            <a:gdLst>
              <a:gd name="connsiteX0" fmla="*/ 8 w 406475"/>
              <a:gd name="connsiteY0" fmla="*/ 806 h 162195"/>
              <a:gd name="connsiteX1" fmla="*/ 34933 w 406475"/>
              <a:gd name="connsiteY1" fmla="*/ 80181 h 162195"/>
              <a:gd name="connsiteX2" fmla="*/ 69858 w 406475"/>
              <a:gd name="connsiteY2" fmla="*/ 118281 h 162195"/>
              <a:gd name="connsiteX3" fmla="*/ 196858 w 406475"/>
              <a:gd name="connsiteY3" fmla="*/ 150031 h 162195"/>
              <a:gd name="connsiteX4" fmla="*/ 406408 w 406475"/>
              <a:gd name="connsiteY4" fmla="*/ 115106 h 162195"/>
              <a:gd name="connsiteX5" fmla="*/ 219083 w 406475"/>
              <a:gd name="connsiteY5" fmla="*/ 156381 h 162195"/>
              <a:gd name="connsiteX6" fmla="*/ 165108 w 406475"/>
              <a:gd name="connsiteY6" fmla="*/ 159556 h 162195"/>
              <a:gd name="connsiteX7" fmla="*/ 38108 w 406475"/>
              <a:gd name="connsiteY7" fmla="*/ 134156 h 162195"/>
              <a:gd name="connsiteX8" fmla="*/ 8 w 406475"/>
              <a:gd name="connsiteY8" fmla="*/ 806 h 16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75" h="162195">
                <a:moveTo>
                  <a:pt x="8" y="806"/>
                </a:moveTo>
                <a:cubicBezTo>
                  <a:pt x="-521" y="-8190"/>
                  <a:pt x="23291" y="60602"/>
                  <a:pt x="34933" y="80181"/>
                </a:cubicBezTo>
                <a:cubicBezTo>
                  <a:pt x="46575" y="99760"/>
                  <a:pt x="42871" y="106639"/>
                  <a:pt x="69858" y="118281"/>
                </a:cubicBezTo>
                <a:cubicBezTo>
                  <a:pt x="96845" y="129923"/>
                  <a:pt x="140766" y="150560"/>
                  <a:pt x="196858" y="150031"/>
                </a:cubicBezTo>
                <a:cubicBezTo>
                  <a:pt x="252950" y="149502"/>
                  <a:pt x="402704" y="114048"/>
                  <a:pt x="406408" y="115106"/>
                </a:cubicBezTo>
                <a:cubicBezTo>
                  <a:pt x="410112" y="116164"/>
                  <a:pt x="259300" y="148973"/>
                  <a:pt x="219083" y="156381"/>
                </a:cubicBezTo>
                <a:cubicBezTo>
                  <a:pt x="178866" y="163789"/>
                  <a:pt x="195271" y="163260"/>
                  <a:pt x="165108" y="159556"/>
                </a:cubicBezTo>
                <a:cubicBezTo>
                  <a:pt x="134946" y="155852"/>
                  <a:pt x="61920" y="160085"/>
                  <a:pt x="38108" y="134156"/>
                </a:cubicBezTo>
                <a:cubicBezTo>
                  <a:pt x="14296" y="108227"/>
                  <a:pt x="537" y="9802"/>
                  <a:pt x="8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90341517-2A8E-425D-AF75-6C1E67918229}"/>
              </a:ext>
            </a:extLst>
          </p:cNvPr>
          <p:cNvSpPr/>
          <p:nvPr/>
        </p:nvSpPr>
        <p:spPr>
          <a:xfrm>
            <a:off x="4532748" y="5194027"/>
            <a:ext cx="553563" cy="155872"/>
          </a:xfrm>
          <a:custGeom>
            <a:avLst/>
            <a:gdLst>
              <a:gd name="connsiteX0" fmla="*/ 1152 w 553563"/>
              <a:gd name="connsiteY0" fmla="*/ 273 h 155872"/>
              <a:gd name="connsiteX1" fmla="*/ 255152 w 553563"/>
              <a:gd name="connsiteY1" fmla="*/ 70123 h 155872"/>
              <a:gd name="connsiteX2" fmla="*/ 347227 w 553563"/>
              <a:gd name="connsiteY2" fmla="*/ 85998 h 155872"/>
              <a:gd name="connsiteX3" fmla="*/ 550427 w 553563"/>
              <a:gd name="connsiteY3" fmla="*/ 108223 h 155872"/>
              <a:gd name="connsiteX4" fmla="*/ 461527 w 553563"/>
              <a:gd name="connsiteY4" fmla="*/ 95523 h 155872"/>
              <a:gd name="connsiteX5" fmla="*/ 337702 w 553563"/>
              <a:gd name="connsiteY5" fmla="*/ 155848 h 155872"/>
              <a:gd name="connsiteX6" fmla="*/ 382152 w 553563"/>
              <a:gd name="connsiteY6" fmla="*/ 101873 h 155872"/>
              <a:gd name="connsiteX7" fmla="*/ 325002 w 553563"/>
              <a:gd name="connsiteY7" fmla="*/ 95523 h 155872"/>
              <a:gd name="connsiteX8" fmla="*/ 337702 w 553563"/>
              <a:gd name="connsiteY8" fmla="*/ 143148 h 155872"/>
              <a:gd name="connsiteX9" fmla="*/ 280552 w 553563"/>
              <a:gd name="connsiteY9" fmla="*/ 82823 h 155872"/>
              <a:gd name="connsiteX10" fmla="*/ 251977 w 553563"/>
              <a:gd name="connsiteY10" fmla="*/ 98698 h 155872"/>
              <a:gd name="connsiteX11" fmla="*/ 302777 w 553563"/>
              <a:gd name="connsiteY11" fmla="*/ 155848 h 155872"/>
              <a:gd name="connsiteX12" fmla="*/ 258327 w 553563"/>
              <a:gd name="connsiteY12" fmla="*/ 105048 h 155872"/>
              <a:gd name="connsiteX13" fmla="*/ 163077 w 553563"/>
              <a:gd name="connsiteY13" fmla="*/ 47898 h 155872"/>
              <a:gd name="connsiteX14" fmla="*/ 1152 w 553563"/>
              <a:gd name="connsiteY14" fmla="*/ 273 h 1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563" h="155872">
                <a:moveTo>
                  <a:pt x="1152" y="273"/>
                </a:moveTo>
                <a:cubicBezTo>
                  <a:pt x="16498" y="3977"/>
                  <a:pt x="197473" y="55836"/>
                  <a:pt x="255152" y="70123"/>
                </a:cubicBezTo>
                <a:cubicBezTo>
                  <a:pt x="312831" y="84410"/>
                  <a:pt x="298014" y="79648"/>
                  <a:pt x="347227" y="85998"/>
                </a:cubicBezTo>
                <a:cubicBezTo>
                  <a:pt x="396440" y="92348"/>
                  <a:pt x="531377" y="106636"/>
                  <a:pt x="550427" y="108223"/>
                </a:cubicBezTo>
                <a:cubicBezTo>
                  <a:pt x="569477" y="109810"/>
                  <a:pt x="496981" y="87586"/>
                  <a:pt x="461527" y="95523"/>
                </a:cubicBezTo>
                <a:cubicBezTo>
                  <a:pt x="426073" y="103460"/>
                  <a:pt x="350931" y="154790"/>
                  <a:pt x="337702" y="155848"/>
                </a:cubicBezTo>
                <a:cubicBezTo>
                  <a:pt x="324473" y="156906"/>
                  <a:pt x="384269" y="111927"/>
                  <a:pt x="382152" y="101873"/>
                </a:cubicBezTo>
                <a:cubicBezTo>
                  <a:pt x="380035" y="91819"/>
                  <a:pt x="332410" y="88644"/>
                  <a:pt x="325002" y="95523"/>
                </a:cubicBezTo>
                <a:cubicBezTo>
                  <a:pt x="317594" y="102402"/>
                  <a:pt x="345110" y="145265"/>
                  <a:pt x="337702" y="143148"/>
                </a:cubicBezTo>
                <a:cubicBezTo>
                  <a:pt x="330294" y="141031"/>
                  <a:pt x="294839" y="90231"/>
                  <a:pt x="280552" y="82823"/>
                </a:cubicBezTo>
                <a:cubicBezTo>
                  <a:pt x="266265" y="75415"/>
                  <a:pt x="248273" y="86527"/>
                  <a:pt x="251977" y="98698"/>
                </a:cubicBezTo>
                <a:cubicBezTo>
                  <a:pt x="255681" y="110869"/>
                  <a:pt x="301719" y="154790"/>
                  <a:pt x="302777" y="155848"/>
                </a:cubicBezTo>
                <a:cubicBezTo>
                  <a:pt x="303835" y="156906"/>
                  <a:pt x="281610" y="123040"/>
                  <a:pt x="258327" y="105048"/>
                </a:cubicBezTo>
                <a:cubicBezTo>
                  <a:pt x="235044" y="87056"/>
                  <a:pt x="198002" y="64302"/>
                  <a:pt x="163077" y="47898"/>
                </a:cubicBezTo>
                <a:cubicBezTo>
                  <a:pt x="128152" y="31494"/>
                  <a:pt x="-14194" y="-3431"/>
                  <a:pt x="1152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CC8BEE3-D0C5-D261-94D3-CA18C63C4C05}"/>
              </a:ext>
            </a:extLst>
          </p:cNvPr>
          <p:cNvSpPr/>
          <p:nvPr/>
        </p:nvSpPr>
        <p:spPr>
          <a:xfrm>
            <a:off x="4498951" y="5213347"/>
            <a:ext cx="357245" cy="136909"/>
          </a:xfrm>
          <a:custGeom>
            <a:avLst/>
            <a:gdLst>
              <a:gd name="connsiteX0" fmla="*/ 24 w 357245"/>
              <a:gd name="connsiteY0" fmla="*/ 3 h 136909"/>
              <a:gd name="connsiteX1" fmla="*/ 266724 w 357245"/>
              <a:gd name="connsiteY1" fmla="*/ 76203 h 136909"/>
              <a:gd name="connsiteX2" fmla="*/ 349274 w 357245"/>
              <a:gd name="connsiteY2" fmla="*/ 136528 h 136909"/>
              <a:gd name="connsiteX3" fmla="*/ 346099 w 357245"/>
              <a:gd name="connsiteY3" fmla="*/ 101603 h 136909"/>
              <a:gd name="connsiteX4" fmla="*/ 279424 w 357245"/>
              <a:gd name="connsiteY4" fmla="*/ 95253 h 136909"/>
              <a:gd name="connsiteX5" fmla="*/ 250849 w 357245"/>
              <a:gd name="connsiteY5" fmla="*/ 73028 h 136909"/>
              <a:gd name="connsiteX6" fmla="*/ 24 w 357245"/>
              <a:gd name="connsiteY6" fmla="*/ 3 h 1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45" h="136909">
                <a:moveTo>
                  <a:pt x="24" y="3"/>
                </a:moveTo>
                <a:cubicBezTo>
                  <a:pt x="2670" y="532"/>
                  <a:pt x="208516" y="53449"/>
                  <a:pt x="266724" y="76203"/>
                </a:cubicBezTo>
                <a:cubicBezTo>
                  <a:pt x="324932" y="98957"/>
                  <a:pt x="336045" y="132295"/>
                  <a:pt x="349274" y="136528"/>
                </a:cubicBezTo>
                <a:cubicBezTo>
                  <a:pt x="362503" y="140761"/>
                  <a:pt x="357741" y="108482"/>
                  <a:pt x="346099" y="101603"/>
                </a:cubicBezTo>
                <a:cubicBezTo>
                  <a:pt x="334457" y="94724"/>
                  <a:pt x="295299" y="100015"/>
                  <a:pt x="279424" y="95253"/>
                </a:cubicBezTo>
                <a:cubicBezTo>
                  <a:pt x="263549" y="90491"/>
                  <a:pt x="294241" y="88374"/>
                  <a:pt x="250849" y="73028"/>
                </a:cubicBezTo>
                <a:cubicBezTo>
                  <a:pt x="207457" y="57682"/>
                  <a:pt x="-2622" y="-526"/>
                  <a:pt x="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FB3FEC09-A698-97E1-4FD0-2760302626EC}"/>
              </a:ext>
            </a:extLst>
          </p:cNvPr>
          <p:cNvSpPr/>
          <p:nvPr/>
        </p:nvSpPr>
        <p:spPr>
          <a:xfrm>
            <a:off x="3073143" y="5215473"/>
            <a:ext cx="422533" cy="118609"/>
          </a:xfrm>
          <a:custGeom>
            <a:avLst/>
            <a:gdLst>
              <a:gd name="connsiteX0" fmla="*/ 257 w 422533"/>
              <a:gd name="connsiteY0" fmla="*/ 118527 h 118609"/>
              <a:gd name="connsiteX1" fmla="*/ 136782 w 422533"/>
              <a:gd name="connsiteY1" fmla="*/ 4227 h 118609"/>
              <a:gd name="connsiteX2" fmla="*/ 114557 w 422533"/>
              <a:gd name="connsiteY2" fmla="*/ 23277 h 118609"/>
              <a:gd name="connsiteX3" fmla="*/ 178057 w 422533"/>
              <a:gd name="connsiteY3" fmla="*/ 10577 h 118609"/>
              <a:gd name="connsiteX4" fmla="*/ 314582 w 422533"/>
              <a:gd name="connsiteY4" fmla="*/ 26452 h 118609"/>
              <a:gd name="connsiteX5" fmla="*/ 244732 w 422533"/>
              <a:gd name="connsiteY5" fmla="*/ 29627 h 118609"/>
              <a:gd name="connsiteX6" fmla="*/ 422532 w 422533"/>
              <a:gd name="connsiteY6" fmla="*/ 32802 h 118609"/>
              <a:gd name="connsiteX7" fmla="*/ 241557 w 422533"/>
              <a:gd name="connsiteY7" fmla="*/ 20102 h 118609"/>
              <a:gd name="connsiteX8" fmla="*/ 133607 w 422533"/>
              <a:gd name="connsiteY8" fmla="*/ 13752 h 118609"/>
              <a:gd name="connsiteX9" fmla="*/ 89157 w 422533"/>
              <a:gd name="connsiteY9" fmla="*/ 48677 h 118609"/>
              <a:gd name="connsiteX10" fmla="*/ 101857 w 422533"/>
              <a:gd name="connsiteY10" fmla="*/ 23277 h 118609"/>
              <a:gd name="connsiteX11" fmla="*/ 257 w 422533"/>
              <a:gd name="connsiteY11" fmla="*/ 118527 h 1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533" h="118609">
                <a:moveTo>
                  <a:pt x="257" y="118527"/>
                </a:moveTo>
                <a:cubicBezTo>
                  <a:pt x="6078" y="115352"/>
                  <a:pt x="117732" y="20102"/>
                  <a:pt x="136782" y="4227"/>
                </a:cubicBezTo>
                <a:cubicBezTo>
                  <a:pt x="155832" y="-11648"/>
                  <a:pt x="107678" y="22219"/>
                  <a:pt x="114557" y="23277"/>
                </a:cubicBezTo>
                <a:cubicBezTo>
                  <a:pt x="121436" y="24335"/>
                  <a:pt x="144720" y="10048"/>
                  <a:pt x="178057" y="10577"/>
                </a:cubicBezTo>
                <a:cubicBezTo>
                  <a:pt x="211394" y="11106"/>
                  <a:pt x="303469" y="23277"/>
                  <a:pt x="314582" y="26452"/>
                </a:cubicBezTo>
                <a:cubicBezTo>
                  <a:pt x="325695" y="29627"/>
                  <a:pt x="226741" y="28569"/>
                  <a:pt x="244732" y="29627"/>
                </a:cubicBezTo>
                <a:cubicBezTo>
                  <a:pt x="262723" y="30685"/>
                  <a:pt x="423061" y="34389"/>
                  <a:pt x="422532" y="32802"/>
                </a:cubicBezTo>
                <a:cubicBezTo>
                  <a:pt x="422003" y="31215"/>
                  <a:pt x="241557" y="20102"/>
                  <a:pt x="241557" y="20102"/>
                </a:cubicBezTo>
                <a:cubicBezTo>
                  <a:pt x="193403" y="16927"/>
                  <a:pt x="159007" y="8990"/>
                  <a:pt x="133607" y="13752"/>
                </a:cubicBezTo>
                <a:cubicBezTo>
                  <a:pt x="108207" y="18514"/>
                  <a:pt x="94449" y="47090"/>
                  <a:pt x="89157" y="48677"/>
                </a:cubicBezTo>
                <a:cubicBezTo>
                  <a:pt x="83865" y="50264"/>
                  <a:pt x="114557" y="14281"/>
                  <a:pt x="101857" y="23277"/>
                </a:cubicBezTo>
                <a:cubicBezTo>
                  <a:pt x="89157" y="32273"/>
                  <a:pt x="-5564" y="121702"/>
                  <a:pt x="257" y="118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6109A5D2-BA3F-6BCC-A22C-C6719E098469}"/>
              </a:ext>
            </a:extLst>
          </p:cNvPr>
          <p:cNvSpPr/>
          <p:nvPr/>
        </p:nvSpPr>
        <p:spPr>
          <a:xfrm>
            <a:off x="3298156" y="4094321"/>
            <a:ext cx="273034" cy="595960"/>
          </a:xfrm>
          <a:custGeom>
            <a:avLst/>
            <a:gdLst>
              <a:gd name="connsiteX0" fmla="*/ 273008 w 273034"/>
              <a:gd name="connsiteY0" fmla="*/ 7 h 595960"/>
              <a:gd name="connsiteX1" fmla="*/ 91038 w 273034"/>
              <a:gd name="connsiteY1" fmla="*/ 250216 h 595960"/>
              <a:gd name="connsiteX2" fmla="*/ 31898 w 273034"/>
              <a:gd name="connsiteY2" fmla="*/ 477679 h 595960"/>
              <a:gd name="connsiteX3" fmla="*/ 54644 w 273034"/>
              <a:gd name="connsiteY3" fmla="*/ 382145 h 595960"/>
              <a:gd name="connsiteX4" fmla="*/ 53 w 273034"/>
              <a:gd name="connsiteY4" fmla="*/ 595960 h 595960"/>
              <a:gd name="connsiteX5" fmla="*/ 45545 w 273034"/>
              <a:gd name="connsiteY5" fmla="*/ 382145 h 595960"/>
              <a:gd name="connsiteX6" fmla="*/ 95587 w 273034"/>
              <a:gd name="connsiteY6" fmla="*/ 145583 h 595960"/>
              <a:gd name="connsiteX7" fmla="*/ 86489 w 273034"/>
              <a:gd name="connsiteY7" fmla="*/ 191076 h 595960"/>
              <a:gd name="connsiteX8" fmla="*/ 113784 w 273034"/>
              <a:gd name="connsiteY8" fmla="*/ 150133 h 595960"/>
              <a:gd name="connsiteX9" fmla="*/ 77390 w 273034"/>
              <a:gd name="connsiteY9" fmla="*/ 241118 h 595960"/>
              <a:gd name="connsiteX10" fmla="*/ 273008 w 273034"/>
              <a:gd name="connsiteY10" fmla="*/ 7 h 5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034" h="595960">
                <a:moveTo>
                  <a:pt x="273008" y="7"/>
                </a:moveTo>
                <a:cubicBezTo>
                  <a:pt x="275283" y="1523"/>
                  <a:pt x="131223" y="170604"/>
                  <a:pt x="91038" y="250216"/>
                </a:cubicBezTo>
                <a:cubicBezTo>
                  <a:pt x="50853" y="329828"/>
                  <a:pt x="37964" y="455691"/>
                  <a:pt x="31898" y="477679"/>
                </a:cubicBezTo>
                <a:cubicBezTo>
                  <a:pt x="25832" y="499667"/>
                  <a:pt x="59951" y="362432"/>
                  <a:pt x="54644" y="382145"/>
                </a:cubicBezTo>
                <a:cubicBezTo>
                  <a:pt x="49337" y="401858"/>
                  <a:pt x="1569" y="595960"/>
                  <a:pt x="53" y="595960"/>
                </a:cubicBezTo>
                <a:cubicBezTo>
                  <a:pt x="-1463" y="595960"/>
                  <a:pt x="29623" y="457208"/>
                  <a:pt x="45545" y="382145"/>
                </a:cubicBezTo>
                <a:cubicBezTo>
                  <a:pt x="61467" y="307082"/>
                  <a:pt x="88763" y="177428"/>
                  <a:pt x="95587" y="145583"/>
                </a:cubicBezTo>
                <a:cubicBezTo>
                  <a:pt x="102411" y="113738"/>
                  <a:pt x="83456" y="190318"/>
                  <a:pt x="86489" y="191076"/>
                </a:cubicBezTo>
                <a:cubicBezTo>
                  <a:pt x="89522" y="191834"/>
                  <a:pt x="115300" y="141793"/>
                  <a:pt x="113784" y="150133"/>
                </a:cubicBezTo>
                <a:cubicBezTo>
                  <a:pt x="112267" y="158473"/>
                  <a:pt x="54644" y="260831"/>
                  <a:pt x="77390" y="241118"/>
                </a:cubicBezTo>
                <a:cubicBezTo>
                  <a:pt x="100136" y="221405"/>
                  <a:pt x="270733" y="-1509"/>
                  <a:pt x="2730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D53E0EB8-CA75-D2A4-C2D3-79ED3816B3F4}"/>
              </a:ext>
            </a:extLst>
          </p:cNvPr>
          <p:cNvSpPr/>
          <p:nvPr/>
        </p:nvSpPr>
        <p:spPr>
          <a:xfrm>
            <a:off x="3734451" y="4608163"/>
            <a:ext cx="27782" cy="187092"/>
          </a:xfrm>
          <a:custGeom>
            <a:avLst/>
            <a:gdLst>
              <a:gd name="connsiteX0" fmla="*/ 27782 w 27782"/>
              <a:gd name="connsiteY0" fmla="*/ 231 h 187092"/>
              <a:gd name="connsiteX1" fmla="*/ 486 w 27782"/>
              <a:gd name="connsiteY1" fmla="*/ 118512 h 187092"/>
              <a:gd name="connsiteX2" fmla="*/ 9585 w 27782"/>
              <a:gd name="connsiteY2" fmla="*/ 186750 h 187092"/>
              <a:gd name="connsiteX3" fmla="*/ 486 w 27782"/>
              <a:gd name="connsiteY3" fmla="*/ 91216 h 187092"/>
              <a:gd name="connsiteX4" fmla="*/ 27782 w 27782"/>
              <a:gd name="connsiteY4" fmla="*/ 231 h 18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2" h="187092">
                <a:moveTo>
                  <a:pt x="27782" y="231"/>
                </a:moveTo>
                <a:cubicBezTo>
                  <a:pt x="27782" y="4780"/>
                  <a:pt x="3519" y="87426"/>
                  <a:pt x="486" y="118512"/>
                </a:cubicBezTo>
                <a:cubicBezTo>
                  <a:pt x="-2547" y="149598"/>
                  <a:pt x="9585" y="191299"/>
                  <a:pt x="9585" y="186750"/>
                </a:cubicBezTo>
                <a:cubicBezTo>
                  <a:pt x="9585" y="182201"/>
                  <a:pt x="-272" y="123061"/>
                  <a:pt x="486" y="91216"/>
                </a:cubicBezTo>
                <a:cubicBezTo>
                  <a:pt x="1244" y="59371"/>
                  <a:pt x="27782" y="-4318"/>
                  <a:pt x="27782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7E97AF05-9147-0C76-32D9-4046EA276FF1}"/>
              </a:ext>
            </a:extLst>
          </p:cNvPr>
          <p:cNvSpPr/>
          <p:nvPr/>
        </p:nvSpPr>
        <p:spPr>
          <a:xfrm>
            <a:off x="4025959" y="5436341"/>
            <a:ext cx="41273" cy="168489"/>
          </a:xfrm>
          <a:custGeom>
            <a:avLst/>
            <a:gdLst>
              <a:gd name="connsiteX0" fmla="*/ 9229 w 41273"/>
              <a:gd name="connsiteY0" fmla="*/ 17 h 168489"/>
              <a:gd name="connsiteX1" fmla="*/ 27426 w 41273"/>
              <a:gd name="connsiteY1" fmla="*/ 131946 h 168489"/>
              <a:gd name="connsiteX2" fmla="*/ 131 w 41273"/>
              <a:gd name="connsiteY2" fmla="*/ 168340 h 168489"/>
              <a:gd name="connsiteX3" fmla="*/ 41074 w 41273"/>
              <a:gd name="connsiteY3" fmla="*/ 122847 h 168489"/>
              <a:gd name="connsiteX4" fmla="*/ 9229 w 41273"/>
              <a:gd name="connsiteY4" fmla="*/ 17 h 1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3" h="168489">
                <a:moveTo>
                  <a:pt x="9229" y="17"/>
                </a:moveTo>
                <a:cubicBezTo>
                  <a:pt x="6954" y="1533"/>
                  <a:pt x="28942" y="103892"/>
                  <a:pt x="27426" y="131946"/>
                </a:cubicBezTo>
                <a:cubicBezTo>
                  <a:pt x="25910" y="160000"/>
                  <a:pt x="-2144" y="169856"/>
                  <a:pt x="131" y="168340"/>
                </a:cubicBezTo>
                <a:cubicBezTo>
                  <a:pt x="2406" y="166824"/>
                  <a:pt x="38041" y="148626"/>
                  <a:pt x="41074" y="122847"/>
                </a:cubicBezTo>
                <a:cubicBezTo>
                  <a:pt x="44107" y="97068"/>
                  <a:pt x="11504" y="-1499"/>
                  <a:pt x="922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5B55963B-F6E3-2523-F9F5-34FD6DB6E27E}"/>
              </a:ext>
            </a:extLst>
          </p:cNvPr>
          <p:cNvSpPr/>
          <p:nvPr/>
        </p:nvSpPr>
        <p:spPr>
          <a:xfrm>
            <a:off x="4380871" y="6373391"/>
            <a:ext cx="43707" cy="132342"/>
          </a:xfrm>
          <a:custGeom>
            <a:avLst/>
            <a:gdLst>
              <a:gd name="connsiteX0" fmla="*/ 36454 w 43707"/>
              <a:gd name="connsiteY0" fmla="*/ 113 h 132342"/>
              <a:gd name="connsiteX1" fmla="*/ 31905 w 43707"/>
              <a:gd name="connsiteY1" fmla="*/ 77451 h 132342"/>
              <a:gd name="connsiteX2" fmla="*/ 60 w 43707"/>
              <a:gd name="connsiteY2" fmla="*/ 132042 h 132342"/>
              <a:gd name="connsiteX3" fmla="*/ 41004 w 43707"/>
              <a:gd name="connsiteY3" fmla="*/ 95648 h 132342"/>
              <a:gd name="connsiteX4" fmla="*/ 36454 w 43707"/>
              <a:gd name="connsiteY4" fmla="*/ 113 h 1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7" h="132342">
                <a:moveTo>
                  <a:pt x="36454" y="113"/>
                </a:moveTo>
                <a:cubicBezTo>
                  <a:pt x="34938" y="-2920"/>
                  <a:pt x="37971" y="55463"/>
                  <a:pt x="31905" y="77451"/>
                </a:cubicBezTo>
                <a:cubicBezTo>
                  <a:pt x="25839" y="99439"/>
                  <a:pt x="-1456" y="129009"/>
                  <a:pt x="60" y="132042"/>
                </a:cubicBezTo>
                <a:cubicBezTo>
                  <a:pt x="1576" y="135075"/>
                  <a:pt x="33422" y="114603"/>
                  <a:pt x="41004" y="95648"/>
                </a:cubicBezTo>
                <a:cubicBezTo>
                  <a:pt x="48586" y="76693"/>
                  <a:pt x="37970" y="3146"/>
                  <a:pt x="3645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32D1C429-02B0-14BF-A232-D6E72A3070B1}"/>
              </a:ext>
            </a:extLst>
          </p:cNvPr>
          <p:cNvSpPr/>
          <p:nvPr/>
        </p:nvSpPr>
        <p:spPr>
          <a:xfrm>
            <a:off x="3047385" y="5422879"/>
            <a:ext cx="256232" cy="85786"/>
          </a:xfrm>
          <a:custGeom>
            <a:avLst/>
            <a:gdLst>
              <a:gd name="connsiteX0" fmla="*/ 615 w 256232"/>
              <a:gd name="connsiteY0" fmla="*/ 21 h 85786"/>
              <a:gd name="connsiteX1" fmla="*/ 187940 w 256232"/>
              <a:gd name="connsiteY1" fmla="*/ 50821 h 85786"/>
              <a:gd name="connsiteX2" fmla="*/ 254615 w 256232"/>
              <a:gd name="connsiteY2" fmla="*/ 85746 h 85786"/>
              <a:gd name="connsiteX3" fmla="*/ 130790 w 256232"/>
              <a:gd name="connsiteY3" fmla="*/ 57171 h 85786"/>
              <a:gd name="connsiteX4" fmla="*/ 615 w 256232"/>
              <a:gd name="connsiteY4" fmla="*/ 21 h 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32" h="85786">
                <a:moveTo>
                  <a:pt x="615" y="21"/>
                </a:moveTo>
                <a:cubicBezTo>
                  <a:pt x="10140" y="-1037"/>
                  <a:pt x="145607" y="36534"/>
                  <a:pt x="187940" y="50821"/>
                </a:cubicBezTo>
                <a:cubicBezTo>
                  <a:pt x="230273" y="65108"/>
                  <a:pt x="264140" y="84688"/>
                  <a:pt x="254615" y="85746"/>
                </a:cubicBezTo>
                <a:cubicBezTo>
                  <a:pt x="245090" y="86804"/>
                  <a:pt x="166773" y="66696"/>
                  <a:pt x="130790" y="57171"/>
                </a:cubicBezTo>
                <a:cubicBezTo>
                  <a:pt x="94807" y="47646"/>
                  <a:pt x="-8910" y="1079"/>
                  <a:pt x="615" y="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51E66318-9691-901B-68E0-000AD3D5F21F}"/>
              </a:ext>
            </a:extLst>
          </p:cNvPr>
          <p:cNvSpPr/>
          <p:nvPr/>
        </p:nvSpPr>
        <p:spPr>
          <a:xfrm>
            <a:off x="4835193" y="5308035"/>
            <a:ext cx="214925" cy="22937"/>
          </a:xfrm>
          <a:custGeom>
            <a:avLst/>
            <a:gdLst>
              <a:gd name="connsiteX0" fmla="*/ 332 w 214925"/>
              <a:gd name="connsiteY0" fmla="*/ 22790 h 22937"/>
              <a:gd name="connsiteX1" fmla="*/ 146382 w 214925"/>
              <a:gd name="connsiteY1" fmla="*/ 10090 h 22937"/>
              <a:gd name="connsiteX2" fmla="*/ 209882 w 214925"/>
              <a:gd name="connsiteY2" fmla="*/ 6915 h 22937"/>
              <a:gd name="connsiteX3" fmla="*/ 190832 w 214925"/>
              <a:gd name="connsiteY3" fmla="*/ 565 h 22937"/>
              <a:gd name="connsiteX4" fmla="*/ 332 w 214925"/>
              <a:gd name="connsiteY4" fmla="*/ 22790 h 2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25" h="22937">
                <a:moveTo>
                  <a:pt x="332" y="22790"/>
                </a:moveTo>
                <a:cubicBezTo>
                  <a:pt x="-7076" y="24377"/>
                  <a:pt x="111457" y="12736"/>
                  <a:pt x="146382" y="10090"/>
                </a:cubicBezTo>
                <a:cubicBezTo>
                  <a:pt x="181307" y="7444"/>
                  <a:pt x="209882" y="6915"/>
                  <a:pt x="209882" y="6915"/>
                </a:cubicBezTo>
                <a:cubicBezTo>
                  <a:pt x="217290" y="5328"/>
                  <a:pt x="220465" y="-2081"/>
                  <a:pt x="190832" y="565"/>
                </a:cubicBezTo>
                <a:cubicBezTo>
                  <a:pt x="161199" y="3211"/>
                  <a:pt x="7740" y="21203"/>
                  <a:pt x="332" y="2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C9E35E1D-9D2F-2A71-EB88-75C1B442ACD3}"/>
              </a:ext>
            </a:extLst>
          </p:cNvPr>
          <p:cNvSpPr/>
          <p:nvPr/>
        </p:nvSpPr>
        <p:spPr>
          <a:xfrm>
            <a:off x="5457775" y="5654494"/>
            <a:ext cx="247932" cy="327223"/>
          </a:xfrm>
          <a:custGeom>
            <a:avLst/>
            <a:gdLst>
              <a:gd name="connsiteX0" fmla="*/ 38150 w 247932"/>
              <a:gd name="connsiteY0" fmla="*/ 181 h 327223"/>
              <a:gd name="connsiteX1" fmla="*/ 19100 w 247932"/>
              <a:gd name="connsiteY1" fmla="*/ 197031 h 327223"/>
              <a:gd name="connsiteX2" fmla="*/ 28625 w 247932"/>
              <a:gd name="connsiteY2" fmla="*/ 244656 h 327223"/>
              <a:gd name="connsiteX3" fmla="*/ 101650 w 247932"/>
              <a:gd name="connsiteY3" fmla="*/ 181156 h 327223"/>
              <a:gd name="connsiteX4" fmla="*/ 101650 w 247932"/>
              <a:gd name="connsiteY4" fmla="*/ 257356 h 327223"/>
              <a:gd name="connsiteX5" fmla="*/ 123875 w 247932"/>
              <a:gd name="connsiteY5" fmla="*/ 327206 h 327223"/>
              <a:gd name="connsiteX6" fmla="*/ 161975 w 247932"/>
              <a:gd name="connsiteY6" fmla="*/ 251006 h 327223"/>
              <a:gd name="connsiteX7" fmla="*/ 247700 w 247932"/>
              <a:gd name="connsiteY7" fmla="*/ 70031 h 327223"/>
              <a:gd name="connsiteX8" fmla="*/ 133400 w 247932"/>
              <a:gd name="connsiteY8" fmla="*/ 282756 h 327223"/>
              <a:gd name="connsiteX9" fmla="*/ 108000 w 247932"/>
              <a:gd name="connsiteY9" fmla="*/ 203381 h 327223"/>
              <a:gd name="connsiteX10" fmla="*/ 31800 w 247932"/>
              <a:gd name="connsiteY10" fmla="*/ 225606 h 327223"/>
              <a:gd name="connsiteX11" fmla="*/ 19100 w 247932"/>
              <a:gd name="connsiteY11" fmla="*/ 187506 h 327223"/>
              <a:gd name="connsiteX12" fmla="*/ 50 w 247932"/>
              <a:gd name="connsiteY12" fmla="*/ 235131 h 327223"/>
              <a:gd name="connsiteX13" fmla="*/ 38150 w 247932"/>
              <a:gd name="connsiteY13" fmla="*/ 181 h 3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932" h="327223">
                <a:moveTo>
                  <a:pt x="38150" y="181"/>
                </a:moveTo>
                <a:cubicBezTo>
                  <a:pt x="41325" y="-6169"/>
                  <a:pt x="20687" y="156285"/>
                  <a:pt x="19100" y="197031"/>
                </a:cubicBezTo>
                <a:cubicBezTo>
                  <a:pt x="17513" y="237777"/>
                  <a:pt x="14867" y="247302"/>
                  <a:pt x="28625" y="244656"/>
                </a:cubicBezTo>
                <a:cubicBezTo>
                  <a:pt x="42383" y="242010"/>
                  <a:pt x="89479" y="179039"/>
                  <a:pt x="101650" y="181156"/>
                </a:cubicBezTo>
                <a:cubicBezTo>
                  <a:pt x="113821" y="183273"/>
                  <a:pt x="97946" y="233014"/>
                  <a:pt x="101650" y="257356"/>
                </a:cubicBezTo>
                <a:cubicBezTo>
                  <a:pt x="105354" y="281698"/>
                  <a:pt x="113821" y="328264"/>
                  <a:pt x="123875" y="327206"/>
                </a:cubicBezTo>
                <a:cubicBezTo>
                  <a:pt x="133929" y="326148"/>
                  <a:pt x="141338" y="293868"/>
                  <a:pt x="161975" y="251006"/>
                </a:cubicBezTo>
                <a:cubicBezTo>
                  <a:pt x="182612" y="208144"/>
                  <a:pt x="252463" y="64739"/>
                  <a:pt x="247700" y="70031"/>
                </a:cubicBezTo>
                <a:cubicBezTo>
                  <a:pt x="242938" y="75323"/>
                  <a:pt x="156683" y="260531"/>
                  <a:pt x="133400" y="282756"/>
                </a:cubicBezTo>
                <a:cubicBezTo>
                  <a:pt x="110117" y="304981"/>
                  <a:pt x="124933" y="212906"/>
                  <a:pt x="108000" y="203381"/>
                </a:cubicBezTo>
                <a:cubicBezTo>
                  <a:pt x="91067" y="193856"/>
                  <a:pt x="46617" y="228252"/>
                  <a:pt x="31800" y="225606"/>
                </a:cubicBezTo>
                <a:cubicBezTo>
                  <a:pt x="16983" y="222960"/>
                  <a:pt x="24392" y="185919"/>
                  <a:pt x="19100" y="187506"/>
                </a:cubicBezTo>
                <a:cubicBezTo>
                  <a:pt x="13808" y="189093"/>
                  <a:pt x="1637" y="262118"/>
                  <a:pt x="50" y="235131"/>
                </a:cubicBezTo>
                <a:cubicBezTo>
                  <a:pt x="-1537" y="208144"/>
                  <a:pt x="34975" y="6531"/>
                  <a:pt x="381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8DCC2403-ABBE-35EB-6DF5-0A9A1E4B677E}"/>
              </a:ext>
            </a:extLst>
          </p:cNvPr>
          <p:cNvSpPr/>
          <p:nvPr/>
        </p:nvSpPr>
        <p:spPr>
          <a:xfrm>
            <a:off x="4844908" y="6108700"/>
            <a:ext cx="196992" cy="222401"/>
          </a:xfrm>
          <a:custGeom>
            <a:avLst/>
            <a:gdLst>
              <a:gd name="connsiteX0" fmla="*/ 142 w 196992"/>
              <a:gd name="connsiteY0" fmla="*/ 0 h 222401"/>
              <a:gd name="connsiteX1" fmla="*/ 95392 w 196992"/>
              <a:gd name="connsiteY1" fmla="*/ 133350 h 222401"/>
              <a:gd name="connsiteX2" fmla="*/ 54117 w 196992"/>
              <a:gd name="connsiteY2" fmla="*/ 222250 h 222401"/>
              <a:gd name="connsiteX3" fmla="*/ 95392 w 196992"/>
              <a:gd name="connsiteY3" fmla="*/ 152400 h 222401"/>
              <a:gd name="connsiteX4" fmla="*/ 190642 w 196992"/>
              <a:gd name="connsiteY4" fmla="*/ 69850 h 222401"/>
              <a:gd name="connsiteX5" fmla="*/ 158892 w 196992"/>
              <a:gd name="connsiteY5" fmla="*/ 9525 h 222401"/>
              <a:gd name="connsiteX6" fmla="*/ 196992 w 196992"/>
              <a:gd name="connsiteY6" fmla="*/ 69850 h 222401"/>
              <a:gd name="connsiteX7" fmla="*/ 158892 w 196992"/>
              <a:gd name="connsiteY7" fmla="*/ 82550 h 222401"/>
              <a:gd name="connsiteX8" fmla="*/ 104917 w 196992"/>
              <a:gd name="connsiteY8" fmla="*/ 60325 h 222401"/>
              <a:gd name="connsiteX9" fmla="*/ 123967 w 196992"/>
              <a:gd name="connsiteY9" fmla="*/ 101600 h 222401"/>
              <a:gd name="connsiteX10" fmla="*/ 57292 w 196992"/>
              <a:gd name="connsiteY10" fmla="*/ 158750 h 222401"/>
              <a:gd name="connsiteX11" fmla="*/ 73167 w 196992"/>
              <a:gd name="connsiteY11" fmla="*/ 133350 h 222401"/>
              <a:gd name="connsiteX12" fmla="*/ 142 w 196992"/>
              <a:gd name="connsiteY12" fmla="*/ 0 h 22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92" h="222401">
                <a:moveTo>
                  <a:pt x="142" y="0"/>
                </a:moveTo>
                <a:cubicBezTo>
                  <a:pt x="3846" y="0"/>
                  <a:pt x="86396" y="96308"/>
                  <a:pt x="95392" y="133350"/>
                </a:cubicBezTo>
                <a:cubicBezTo>
                  <a:pt x="104388" y="170392"/>
                  <a:pt x="54117" y="219075"/>
                  <a:pt x="54117" y="222250"/>
                </a:cubicBezTo>
                <a:cubicBezTo>
                  <a:pt x="54117" y="225425"/>
                  <a:pt x="72638" y="177800"/>
                  <a:pt x="95392" y="152400"/>
                </a:cubicBezTo>
                <a:cubicBezTo>
                  <a:pt x="118146" y="127000"/>
                  <a:pt x="180059" y="93662"/>
                  <a:pt x="190642" y="69850"/>
                </a:cubicBezTo>
                <a:cubicBezTo>
                  <a:pt x="201225" y="46038"/>
                  <a:pt x="157834" y="9525"/>
                  <a:pt x="158892" y="9525"/>
                </a:cubicBezTo>
                <a:cubicBezTo>
                  <a:pt x="159950" y="9525"/>
                  <a:pt x="196992" y="57679"/>
                  <a:pt x="196992" y="69850"/>
                </a:cubicBezTo>
                <a:cubicBezTo>
                  <a:pt x="196992" y="82021"/>
                  <a:pt x="174238" y="84138"/>
                  <a:pt x="158892" y="82550"/>
                </a:cubicBezTo>
                <a:cubicBezTo>
                  <a:pt x="143546" y="80963"/>
                  <a:pt x="110738" y="57150"/>
                  <a:pt x="104917" y="60325"/>
                </a:cubicBezTo>
                <a:cubicBezTo>
                  <a:pt x="99096" y="63500"/>
                  <a:pt x="131905" y="85196"/>
                  <a:pt x="123967" y="101600"/>
                </a:cubicBezTo>
                <a:cubicBezTo>
                  <a:pt x="116030" y="118004"/>
                  <a:pt x="65759" y="153458"/>
                  <a:pt x="57292" y="158750"/>
                </a:cubicBezTo>
                <a:cubicBezTo>
                  <a:pt x="48825" y="164042"/>
                  <a:pt x="80046" y="153987"/>
                  <a:pt x="73167" y="133350"/>
                </a:cubicBezTo>
                <a:cubicBezTo>
                  <a:pt x="66288" y="112713"/>
                  <a:pt x="-3562" y="0"/>
                  <a:pt x="1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0CD04F14-23AF-5944-D759-EBFB4E9DFD3D}"/>
              </a:ext>
            </a:extLst>
          </p:cNvPr>
          <p:cNvSpPr/>
          <p:nvPr/>
        </p:nvSpPr>
        <p:spPr>
          <a:xfrm>
            <a:off x="5197158" y="5457762"/>
            <a:ext cx="89403" cy="143048"/>
          </a:xfrm>
          <a:custGeom>
            <a:avLst/>
            <a:gdLst>
              <a:gd name="connsiteX0" fmla="*/ 19367 w 89403"/>
              <a:gd name="connsiteY0" fmla="*/ 63 h 143048"/>
              <a:gd name="connsiteX1" fmla="*/ 3492 w 89403"/>
              <a:gd name="connsiteY1" fmla="*/ 111188 h 143048"/>
              <a:gd name="connsiteX2" fmla="*/ 89217 w 89403"/>
              <a:gd name="connsiteY2" fmla="*/ 142938 h 143048"/>
              <a:gd name="connsiteX3" fmla="*/ 25717 w 89403"/>
              <a:gd name="connsiteY3" fmla="*/ 120713 h 143048"/>
              <a:gd name="connsiteX4" fmla="*/ 317 w 89403"/>
              <a:gd name="connsiteY4" fmla="*/ 95313 h 143048"/>
              <a:gd name="connsiteX5" fmla="*/ 19367 w 89403"/>
              <a:gd name="connsiteY5" fmla="*/ 63 h 1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03" h="143048">
                <a:moveTo>
                  <a:pt x="19367" y="63"/>
                </a:moveTo>
                <a:cubicBezTo>
                  <a:pt x="19896" y="2709"/>
                  <a:pt x="-8150" y="87375"/>
                  <a:pt x="3492" y="111188"/>
                </a:cubicBezTo>
                <a:cubicBezTo>
                  <a:pt x="15134" y="135001"/>
                  <a:pt x="85513" y="141351"/>
                  <a:pt x="89217" y="142938"/>
                </a:cubicBezTo>
                <a:cubicBezTo>
                  <a:pt x="92921" y="144525"/>
                  <a:pt x="40534" y="128651"/>
                  <a:pt x="25717" y="120713"/>
                </a:cubicBezTo>
                <a:cubicBezTo>
                  <a:pt x="10900" y="112776"/>
                  <a:pt x="3492" y="111717"/>
                  <a:pt x="317" y="95313"/>
                </a:cubicBezTo>
                <a:cubicBezTo>
                  <a:pt x="-2858" y="78909"/>
                  <a:pt x="18838" y="-2583"/>
                  <a:pt x="1936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E658C702-DC29-CE99-DAF4-E23D00C5FF46}"/>
              </a:ext>
            </a:extLst>
          </p:cNvPr>
          <p:cNvSpPr/>
          <p:nvPr/>
        </p:nvSpPr>
        <p:spPr>
          <a:xfrm>
            <a:off x="5511666" y="5691827"/>
            <a:ext cx="162321" cy="228482"/>
          </a:xfrm>
          <a:custGeom>
            <a:avLst/>
            <a:gdLst>
              <a:gd name="connsiteX0" fmla="*/ 162059 w 162321"/>
              <a:gd name="connsiteY0" fmla="*/ 948 h 228482"/>
              <a:gd name="connsiteX1" fmla="*/ 79509 w 162321"/>
              <a:gd name="connsiteY1" fmla="*/ 226373 h 228482"/>
              <a:gd name="connsiteX2" fmla="*/ 63634 w 162321"/>
              <a:gd name="connsiteY2" fmla="*/ 115248 h 228482"/>
              <a:gd name="connsiteX3" fmla="*/ 134 w 162321"/>
              <a:gd name="connsiteY3" fmla="*/ 140648 h 228482"/>
              <a:gd name="connsiteX4" fmla="*/ 47759 w 162321"/>
              <a:gd name="connsiteY4" fmla="*/ 118423 h 228482"/>
              <a:gd name="connsiteX5" fmla="*/ 79509 w 162321"/>
              <a:gd name="connsiteY5" fmla="*/ 200973 h 228482"/>
              <a:gd name="connsiteX6" fmla="*/ 92209 w 162321"/>
              <a:gd name="connsiteY6" fmla="*/ 134298 h 228482"/>
              <a:gd name="connsiteX7" fmla="*/ 104909 w 162321"/>
              <a:gd name="connsiteY7" fmla="*/ 143823 h 228482"/>
              <a:gd name="connsiteX8" fmla="*/ 162059 w 162321"/>
              <a:gd name="connsiteY8" fmla="*/ 948 h 22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21" h="228482">
                <a:moveTo>
                  <a:pt x="162059" y="948"/>
                </a:moveTo>
                <a:cubicBezTo>
                  <a:pt x="157826" y="14706"/>
                  <a:pt x="95913" y="207323"/>
                  <a:pt x="79509" y="226373"/>
                </a:cubicBezTo>
                <a:cubicBezTo>
                  <a:pt x="63105" y="245423"/>
                  <a:pt x="76863" y="129536"/>
                  <a:pt x="63634" y="115248"/>
                </a:cubicBezTo>
                <a:cubicBezTo>
                  <a:pt x="50405" y="100961"/>
                  <a:pt x="2780" y="140119"/>
                  <a:pt x="134" y="140648"/>
                </a:cubicBezTo>
                <a:cubicBezTo>
                  <a:pt x="-2512" y="141177"/>
                  <a:pt x="34530" y="108369"/>
                  <a:pt x="47759" y="118423"/>
                </a:cubicBezTo>
                <a:cubicBezTo>
                  <a:pt x="60988" y="128477"/>
                  <a:pt x="72101" y="198327"/>
                  <a:pt x="79509" y="200973"/>
                </a:cubicBezTo>
                <a:cubicBezTo>
                  <a:pt x="86917" y="203619"/>
                  <a:pt x="87976" y="143823"/>
                  <a:pt x="92209" y="134298"/>
                </a:cubicBezTo>
                <a:cubicBezTo>
                  <a:pt x="96442" y="124773"/>
                  <a:pt x="91680" y="160227"/>
                  <a:pt x="104909" y="143823"/>
                </a:cubicBezTo>
                <a:cubicBezTo>
                  <a:pt x="118138" y="127419"/>
                  <a:pt x="166292" y="-12810"/>
                  <a:pt x="162059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DBC51228-42BD-5863-1FED-38B2640238DB}"/>
              </a:ext>
            </a:extLst>
          </p:cNvPr>
          <p:cNvSpPr/>
          <p:nvPr/>
        </p:nvSpPr>
        <p:spPr>
          <a:xfrm>
            <a:off x="5600154" y="5892794"/>
            <a:ext cx="185453" cy="263766"/>
          </a:xfrm>
          <a:custGeom>
            <a:avLst/>
            <a:gdLst>
              <a:gd name="connsiteX0" fmla="*/ 19596 w 185453"/>
              <a:gd name="connsiteY0" fmla="*/ 6 h 263766"/>
              <a:gd name="connsiteX1" fmla="*/ 10071 w 185453"/>
              <a:gd name="connsiteY1" fmla="*/ 142881 h 263766"/>
              <a:gd name="connsiteX2" fmla="*/ 70396 w 185453"/>
              <a:gd name="connsiteY2" fmla="*/ 82556 h 263766"/>
              <a:gd name="connsiteX3" fmla="*/ 111671 w 185453"/>
              <a:gd name="connsiteY3" fmla="*/ 53981 h 263766"/>
              <a:gd name="connsiteX4" fmla="*/ 95796 w 185453"/>
              <a:gd name="connsiteY4" fmla="*/ 101606 h 263766"/>
              <a:gd name="connsiteX5" fmla="*/ 92621 w 185453"/>
              <a:gd name="connsiteY5" fmla="*/ 92081 h 263766"/>
              <a:gd name="connsiteX6" fmla="*/ 127546 w 185453"/>
              <a:gd name="connsiteY6" fmla="*/ 44456 h 263766"/>
              <a:gd name="connsiteX7" fmla="*/ 159296 w 185453"/>
              <a:gd name="connsiteY7" fmla="*/ 34931 h 263766"/>
              <a:gd name="connsiteX8" fmla="*/ 162471 w 185453"/>
              <a:gd name="connsiteY8" fmla="*/ 66681 h 263766"/>
              <a:gd name="connsiteX9" fmla="*/ 152946 w 185453"/>
              <a:gd name="connsiteY9" fmla="*/ 130181 h 263766"/>
              <a:gd name="connsiteX10" fmla="*/ 130721 w 185453"/>
              <a:gd name="connsiteY10" fmla="*/ 263531 h 263766"/>
              <a:gd name="connsiteX11" fmla="*/ 149771 w 185453"/>
              <a:gd name="connsiteY11" fmla="*/ 165106 h 263766"/>
              <a:gd name="connsiteX12" fmla="*/ 137071 w 185453"/>
              <a:gd name="connsiteY12" fmla="*/ 171456 h 263766"/>
              <a:gd name="connsiteX13" fmla="*/ 114846 w 185453"/>
              <a:gd name="connsiteY13" fmla="*/ 146056 h 263766"/>
              <a:gd name="connsiteX14" fmla="*/ 156121 w 185453"/>
              <a:gd name="connsiteY14" fmla="*/ 196856 h 263766"/>
              <a:gd name="connsiteX15" fmla="*/ 156121 w 185453"/>
              <a:gd name="connsiteY15" fmla="*/ 139706 h 263766"/>
              <a:gd name="connsiteX16" fmla="*/ 181521 w 185453"/>
              <a:gd name="connsiteY16" fmla="*/ 41281 h 263766"/>
              <a:gd name="connsiteX17" fmla="*/ 60871 w 185453"/>
              <a:gd name="connsiteY17" fmla="*/ 88906 h 263766"/>
              <a:gd name="connsiteX18" fmla="*/ 67221 w 185453"/>
              <a:gd name="connsiteY18" fmla="*/ 66681 h 263766"/>
              <a:gd name="connsiteX19" fmla="*/ 546 w 185453"/>
              <a:gd name="connsiteY19" fmla="*/ 136531 h 263766"/>
              <a:gd name="connsiteX20" fmla="*/ 19596 w 185453"/>
              <a:gd name="connsiteY20" fmla="*/ 6 h 26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453" h="263766">
                <a:moveTo>
                  <a:pt x="19596" y="6"/>
                </a:moveTo>
                <a:cubicBezTo>
                  <a:pt x="21184" y="1064"/>
                  <a:pt x="1604" y="129123"/>
                  <a:pt x="10071" y="142881"/>
                </a:cubicBezTo>
                <a:cubicBezTo>
                  <a:pt x="18538" y="156639"/>
                  <a:pt x="53463" y="97373"/>
                  <a:pt x="70396" y="82556"/>
                </a:cubicBezTo>
                <a:cubicBezTo>
                  <a:pt x="87329" y="67739"/>
                  <a:pt x="107438" y="50806"/>
                  <a:pt x="111671" y="53981"/>
                </a:cubicBezTo>
                <a:cubicBezTo>
                  <a:pt x="115904" y="57156"/>
                  <a:pt x="98971" y="95256"/>
                  <a:pt x="95796" y="101606"/>
                </a:cubicBezTo>
                <a:cubicBezTo>
                  <a:pt x="92621" y="107956"/>
                  <a:pt x="87329" y="101606"/>
                  <a:pt x="92621" y="92081"/>
                </a:cubicBezTo>
                <a:cubicBezTo>
                  <a:pt x="97913" y="82556"/>
                  <a:pt x="116434" y="53981"/>
                  <a:pt x="127546" y="44456"/>
                </a:cubicBezTo>
                <a:cubicBezTo>
                  <a:pt x="138659" y="34931"/>
                  <a:pt x="153475" y="31227"/>
                  <a:pt x="159296" y="34931"/>
                </a:cubicBezTo>
                <a:cubicBezTo>
                  <a:pt x="165117" y="38635"/>
                  <a:pt x="163529" y="50806"/>
                  <a:pt x="162471" y="66681"/>
                </a:cubicBezTo>
                <a:cubicBezTo>
                  <a:pt x="161413" y="82556"/>
                  <a:pt x="158238" y="97373"/>
                  <a:pt x="152946" y="130181"/>
                </a:cubicBezTo>
                <a:cubicBezTo>
                  <a:pt x="147654" y="162989"/>
                  <a:pt x="131250" y="257710"/>
                  <a:pt x="130721" y="263531"/>
                </a:cubicBezTo>
                <a:cubicBezTo>
                  <a:pt x="130192" y="269352"/>
                  <a:pt x="149771" y="165106"/>
                  <a:pt x="149771" y="165106"/>
                </a:cubicBezTo>
                <a:cubicBezTo>
                  <a:pt x="150829" y="149760"/>
                  <a:pt x="142892" y="174631"/>
                  <a:pt x="137071" y="171456"/>
                </a:cubicBezTo>
                <a:cubicBezTo>
                  <a:pt x="131250" y="168281"/>
                  <a:pt x="111671" y="141823"/>
                  <a:pt x="114846" y="146056"/>
                </a:cubicBezTo>
                <a:cubicBezTo>
                  <a:pt x="118021" y="150289"/>
                  <a:pt x="149242" y="197914"/>
                  <a:pt x="156121" y="196856"/>
                </a:cubicBezTo>
                <a:cubicBezTo>
                  <a:pt x="163000" y="195798"/>
                  <a:pt x="151888" y="165635"/>
                  <a:pt x="156121" y="139706"/>
                </a:cubicBezTo>
                <a:cubicBezTo>
                  <a:pt x="160354" y="113777"/>
                  <a:pt x="197396" y="49748"/>
                  <a:pt x="181521" y="41281"/>
                </a:cubicBezTo>
                <a:cubicBezTo>
                  <a:pt x="165646" y="32814"/>
                  <a:pt x="79921" y="84673"/>
                  <a:pt x="60871" y="88906"/>
                </a:cubicBezTo>
                <a:cubicBezTo>
                  <a:pt x="41821" y="93139"/>
                  <a:pt x="77275" y="58744"/>
                  <a:pt x="67221" y="66681"/>
                </a:cubicBezTo>
                <a:cubicBezTo>
                  <a:pt x="57167" y="74618"/>
                  <a:pt x="4779" y="142881"/>
                  <a:pt x="546" y="136531"/>
                </a:cubicBezTo>
                <a:cubicBezTo>
                  <a:pt x="-3687" y="130181"/>
                  <a:pt x="18008" y="-1052"/>
                  <a:pt x="1959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5A5128A0-C2A5-A032-4184-1FD6F658835C}"/>
              </a:ext>
            </a:extLst>
          </p:cNvPr>
          <p:cNvSpPr/>
          <p:nvPr/>
        </p:nvSpPr>
        <p:spPr>
          <a:xfrm>
            <a:off x="5616572" y="5904085"/>
            <a:ext cx="136623" cy="179205"/>
          </a:xfrm>
          <a:custGeom>
            <a:avLst/>
            <a:gdLst>
              <a:gd name="connsiteX0" fmla="*/ 3 w 136623"/>
              <a:gd name="connsiteY0" fmla="*/ 1415 h 179205"/>
              <a:gd name="connsiteX1" fmla="*/ 73028 w 136623"/>
              <a:gd name="connsiteY1" fmla="*/ 10940 h 179205"/>
              <a:gd name="connsiteX2" fmla="*/ 76203 w 136623"/>
              <a:gd name="connsiteY2" fmla="*/ 80790 h 179205"/>
              <a:gd name="connsiteX3" fmla="*/ 104778 w 136623"/>
              <a:gd name="connsiteY3" fmla="*/ 55390 h 179205"/>
              <a:gd name="connsiteX4" fmla="*/ 66678 w 136623"/>
              <a:gd name="connsiteY4" fmla="*/ 125240 h 179205"/>
              <a:gd name="connsiteX5" fmla="*/ 98428 w 136623"/>
              <a:gd name="connsiteY5" fmla="*/ 137940 h 179205"/>
              <a:gd name="connsiteX6" fmla="*/ 98428 w 136623"/>
              <a:gd name="connsiteY6" fmla="*/ 176040 h 179205"/>
              <a:gd name="connsiteX7" fmla="*/ 136528 w 136623"/>
              <a:gd name="connsiteY7" fmla="*/ 45865 h 179205"/>
              <a:gd name="connsiteX8" fmla="*/ 85728 w 136623"/>
              <a:gd name="connsiteY8" fmla="*/ 163340 h 179205"/>
              <a:gd name="connsiteX9" fmla="*/ 85728 w 136623"/>
              <a:gd name="connsiteY9" fmla="*/ 68090 h 179205"/>
              <a:gd name="connsiteX10" fmla="*/ 76203 w 136623"/>
              <a:gd name="connsiteY10" fmla="*/ 23640 h 179205"/>
              <a:gd name="connsiteX11" fmla="*/ 3 w 136623"/>
              <a:gd name="connsiteY11" fmla="*/ 1415 h 17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23" h="179205">
                <a:moveTo>
                  <a:pt x="3" y="1415"/>
                </a:moveTo>
                <a:cubicBezTo>
                  <a:pt x="-526" y="-702"/>
                  <a:pt x="60328" y="-2289"/>
                  <a:pt x="73028" y="10940"/>
                </a:cubicBezTo>
                <a:cubicBezTo>
                  <a:pt x="85728" y="24169"/>
                  <a:pt x="70911" y="73382"/>
                  <a:pt x="76203" y="80790"/>
                </a:cubicBezTo>
                <a:cubicBezTo>
                  <a:pt x="81495" y="88198"/>
                  <a:pt x="106365" y="47982"/>
                  <a:pt x="104778" y="55390"/>
                </a:cubicBezTo>
                <a:cubicBezTo>
                  <a:pt x="103191" y="62798"/>
                  <a:pt x="67736" y="111482"/>
                  <a:pt x="66678" y="125240"/>
                </a:cubicBezTo>
                <a:cubicBezTo>
                  <a:pt x="65620" y="138998"/>
                  <a:pt x="93136" y="129473"/>
                  <a:pt x="98428" y="137940"/>
                </a:cubicBezTo>
                <a:cubicBezTo>
                  <a:pt x="103720" y="146407"/>
                  <a:pt x="92078" y="191386"/>
                  <a:pt x="98428" y="176040"/>
                </a:cubicBezTo>
                <a:cubicBezTo>
                  <a:pt x="104778" y="160694"/>
                  <a:pt x="138645" y="47982"/>
                  <a:pt x="136528" y="45865"/>
                </a:cubicBezTo>
                <a:cubicBezTo>
                  <a:pt x="134411" y="43748"/>
                  <a:pt x="94195" y="159636"/>
                  <a:pt x="85728" y="163340"/>
                </a:cubicBezTo>
                <a:cubicBezTo>
                  <a:pt x="77261" y="167044"/>
                  <a:pt x="87316" y="91373"/>
                  <a:pt x="85728" y="68090"/>
                </a:cubicBezTo>
                <a:cubicBezTo>
                  <a:pt x="84141" y="44807"/>
                  <a:pt x="85199" y="34752"/>
                  <a:pt x="76203" y="23640"/>
                </a:cubicBezTo>
                <a:cubicBezTo>
                  <a:pt x="67207" y="12528"/>
                  <a:pt x="532" y="3532"/>
                  <a:pt x="3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0B0F8E12-32BD-FBAA-CE30-EE11F9FD3466}"/>
              </a:ext>
            </a:extLst>
          </p:cNvPr>
          <p:cNvSpPr/>
          <p:nvPr/>
        </p:nvSpPr>
        <p:spPr>
          <a:xfrm>
            <a:off x="5714851" y="6042011"/>
            <a:ext cx="181172" cy="231990"/>
          </a:xfrm>
          <a:custGeom>
            <a:avLst/>
            <a:gdLst>
              <a:gd name="connsiteX0" fmla="*/ 149 w 181172"/>
              <a:gd name="connsiteY0" fmla="*/ 85739 h 231990"/>
              <a:gd name="connsiteX1" fmla="*/ 98574 w 181172"/>
              <a:gd name="connsiteY1" fmla="*/ 14 h 231990"/>
              <a:gd name="connsiteX2" fmla="*/ 92224 w 181172"/>
              <a:gd name="connsiteY2" fmla="*/ 79389 h 231990"/>
              <a:gd name="connsiteX3" fmla="*/ 63649 w 181172"/>
              <a:gd name="connsiteY3" fmla="*/ 146064 h 231990"/>
              <a:gd name="connsiteX4" fmla="*/ 79524 w 181172"/>
              <a:gd name="connsiteY4" fmla="*/ 231789 h 231990"/>
              <a:gd name="connsiteX5" fmla="*/ 89049 w 181172"/>
              <a:gd name="connsiteY5" fmla="*/ 165114 h 231990"/>
              <a:gd name="connsiteX6" fmla="*/ 181124 w 181172"/>
              <a:gd name="connsiteY6" fmla="*/ 22239 h 231990"/>
              <a:gd name="connsiteX7" fmla="*/ 101749 w 181172"/>
              <a:gd name="connsiteY7" fmla="*/ 117489 h 231990"/>
              <a:gd name="connsiteX8" fmla="*/ 95399 w 181172"/>
              <a:gd name="connsiteY8" fmla="*/ 123839 h 231990"/>
              <a:gd name="connsiteX9" fmla="*/ 146199 w 181172"/>
              <a:gd name="connsiteY9" fmla="*/ 44464 h 231990"/>
              <a:gd name="connsiteX10" fmla="*/ 92224 w 181172"/>
              <a:gd name="connsiteY10" fmla="*/ 88914 h 231990"/>
              <a:gd name="connsiteX11" fmla="*/ 76349 w 181172"/>
              <a:gd name="connsiteY11" fmla="*/ 15889 h 231990"/>
              <a:gd name="connsiteX12" fmla="*/ 149 w 181172"/>
              <a:gd name="connsiteY12" fmla="*/ 85739 h 2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72" h="231990">
                <a:moveTo>
                  <a:pt x="149" y="85739"/>
                </a:moveTo>
                <a:cubicBezTo>
                  <a:pt x="3853" y="83093"/>
                  <a:pt x="83228" y="1072"/>
                  <a:pt x="98574" y="14"/>
                </a:cubicBezTo>
                <a:cubicBezTo>
                  <a:pt x="113920" y="-1044"/>
                  <a:pt x="98045" y="55047"/>
                  <a:pt x="92224" y="79389"/>
                </a:cubicBezTo>
                <a:cubicBezTo>
                  <a:pt x="86403" y="103731"/>
                  <a:pt x="65766" y="120664"/>
                  <a:pt x="63649" y="146064"/>
                </a:cubicBezTo>
                <a:cubicBezTo>
                  <a:pt x="61532" y="171464"/>
                  <a:pt x="75291" y="228614"/>
                  <a:pt x="79524" y="231789"/>
                </a:cubicBezTo>
                <a:cubicBezTo>
                  <a:pt x="83757" y="234964"/>
                  <a:pt x="72116" y="200039"/>
                  <a:pt x="89049" y="165114"/>
                </a:cubicBezTo>
                <a:cubicBezTo>
                  <a:pt x="105982" y="130189"/>
                  <a:pt x="179007" y="30176"/>
                  <a:pt x="181124" y="22239"/>
                </a:cubicBezTo>
                <a:cubicBezTo>
                  <a:pt x="183241" y="14302"/>
                  <a:pt x="116036" y="100556"/>
                  <a:pt x="101749" y="117489"/>
                </a:cubicBezTo>
                <a:cubicBezTo>
                  <a:pt x="87462" y="134422"/>
                  <a:pt x="87991" y="136010"/>
                  <a:pt x="95399" y="123839"/>
                </a:cubicBezTo>
                <a:cubicBezTo>
                  <a:pt x="102807" y="111668"/>
                  <a:pt x="146728" y="50285"/>
                  <a:pt x="146199" y="44464"/>
                </a:cubicBezTo>
                <a:cubicBezTo>
                  <a:pt x="145670" y="38643"/>
                  <a:pt x="103866" y="93676"/>
                  <a:pt x="92224" y="88914"/>
                </a:cubicBezTo>
                <a:cubicBezTo>
                  <a:pt x="80582" y="84152"/>
                  <a:pt x="90107" y="19593"/>
                  <a:pt x="76349" y="15889"/>
                </a:cubicBezTo>
                <a:cubicBezTo>
                  <a:pt x="62591" y="12185"/>
                  <a:pt x="-3555" y="88385"/>
                  <a:pt x="149" y="8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CCFDC337-4C2A-9CE6-6AC0-E10BCFD80E5A}"/>
              </a:ext>
            </a:extLst>
          </p:cNvPr>
          <p:cNvSpPr/>
          <p:nvPr/>
        </p:nvSpPr>
        <p:spPr>
          <a:xfrm>
            <a:off x="5789587" y="6143603"/>
            <a:ext cx="170396" cy="306280"/>
          </a:xfrm>
          <a:custGeom>
            <a:avLst/>
            <a:gdLst>
              <a:gd name="connsiteX0" fmla="*/ 87338 w 170396"/>
              <a:gd name="connsiteY0" fmla="*/ 22 h 306280"/>
              <a:gd name="connsiteX1" fmla="*/ 17488 w 170396"/>
              <a:gd name="connsiteY1" fmla="*/ 111147 h 306280"/>
              <a:gd name="connsiteX2" fmla="*/ 27013 w 170396"/>
              <a:gd name="connsiteY2" fmla="*/ 174647 h 306280"/>
              <a:gd name="connsiteX3" fmla="*/ 61938 w 170396"/>
              <a:gd name="connsiteY3" fmla="*/ 234972 h 306280"/>
              <a:gd name="connsiteX4" fmla="*/ 125438 w 170396"/>
              <a:gd name="connsiteY4" fmla="*/ 174647 h 306280"/>
              <a:gd name="connsiteX5" fmla="*/ 90513 w 170396"/>
              <a:gd name="connsiteY5" fmla="*/ 295297 h 306280"/>
              <a:gd name="connsiteX6" fmla="*/ 157188 w 170396"/>
              <a:gd name="connsiteY6" fmla="*/ 231797 h 306280"/>
              <a:gd name="connsiteX7" fmla="*/ 163538 w 170396"/>
              <a:gd name="connsiteY7" fmla="*/ 295297 h 306280"/>
              <a:gd name="connsiteX8" fmla="*/ 169888 w 170396"/>
              <a:gd name="connsiteY8" fmla="*/ 298472 h 306280"/>
              <a:gd name="connsiteX9" fmla="*/ 163538 w 170396"/>
              <a:gd name="connsiteY9" fmla="*/ 215922 h 306280"/>
              <a:gd name="connsiteX10" fmla="*/ 112738 w 170396"/>
              <a:gd name="connsiteY10" fmla="*/ 234972 h 306280"/>
              <a:gd name="connsiteX11" fmla="*/ 96863 w 170396"/>
              <a:gd name="connsiteY11" fmla="*/ 193697 h 306280"/>
              <a:gd name="connsiteX12" fmla="*/ 36538 w 170396"/>
              <a:gd name="connsiteY12" fmla="*/ 155597 h 306280"/>
              <a:gd name="connsiteX13" fmla="*/ 125438 w 170396"/>
              <a:gd name="connsiteY13" fmla="*/ 85747 h 306280"/>
              <a:gd name="connsiteX14" fmla="*/ 131788 w 170396"/>
              <a:gd name="connsiteY14" fmla="*/ 60347 h 306280"/>
              <a:gd name="connsiteX15" fmla="*/ 23838 w 170396"/>
              <a:gd name="connsiteY15" fmla="*/ 142897 h 306280"/>
              <a:gd name="connsiteX16" fmla="*/ 4788 w 170396"/>
              <a:gd name="connsiteY16" fmla="*/ 101622 h 306280"/>
              <a:gd name="connsiteX17" fmla="*/ 87338 w 170396"/>
              <a:gd name="connsiteY17" fmla="*/ 22 h 30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96" h="306280">
                <a:moveTo>
                  <a:pt x="87338" y="22"/>
                </a:moveTo>
                <a:cubicBezTo>
                  <a:pt x="89455" y="1610"/>
                  <a:pt x="27542" y="82043"/>
                  <a:pt x="17488" y="111147"/>
                </a:cubicBezTo>
                <a:cubicBezTo>
                  <a:pt x="7434" y="140251"/>
                  <a:pt x="19605" y="154010"/>
                  <a:pt x="27013" y="174647"/>
                </a:cubicBezTo>
                <a:cubicBezTo>
                  <a:pt x="34421" y="195284"/>
                  <a:pt x="45534" y="234972"/>
                  <a:pt x="61938" y="234972"/>
                </a:cubicBezTo>
                <a:cubicBezTo>
                  <a:pt x="78342" y="234972"/>
                  <a:pt x="120676" y="164593"/>
                  <a:pt x="125438" y="174647"/>
                </a:cubicBezTo>
                <a:cubicBezTo>
                  <a:pt x="130201" y="184701"/>
                  <a:pt x="85221" y="285772"/>
                  <a:pt x="90513" y="295297"/>
                </a:cubicBezTo>
                <a:cubicBezTo>
                  <a:pt x="95805" y="304822"/>
                  <a:pt x="145017" y="231797"/>
                  <a:pt x="157188" y="231797"/>
                </a:cubicBezTo>
                <a:cubicBezTo>
                  <a:pt x="169359" y="231797"/>
                  <a:pt x="161421" y="284185"/>
                  <a:pt x="163538" y="295297"/>
                </a:cubicBezTo>
                <a:cubicBezTo>
                  <a:pt x="165655" y="306409"/>
                  <a:pt x="169888" y="311701"/>
                  <a:pt x="169888" y="298472"/>
                </a:cubicBezTo>
                <a:cubicBezTo>
                  <a:pt x="169888" y="285243"/>
                  <a:pt x="173063" y="226505"/>
                  <a:pt x="163538" y="215922"/>
                </a:cubicBezTo>
                <a:cubicBezTo>
                  <a:pt x="154013" y="205339"/>
                  <a:pt x="123850" y="238676"/>
                  <a:pt x="112738" y="234972"/>
                </a:cubicBezTo>
                <a:cubicBezTo>
                  <a:pt x="101626" y="231268"/>
                  <a:pt x="109563" y="206926"/>
                  <a:pt x="96863" y="193697"/>
                </a:cubicBezTo>
                <a:cubicBezTo>
                  <a:pt x="84163" y="180468"/>
                  <a:pt x="31775" y="173589"/>
                  <a:pt x="36538" y="155597"/>
                </a:cubicBezTo>
                <a:cubicBezTo>
                  <a:pt x="41300" y="137605"/>
                  <a:pt x="109563" y="101622"/>
                  <a:pt x="125438" y="85747"/>
                </a:cubicBezTo>
                <a:cubicBezTo>
                  <a:pt x="141313" y="69872"/>
                  <a:pt x="148721" y="50822"/>
                  <a:pt x="131788" y="60347"/>
                </a:cubicBezTo>
                <a:cubicBezTo>
                  <a:pt x="114855" y="69872"/>
                  <a:pt x="45004" y="136018"/>
                  <a:pt x="23838" y="142897"/>
                </a:cubicBezTo>
                <a:cubicBezTo>
                  <a:pt x="2672" y="149776"/>
                  <a:pt x="-6324" y="121730"/>
                  <a:pt x="4788" y="101622"/>
                </a:cubicBezTo>
                <a:cubicBezTo>
                  <a:pt x="15900" y="81514"/>
                  <a:pt x="85221" y="-1566"/>
                  <a:pt x="8733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777B1809-F4F1-6C8D-6992-157FD673513E}"/>
              </a:ext>
            </a:extLst>
          </p:cNvPr>
          <p:cNvSpPr/>
          <p:nvPr/>
        </p:nvSpPr>
        <p:spPr>
          <a:xfrm>
            <a:off x="5949910" y="6321143"/>
            <a:ext cx="254060" cy="289242"/>
          </a:xfrm>
          <a:custGeom>
            <a:avLst/>
            <a:gdLst>
              <a:gd name="connsiteX0" fmla="*/ 40 w 254060"/>
              <a:gd name="connsiteY0" fmla="*/ 152682 h 289242"/>
              <a:gd name="connsiteX1" fmla="*/ 104815 w 254060"/>
              <a:gd name="connsiteY1" fmla="*/ 25682 h 289242"/>
              <a:gd name="connsiteX2" fmla="*/ 88940 w 254060"/>
              <a:gd name="connsiteY2" fmla="*/ 136807 h 289242"/>
              <a:gd name="connsiteX3" fmla="*/ 88940 w 254060"/>
              <a:gd name="connsiteY3" fmla="*/ 209832 h 289242"/>
              <a:gd name="connsiteX4" fmla="*/ 136565 w 254060"/>
              <a:gd name="connsiteY4" fmla="*/ 101882 h 289242"/>
              <a:gd name="connsiteX5" fmla="*/ 149265 w 254060"/>
              <a:gd name="connsiteY5" fmla="*/ 165382 h 289242"/>
              <a:gd name="connsiteX6" fmla="*/ 149265 w 254060"/>
              <a:gd name="connsiteY6" fmla="*/ 244757 h 289242"/>
              <a:gd name="connsiteX7" fmla="*/ 206415 w 254060"/>
              <a:gd name="connsiteY7" fmla="*/ 289207 h 289242"/>
              <a:gd name="connsiteX8" fmla="*/ 254040 w 254060"/>
              <a:gd name="connsiteY8" fmla="*/ 251107 h 289242"/>
              <a:gd name="connsiteX9" fmla="*/ 212765 w 254060"/>
              <a:gd name="connsiteY9" fmla="*/ 190782 h 289242"/>
              <a:gd name="connsiteX10" fmla="*/ 238165 w 254060"/>
              <a:gd name="connsiteY10" fmla="*/ 263807 h 289242"/>
              <a:gd name="connsiteX11" fmla="*/ 146090 w 254060"/>
              <a:gd name="connsiteY11" fmla="*/ 206657 h 289242"/>
              <a:gd name="connsiteX12" fmla="*/ 142915 w 254060"/>
              <a:gd name="connsiteY12" fmla="*/ 108232 h 289242"/>
              <a:gd name="connsiteX13" fmla="*/ 92115 w 254060"/>
              <a:gd name="connsiteY13" fmla="*/ 114582 h 289242"/>
              <a:gd name="connsiteX14" fmla="*/ 92115 w 254060"/>
              <a:gd name="connsiteY14" fmla="*/ 282 h 289242"/>
              <a:gd name="connsiteX15" fmla="*/ 40 w 254060"/>
              <a:gd name="connsiteY15" fmla="*/ 152682 h 28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60" h="289242">
                <a:moveTo>
                  <a:pt x="40" y="152682"/>
                </a:moveTo>
                <a:cubicBezTo>
                  <a:pt x="2157" y="156915"/>
                  <a:pt x="89998" y="28328"/>
                  <a:pt x="104815" y="25682"/>
                </a:cubicBezTo>
                <a:cubicBezTo>
                  <a:pt x="119632" y="23036"/>
                  <a:pt x="91586" y="106115"/>
                  <a:pt x="88940" y="136807"/>
                </a:cubicBezTo>
                <a:cubicBezTo>
                  <a:pt x="86294" y="167499"/>
                  <a:pt x="81003" y="215653"/>
                  <a:pt x="88940" y="209832"/>
                </a:cubicBezTo>
                <a:cubicBezTo>
                  <a:pt x="96877" y="204011"/>
                  <a:pt x="126511" y="109290"/>
                  <a:pt x="136565" y="101882"/>
                </a:cubicBezTo>
                <a:cubicBezTo>
                  <a:pt x="146619" y="94474"/>
                  <a:pt x="147148" y="141569"/>
                  <a:pt x="149265" y="165382"/>
                </a:cubicBezTo>
                <a:cubicBezTo>
                  <a:pt x="151382" y="189195"/>
                  <a:pt x="139740" y="224120"/>
                  <a:pt x="149265" y="244757"/>
                </a:cubicBezTo>
                <a:cubicBezTo>
                  <a:pt x="158790" y="265394"/>
                  <a:pt x="188953" y="288149"/>
                  <a:pt x="206415" y="289207"/>
                </a:cubicBezTo>
                <a:cubicBezTo>
                  <a:pt x="223877" y="290265"/>
                  <a:pt x="252982" y="267511"/>
                  <a:pt x="254040" y="251107"/>
                </a:cubicBezTo>
                <a:cubicBezTo>
                  <a:pt x="255098" y="234703"/>
                  <a:pt x="215411" y="188665"/>
                  <a:pt x="212765" y="190782"/>
                </a:cubicBezTo>
                <a:cubicBezTo>
                  <a:pt x="210119" y="192899"/>
                  <a:pt x="249278" y="261161"/>
                  <a:pt x="238165" y="263807"/>
                </a:cubicBezTo>
                <a:cubicBezTo>
                  <a:pt x="227052" y="266453"/>
                  <a:pt x="161965" y="232586"/>
                  <a:pt x="146090" y="206657"/>
                </a:cubicBezTo>
                <a:cubicBezTo>
                  <a:pt x="130215" y="180728"/>
                  <a:pt x="151911" y="123578"/>
                  <a:pt x="142915" y="108232"/>
                </a:cubicBezTo>
                <a:cubicBezTo>
                  <a:pt x="133919" y="92886"/>
                  <a:pt x="100582" y="132574"/>
                  <a:pt x="92115" y="114582"/>
                </a:cubicBezTo>
                <a:cubicBezTo>
                  <a:pt x="83648" y="96590"/>
                  <a:pt x="105344" y="-6068"/>
                  <a:pt x="92115" y="282"/>
                </a:cubicBezTo>
                <a:cubicBezTo>
                  <a:pt x="78886" y="6632"/>
                  <a:pt x="-2077" y="148449"/>
                  <a:pt x="40" y="15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F7E77969-D9C2-4A40-C109-12A4450DA511}"/>
              </a:ext>
            </a:extLst>
          </p:cNvPr>
          <p:cNvSpPr/>
          <p:nvPr/>
        </p:nvSpPr>
        <p:spPr>
          <a:xfrm>
            <a:off x="5968099" y="6320783"/>
            <a:ext cx="107163" cy="182401"/>
          </a:xfrm>
          <a:custGeom>
            <a:avLst/>
            <a:gdLst>
              <a:gd name="connsiteX0" fmla="*/ 901 w 107163"/>
              <a:gd name="connsiteY0" fmla="*/ 181617 h 182401"/>
              <a:gd name="connsiteX1" fmla="*/ 105676 w 107163"/>
              <a:gd name="connsiteY1" fmla="*/ 3817 h 182401"/>
              <a:gd name="connsiteX2" fmla="*/ 58051 w 107163"/>
              <a:gd name="connsiteY2" fmla="*/ 67317 h 182401"/>
              <a:gd name="connsiteX3" fmla="*/ 901 w 107163"/>
              <a:gd name="connsiteY3" fmla="*/ 181617 h 18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63" h="182401">
                <a:moveTo>
                  <a:pt x="901" y="181617"/>
                </a:moveTo>
                <a:cubicBezTo>
                  <a:pt x="8838" y="171034"/>
                  <a:pt x="96151" y="22867"/>
                  <a:pt x="105676" y="3817"/>
                </a:cubicBezTo>
                <a:cubicBezTo>
                  <a:pt x="115201" y="-15233"/>
                  <a:pt x="76572" y="41917"/>
                  <a:pt x="58051" y="67317"/>
                </a:cubicBezTo>
                <a:cubicBezTo>
                  <a:pt x="39530" y="92717"/>
                  <a:pt x="-7036" y="192200"/>
                  <a:pt x="901" y="18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2D94A88D-152C-0C83-CCCB-478899F23DB8}"/>
              </a:ext>
            </a:extLst>
          </p:cNvPr>
          <p:cNvSpPr/>
          <p:nvPr/>
        </p:nvSpPr>
        <p:spPr>
          <a:xfrm>
            <a:off x="6118048" y="6476998"/>
            <a:ext cx="261949" cy="254002"/>
          </a:xfrm>
          <a:custGeom>
            <a:avLst/>
            <a:gdLst>
              <a:gd name="connsiteX0" fmla="*/ 177 w 261949"/>
              <a:gd name="connsiteY0" fmla="*/ 114302 h 254002"/>
              <a:gd name="connsiteX1" fmla="*/ 79552 w 261949"/>
              <a:gd name="connsiteY1" fmla="*/ 193677 h 254002"/>
              <a:gd name="connsiteX2" fmla="*/ 143052 w 261949"/>
              <a:gd name="connsiteY2" fmla="*/ 136527 h 254002"/>
              <a:gd name="connsiteX3" fmla="*/ 85902 w 261949"/>
              <a:gd name="connsiteY3" fmla="*/ 212727 h 254002"/>
              <a:gd name="connsiteX4" fmla="*/ 149402 w 261949"/>
              <a:gd name="connsiteY4" fmla="*/ 254002 h 254002"/>
              <a:gd name="connsiteX5" fmla="*/ 216077 w 261949"/>
              <a:gd name="connsiteY5" fmla="*/ 212727 h 254002"/>
              <a:gd name="connsiteX6" fmla="*/ 254177 w 261949"/>
              <a:gd name="connsiteY6" fmla="*/ 107952 h 254002"/>
              <a:gd name="connsiteX7" fmla="*/ 260527 w 261949"/>
              <a:gd name="connsiteY7" fmla="*/ 2 h 254002"/>
              <a:gd name="connsiteX8" fmla="*/ 247827 w 261949"/>
              <a:gd name="connsiteY8" fmla="*/ 111127 h 254002"/>
              <a:gd name="connsiteX9" fmla="*/ 130352 w 261949"/>
              <a:gd name="connsiteY9" fmla="*/ 244477 h 254002"/>
              <a:gd name="connsiteX10" fmla="*/ 89077 w 261949"/>
              <a:gd name="connsiteY10" fmla="*/ 196852 h 254002"/>
              <a:gd name="connsiteX11" fmla="*/ 114477 w 261949"/>
              <a:gd name="connsiteY11" fmla="*/ 98427 h 254002"/>
              <a:gd name="connsiteX12" fmla="*/ 60502 w 261949"/>
              <a:gd name="connsiteY12" fmla="*/ 171452 h 254002"/>
              <a:gd name="connsiteX13" fmla="*/ 177 w 261949"/>
              <a:gd name="connsiteY13" fmla="*/ 114302 h 25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949" h="254002">
                <a:moveTo>
                  <a:pt x="177" y="114302"/>
                </a:moveTo>
                <a:cubicBezTo>
                  <a:pt x="3352" y="118006"/>
                  <a:pt x="55740" y="189973"/>
                  <a:pt x="79552" y="193677"/>
                </a:cubicBezTo>
                <a:cubicBezTo>
                  <a:pt x="103365" y="197381"/>
                  <a:pt x="141994" y="133352"/>
                  <a:pt x="143052" y="136527"/>
                </a:cubicBezTo>
                <a:cubicBezTo>
                  <a:pt x="144110" y="139702"/>
                  <a:pt x="84844" y="193148"/>
                  <a:pt x="85902" y="212727"/>
                </a:cubicBezTo>
                <a:cubicBezTo>
                  <a:pt x="86960" y="232306"/>
                  <a:pt x="127706" y="254002"/>
                  <a:pt x="149402" y="254002"/>
                </a:cubicBezTo>
                <a:cubicBezTo>
                  <a:pt x="171098" y="254002"/>
                  <a:pt x="198614" y="237069"/>
                  <a:pt x="216077" y="212727"/>
                </a:cubicBezTo>
                <a:cubicBezTo>
                  <a:pt x="233540" y="188385"/>
                  <a:pt x="246769" y="143406"/>
                  <a:pt x="254177" y="107952"/>
                </a:cubicBezTo>
                <a:cubicBezTo>
                  <a:pt x="261585" y="72498"/>
                  <a:pt x="261585" y="-527"/>
                  <a:pt x="260527" y="2"/>
                </a:cubicBezTo>
                <a:cubicBezTo>
                  <a:pt x="259469" y="531"/>
                  <a:pt x="269523" y="70381"/>
                  <a:pt x="247827" y="111127"/>
                </a:cubicBezTo>
                <a:cubicBezTo>
                  <a:pt x="226131" y="151873"/>
                  <a:pt x="156810" y="230190"/>
                  <a:pt x="130352" y="244477"/>
                </a:cubicBezTo>
                <a:cubicBezTo>
                  <a:pt x="103894" y="258764"/>
                  <a:pt x="91723" y="221194"/>
                  <a:pt x="89077" y="196852"/>
                </a:cubicBezTo>
                <a:cubicBezTo>
                  <a:pt x="86431" y="172510"/>
                  <a:pt x="119239" y="102660"/>
                  <a:pt x="114477" y="98427"/>
                </a:cubicBezTo>
                <a:cubicBezTo>
                  <a:pt x="109715" y="94194"/>
                  <a:pt x="83785" y="169865"/>
                  <a:pt x="60502" y="171452"/>
                </a:cubicBezTo>
                <a:cubicBezTo>
                  <a:pt x="37219" y="173040"/>
                  <a:pt x="-2998" y="110598"/>
                  <a:pt x="177" y="1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5E392D10-F57E-AE87-C36B-EC81744CDC2A}"/>
              </a:ext>
            </a:extLst>
          </p:cNvPr>
          <p:cNvSpPr/>
          <p:nvPr/>
        </p:nvSpPr>
        <p:spPr>
          <a:xfrm>
            <a:off x="6213457" y="6470562"/>
            <a:ext cx="230043" cy="273138"/>
          </a:xfrm>
          <a:custGeom>
            <a:avLst/>
            <a:gdLst>
              <a:gd name="connsiteX0" fmla="*/ 146068 w 230043"/>
              <a:gd name="connsiteY0" fmla="*/ 88 h 273138"/>
              <a:gd name="connsiteX1" fmla="*/ 73043 w 230043"/>
              <a:gd name="connsiteY1" fmla="*/ 146138 h 273138"/>
              <a:gd name="connsiteX2" fmla="*/ 82568 w 230043"/>
              <a:gd name="connsiteY2" fmla="*/ 231863 h 273138"/>
              <a:gd name="connsiteX3" fmla="*/ 168293 w 230043"/>
              <a:gd name="connsiteY3" fmla="*/ 177888 h 273138"/>
              <a:gd name="connsiteX4" fmla="*/ 212743 w 230043"/>
              <a:gd name="connsiteY4" fmla="*/ 101688 h 273138"/>
              <a:gd name="connsiteX5" fmla="*/ 212743 w 230043"/>
              <a:gd name="connsiteY5" fmla="*/ 44538 h 273138"/>
              <a:gd name="connsiteX6" fmla="*/ 228618 w 230043"/>
              <a:gd name="connsiteY6" fmla="*/ 117563 h 273138"/>
              <a:gd name="connsiteX7" fmla="*/ 171468 w 230043"/>
              <a:gd name="connsiteY7" fmla="*/ 174713 h 273138"/>
              <a:gd name="connsiteX8" fmla="*/ 158768 w 230043"/>
              <a:gd name="connsiteY8" fmla="*/ 273138 h 273138"/>
              <a:gd name="connsiteX9" fmla="*/ 168293 w 230043"/>
              <a:gd name="connsiteY9" fmla="*/ 174713 h 273138"/>
              <a:gd name="connsiteX10" fmla="*/ 95268 w 230043"/>
              <a:gd name="connsiteY10" fmla="*/ 247738 h 273138"/>
              <a:gd name="connsiteX11" fmla="*/ 60343 w 230043"/>
              <a:gd name="connsiteY11" fmla="*/ 136613 h 273138"/>
              <a:gd name="connsiteX12" fmla="*/ 18 w 230043"/>
              <a:gd name="connsiteY12" fmla="*/ 101688 h 273138"/>
              <a:gd name="connsiteX13" fmla="*/ 66693 w 230043"/>
              <a:gd name="connsiteY13" fmla="*/ 123913 h 273138"/>
              <a:gd name="connsiteX14" fmla="*/ 146068 w 230043"/>
              <a:gd name="connsiteY14" fmla="*/ 88 h 2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43" h="273138">
                <a:moveTo>
                  <a:pt x="146068" y="88"/>
                </a:moveTo>
                <a:cubicBezTo>
                  <a:pt x="147126" y="3792"/>
                  <a:pt x="83626" y="107509"/>
                  <a:pt x="73043" y="146138"/>
                </a:cubicBezTo>
                <a:cubicBezTo>
                  <a:pt x="62460" y="184767"/>
                  <a:pt x="66693" y="226571"/>
                  <a:pt x="82568" y="231863"/>
                </a:cubicBezTo>
                <a:cubicBezTo>
                  <a:pt x="98443" y="237155"/>
                  <a:pt x="146597" y="199584"/>
                  <a:pt x="168293" y="177888"/>
                </a:cubicBezTo>
                <a:cubicBezTo>
                  <a:pt x="189989" y="156192"/>
                  <a:pt x="205335" y="123913"/>
                  <a:pt x="212743" y="101688"/>
                </a:cubicBezTo>
                <a:cubicBezTo>
                  <a:pt x="220151" y="79463"/>
                  <a:pt x="210097" y="41892"/>
                  <a:pt x="212743" y="44538"/>
                </a:cubicBezTo>
                <a:cubicBezTo>
                  <a:pt x="215389" y="47184"/>
                  <a:pt x="235497" y="95867"/>
                  <a:pt x="228618" y="117563"/>
                </a:cubicBezTo>
                <a:cubicBezTo>
                  <a:pt x="221739" y="139259"/>
                  <a:pt x="183110" y="148784"/>
                  <a:pt x="171468" y="174713"/>
                </a:cubicBezTo>
                <a:cubicBezTo>
                  <a:pt x="159826" y="200642"/>
                  <a:pt x="159297" y="273138"/>
                  <a:pt x="158768" y="273138"/>
                </a:cubicBezTo>
                <a:cubicBezTo>
                  <a:pt x="158239" y="273138"/>
                  <a:pt x="178876" y="178946"/>
                  <a:pt x="168293" y="174713"/>
                </a:cubicBezTo>
                <a:cubicBezTo>
                  <a:pt x="157710" y="170480"/>
                  <a:pt x="113260" y="254088"/>
                  <a:pt x="95268" y="247738"/>
                </a:cubicBezTo>
                <a:cubicBezTo>
                  <a:pt x="77276" y="241388"/>
                  <a:pt x="76218" y="160955"/>
                  <a:pt x="60343" y="136613"/>
                </a:cubicBezTo>
                <a:cubicBezTo>
                  <a:pt x="44468" y="112271"/>
                  <a:pt x="-1040" y="103805"/>
                  <a:pt x="18" y="101688"/>
                </a:cubicBezTo>
                <a:cubicBezTo>
                  <a:pt x="1076" y="99571"/>
                  <a:pt x="42881" y="137671"/>
                  <a:pt x="66693" y="123913"/>
                </a:cubicBezTo>
                <a:cubicBezTo>
                  <a:pt x="90505" y="110155"/>
                  <a:pt x="145010" y="-3616"/>
                  <a:pt x="146068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65EF0129-A5DF-3DA4-ADE2-E2CF54F2E960}"/>
              </a:ext>
            </a:extLst>
          </p:cNvPr>
          <p:cNvSpPr/>
          <p:nvPr/>
        </p:nvSpPr>
        <p:spPr>
          <a:xfrm>
            <a:off x="6334280" y="6556374"/>
            <a:ext cx="239142" cy="307981"/>
          </a:xfrm>
          <a:custGeom>
            <a:avLst/>
            <a:gdLst>
              <a:gd name="connsiteX0" fmla="*/ 91920 w 239142"/>
              <a:gd name="connsiteY0" fmla="*/ 1 h 307981"/>
              <a:gd name="connsiteX1" fmla="*/ 9370 w 239142"/>
              <a:gd name="connsiteY1" fmla="*/ 146051 h 307981"/>
              <a:gd name="connsiteX2" fmla="*/ 12545 w 239142"/>
              <a:gd name="connsiteY2" fmla="*/ 241301 h 307981"/>
              <a:gd name="connsiteX3" fmla="*/ 104620 w 239142"/>
              <a:gd name="connsiteY3" fmla="*/ 307976 h 307981"/>
              <a:gd name="connsiteX4" fmla="*/ 139545 w 239142"/>
              <a:gd name="connsiteY4" fmla="*/ 244476 h 307981"/>
              <a:gd name="connsiteX5" fmla="*/ 174470 w 239142"/>
              <a:gd name="connsiteY5" fmla="*/ 168276 h 307981"/>
              <a:gd name="connsiteX6" fmla="*/ 225270 w 239142"/>
              <a:gd name="connsiteY6" fmla="*/ 123826 h 307981"/>
              <a:gd name="connsiteX7" fmla="*/ 193520 w 239142"/>
              <a:gd name="connsiteY7" fmla="*/ 165101 h 307981"/>
              <a:gd name="connsiteX8" fmla="*/ 215745 w 239142"/>
              <a:gd name="connsiteY8" fmla="*/ 180976 h 307981"/>
              <a:gd name="connsiteX9" fmla="*/ 237970 w 239142"/>
              <a:gd name="connsiteY9" fmla="*/ 101601 h 307981"/>
              <a:gd name="connsiteX10" fmla="*/ 177645 w 239142"/>
              <a:gd name="connsiteY10" fmla="*/ 73026 h 307981"/>
              <a:gd name="connsiteX11" fmla="*/ 212570 w 239142"/>
              <a:gd name="connsiteY11" fmla="*/ 123826 h 307981"/>
              <a:gd name="connsiteX12" fmla="*/ 149070 w 239142"/>
              <a:gd name="connsiteY12" fmla="*/ 165101 h 307981"/>
              <a:gd name="connsiteX13" fmla="*/ 133195 w 239142"/>
              <a:gd name="connsiteY13" fmla="*/ 269876 h 307981"/>
              <a:gd name="connsiteX14" fmla="*/ 66520 w 239142"/>
              <a:gd name="connsiteY14" fmla="*/ 254001 h 307981"/>
              <a:gd name="connsiteX15" fmla="*/ 25245 w 239142"/>
              <a:gd name="connsiteY15" fmla="*/ 158751 h 307981"/>
              <a:gd name="connsiteX16" fmla="*/ 9370 w 239142"/>
              <a:gd name="connsiteY16" fmla="*/ 142876 h 307981"/>
              <a:gd name="connsiteX17" fmla="*/ 91920 w 239142"/>
              <a:gd name="connsiteY17" fmla="*/ 1 h 30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142" h="307981">
                <a:moveTo>
                  <a:pt x="91920" y="1"/>
                </a:moveTo>
                <a:cubicBezTo>
                  <a:pt x="91920" y="530"/>
                  <a:pt x="22599" y="105834"/>
                  <a:pt x="9370" y="146051"/>
                </a:cubicBezTo>
                <a:cubicBezTo>
                  <a:pt x="-3859" y="186268"/>
                  <a:pt x="-3330" y="214314"/>
                  <a:pt x="12545" y="241301"/>
                </a:cubicBezTo>
                <a:cubicBezTo>
                  <a:pt x="28420" y="268289"/>
                  <a:pt x="83453" y="307447"/>
                  <a:pt x="104620" y="307976"/>
                </a:cubicBezTo>
                <a:cubicBezTo>
                  <a:pt x="125787" y="308505"/>
                  <a:pt x="127903" y="267759"/>
                  <a:pt x="139545" y="244476"/>
                </a:cubicBezTo>
                <a:cubicBezTo>
                  <a:pt x="151187" y="221193"/>
                  <a:pt x="160183" y="188384"/>
                  <a:pt x="174470" y="168276"/>
                </a:cubicBezTo>
                <a:cubicBezTo>
                  <a:pt x="188757" y="148168"/>
                  <a:pt x="222095" y="124355"/>
                  <a:pt x="225270" y="123826"/>
                </a:cubicBezTo>
                <a:cubicBezTo>
                  <a:pt x="228445" y="123297"/>
                  <a:pt x="195108" y="155576"/>
                  <a:pt x="193520" y="165101"/>
                </a:cubicBezTo>
                <a:cubicBezTo>
                  <a:pt x="191933" y="174626"/>
                  <a:pt x="208337" y="191559"/>
                  <a:pt x="215745" y="180976"/>
                </a:cubicBezTo>
                <a:cubicBezTo>
                  <a:pt x="223153" y="170393"/>
                  <a:pt x="244320" y="119593"/>
                  <a:pt x="237970" y="101601"/>
                </a:cubicBezTo>
                <a:cubicBezTo>
                  <a:pt x="231620" y="83609"/>
                  <a:pt x="181878" y="69322"/>
                  <a:pt x="177645" y="73026"/>
                </a:cubicBezTo>
                <a:cubicBezTo>
                  <a:pt x="173412" y="76730"/>
                  <a:pt x="217333" y="108480"/>
                  <a:pt x="212570" y="123826"/>
                </a:cubicBezTo>
                <a:cubicBezTo>
                  <a:pt x="207807" y="139172"/>
                  <a:pt x="162299" y="140759"/>
                  <a:pt x="149070" y="165101"/>
                </a:cubicBezTo>
                <a:cubicBezTo>
                  <a:pt x="135841" y="189443"/>
                  <a:pt x="146953" y="255059"/>
                  <a:pt x="133195" y="269876"/>
                </a:cubicBezTo>
                <a:cubicBezTo>
                  <a:pt x="119437" y="284693"/>
                  <a:pt x="84512" y="272522"/>
                  <a:pt x="66520" y="254001"/>
                </a:cubicBezTo>
                <a:cubicBezTo>
                  <a:pt x="48528" y="235480"/>
                  <a:pt x="34770" y="177272"/>
                  <a:pt x="25245" y="158751"/>
                </a:cubicBezTo>
                <a:cubicBezTo>
                  <a:pt x="15720" y="140230"/>
                  <a:pt x="-1742" y="163513"/>
                  <a:pt x="9370" y="142876"/>
                </a:cubicBezTo>
                <a:cubicBezTo>
                  <a:pt x="20482" y="122239"/>
                  <a:pt x="91920" y="-528"/>
                  <a:pt x="9192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C9A7E443-4BD7-0439-F6BA-3533F3984BD3}"/>
              </a:ext>
            </a:extLst>
          </p:cNvPr>
          <p:cNvSpPr/>
          <p:nvPr/>
        </p:nvSpPr>
        <p:spPr>
          <a:xfrm>
            <a:off x="6476891" y="6673879"/>
            <a:ext cx="111341" cy="268760"/>
          </a:xfrm>
          <a:custGeom>
            <a:avLst/>
            <a:gdLst>
              <a:gd name="connsiteX0" fmla="*/ 109 w 111341"/>
              <a:gd name="connsiteY0" fmla="*/ 3146 h 268760"/>
              <a:gd name="connsiteX1" fmla="*/ 47734 w 111341"/>
              <a:gd name="connsiteY1" fmla="*/ 260321 h 268760"/>
              <a:gd name="connsiteX2" fmla="*/ 44559 w 111341"/>
              <a:gd name="connsiteY2" fmla="*/ 199996 h 268760"/>
              <a:gd name="connsiteX3" fmla="*/ 111234 w 111341"/>
              <a:gd name="connsiteY3" fmla="*/ 133321 h 268760"/>
              <a:gd name="connsiteX4" fmla="*/ 60434 w 111341"/>
              <a:gd name="connsiteY4" fmla="*/ 82521 h 268760"/>
              <a:gd name="connsiteX5" fmla="*/ 73134 w 111341"/>
              <a:gd name="connsiteY5" fmla="*/ 146021 h 268760"/>
              <a:gd name="connsiteX6" fmla="*/ 35034 w 111341"/>
              <a:gd name="connsiteY6" fmla="*/ 117446 h 268760"/>
              <a:gd name="connsiteX7" fmla="*/ 109 w 111341"/>
              <a:gd name="connsiteY7" fmla="*/ 3146 h 2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41" h="268760">
                <a:moveTo>
                  <a:pt x="109" y="3146"/>
                </a:moveTo>
                <a:cubicBezTo>
                  <a:pt x="2226" y="26959"/>
                  <a:pt x="40326" y="227513"/>
                  <a:pt x="47734" y="260321"/>
                </a:cubicBezTo>
                <a:cubicBezTo>
                  <a:pt x="55142" y="293129"/>
                  <a:pt x="33976" y="221163"/>
                  <a:pt x="44559" y="199996"/>
                </a:cubicBezTo>
                <a:cubicBezTo>
                  <a:pt x="55142" y="178829"/>
                  <a:pt x="108588" y="152900"/>
                  <a:pt x="111234" y="133321"/>
                </a:cubicBezTo>
                <a:cubicBezTo>
                  <a:pt x="113880" y="113742"/>
                  <a:pt x="66784" y="80404"/>
                  <a:pt x="60434" y="82521"/>
                </a:cubicBezTo>
                <a:cubicBezTo>
                  <a:pt x="54084" y="84638"/>
                  <a:pt x="77367" y="140200"/>
                  <a:pt x="73134" y="146021"/>
                </a:cubicBezTo>
                <a:cubicBezTo>
                  <a:pt x="68901" y="151842"/>
                  <a:pt x="42972" y="137025"/>
                  <a:pt x="35034" y="117446"/>
                </a:cubicBezTo>
                <a:cubicBezTo>
                  <a:pt x="27096" y="97867"/>
                  <a:pt x="-2008" y="-20667"/>
                  <a:pt x="109" y="3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C6C9306E-5993-A794-BCC3-9CC7BD00D08E}"/>
              </a:ext>
            </a:extLst>
          </p:cNvPr>
          <p:cNvSpPr/>
          <p:nvPr/>
        </p:nvSpPr>
        <p:spPr>
          <a:xfrm>
            <a:off x="6549954" y="6797623"/>
            <a:ext cx="248522" cy="192376"/>
          </a:xfrm>
          <a:custGeom>
            <a:avLst/>
            <a:gdLst>
              <a:gd name="connsiteX0" fmla="*/ 71 w 248522"/>
              <a:gd name="connsiteY0" fmla="*/ 52 h 192376"/>
              <a:gd name="connsiteX1" fmla="*/ 200096 w 248522"/>
              <a:gd name="connsiteY1" fmla="*/ 171502 h 192376"/>
              <a:gd name="connsiteX2" fmla="*/ 219146 w 248522"/>
              <a:gd name="connsiteY2" fmla="*/ 187377 h 192376"/>
              <a:gd name="connsiteX3" fmla="*/ 215971 w 248522"/>
              <a:gd name="connsiteY3" fmla="*/ 152452 h 192376"/>
              <a:gd name="connsiteX4" fmla="*/ 247721 w 248522"/>
              <a:gd name="connsiteY4" fmla="*/ 98477 h 192376"/>
              <a:gd name="connsiteX5" fmla="*/ 177871 w 248522"/>
              <a:gd name="connsiteY5" fmla="*/ 152452 h 192376"/>
              <a:gd name="connsiteX6" fmla="*/ 71 w 248522"/>
              <a:gd name="connsiteY6" fmla="*/ 52 h 19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22" h="192376">
                <a:moveTo>
                  <a:pt x="71" y="52"/>
                </a:moveTo>
                <a:lnTo>
                  <a:pt x="200096" y="171502"/>
                </a:lnTo>
                <a:cubicBezTo>
                  <a:pt x="236609" y="202723"/>
                  <a:pt x="216500" y="190552"/>
                  <a:pt x="219146" y="187377"/>
                </a:cubicBezTo>
                <a:cubicBezTo>
                  <a:pt x="221792" y="184202"/>
                  <a:pt x="211208" y="167269"/>
                  <a:pt x="215971" y="152452"/>
                </a:cubicBezTo>
                <a:cubicBezTo>
                  <a:pt x="220734" y="137635"/>
                  <a:pt x="254071" y="98477"/>
                  <a:pt x="247721" y="98477"/>
                </a:cubicBezTo>
                <a:cubicBezTo>
                  <a:pt x="241371" y="98477"/>
                  <a:pt x="218088" y="165152"/>
                  <a:pt x="177871" y="152452"/>
                </a:cubicBezTo>
                <a:cubicBezTo>
                  <a:pt x="137654" y="139752"/>
                  <a:pt x="-3633" y="-3123"/>
                  <a:pt x="7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A16BFE37-9877-6468-C67F-2E89D857455B}"/>
              </a:ext>
            </a:extLst>
          </p:cNvPr>
          <p:cNvSpPr/>
          <p:nvPr/>
        </p:nvSpPr>
        <p:spPr>
          <a:xfrm>
            <a:off x="6486525" y="6873875"/>
            <a:ext cx="268363" cy="292193"/>
          </a:xfrm>
          <a:custGeom>
            <a:avLst/>
            <a:gdLst>
              <a:gd name="connsiteX0" fmla="*/ 0 w 268363"/>
              <a:gd name="connsiteY0" fmla="*/ 0 h 292193"/>
              <a:gd name="connsiteX1" fmla="*/ 161925 w 268363"/>
              <a:gd name="connsiteY1" fmla="*/ 146050 h 292193"/>
              <a:gd name="connsiteX2" fmla="*/ 76200 w 268363"/>
              <a:gd name="connsiteY2" fmla="*/ 238125 h 292193"/>
              <a:gd name="connsiteX3" fmla="*/ 34925 w 268363"/>
              <a:gd name="connsiteY3" fmla="*/ 285750 h 292193"/>
              <a:gd name="connsiteX4" fmla="*/ 263525 w 268363"/>
              <a:gd name="connsiteY4" fmla="*/ 95250 h 292193"/>
              <a:gd name="connsiteX5" fmla="*/ 184150 w 268363"/>
              <a:gd name="connsiteY5" fmla="*/ 120650 h 292193"/>
              <a:gd name="connsiteX6" fmla="*/ 104775 w 268363"/>
              <a:gd name="connsiteY6" fmla="*/ 50800 h 292193"/>
              <a:gd name="connsiteX7" fmla="*/ 149225 w 268363"/>
              <a:gd name="connsiteY7" fmla="*/ 82550 h 292193"/>
              <a:gd name="connsiteX8" fmla="*/ 0 w 268363"/>
              <a:gd name="connsiteY8" fmla="*/ 0 h 2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63" h="292193">
                <a:moveTo>
                  <a:pt x="0" y="0"/>
                </a:moveTo>
                <a:cubicBezTo>
                  <a:pt x="74612" y="53181"/>
                  <a:pt x="149225" y="106363"/>
                  <a:pt x="161925" y="146050"/>
                </a:cubicBezTo>
                <a:cubicBezTo>
                  <a:pt x="174625" y="185738"/>
                  <a:pt x="97367" y="214842"/>
                  <a:pt x="76200" y="238125"/>
                </a:cubicBezTo>
                <a:cubicBezTo>
                  <a:pt x="55033" y="261408"/>
                  <a:pt x="3704" y="309562"/>
                  <a:pt x="34925" y="285750"/>
                </a:cubicBezTo>
                <a:cubicBezTo>
                  <a:pt x="66146" y="261938"/>
                  <a:pt x="238654" y="122767"/>
                  <a:pt x="263525" y="95250"/>
                </a:cubicBezTo>
                <a:cubicBezTo>
                  <a:pt x="288396" y="67733"/>
                  <a:pt x="210608" y="128058"/>
                  <a:pt x="184150" y="120650"/>
                </a:cubicBezTo>
                <a:cubicBezTo>
                  <a:pt x="157692" y="113242"/>
                  <a:pt x="110596" y="57150"/>
                  <a:pt x="104775" y="50800"/>
                </a:cubicBezTo>
                <a:cubicBezTo>
                  <a:pt x="98954" y="44450"/>
                  <a:pt x="149225" y="82550"/>
                  <a:pt x="149225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022EF96D-BC39-8477-6EC4-3A1FC38A79A6}"/>
              </a:ext>
            </a:extLst>
          </p:cNvPr>
          <p:cNvSpPr/>
          <p:nvPr/>
        </p:nvSpPr>
        <p:spPr>
          <a:xfrm>
            <a:off x="6242016" y="6969016"/>
            <a:ext cx="406285" cy="200149"/>
          </a:xfrm>
          <a:custGeom>
            <a:avLst/>
            <a:gdLst>
              <a:gd name="connsiteX0" fmla="*/ 34 w 406285"/>
              <a:gd name="connsiteY0" fmla="*/ 66784 h 200149"/>
              <a:gd name="connsiteX1" fmla="*/ 212759 w 406285"/>
              <a:gd name="connsiteY1" fmla="*/ 109 h 200149"/>
              <a:gd name="connsiteX2" fmla="*/ 403259 w 406285"/>
              <a:gd name="connsiteY2" fmla="*/ 85834 h 200149"/>
              <a:gd name="connsiteX3" fmla="*/ 320709 w 406285"/>
              <a:gd name="connsiteY3" fmla="*/ 63609 h 200149"/>
              <a:gd name="connsiteX4" fmla="*/ 200059 w 406285"/>
              <a:gd name="connsiteY4" fmla="*/ 200134 h 200149"/>
              <a:gd name="connsiteX5" fmla="*/ 282609 w 406285"/>
              <a:gd name="connsiteY5" fmla="*/ 54084 h 200149"/>
              <a:gd name="connsiteX6" fmla="*/ 158784 w 406285"/>
              <a:gd name="connsiteY6" fmla="*/ 69959 h 200149"/>
              <a:gd name="connsiteX7" fmla="*/ 107984 w 406285"/>
              <a:gd name="connsiteY7" fmla="*/ 149334 h 200149"/>
              <a:gd name="connsiteX8" fmla="*/ 228634 w 406285"/>
              <a:gd name="connsiteY8" fmla="*/ 15984 h 200149"/>
              <a:gd name="connsiteX9" fmla="*/ 34 w 406285"/>
              <a:gd name="connsiteY9" fmla="*/ 66784 h 2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85" h="200149">
                <a:moveTo>
                  <a:pt x="34" y="66784"/>
                </a:moveTo>
                <a:cubicBezTo>
                  <a:pt x="-2612" y="64138"/>
                  <a:pt x="145555" y="-3066"/>
                  <a:pt x="212759" y="109"/>
                </a:cubicBezTo>
                <a:cubicBezTo>
                  <a:pt x="279963" y="3284"/>
                  <a:pt x="385267" y="75251"/>
                  <a:pt x="403259" y="85834"/>
                </a:cubicBezTo>
                <a:cubicBezTo>
                  <a:pt x="421251" y="96417"/>
                  <a:pt x="354576" y="44559"/>
                  <a:pt x="320709" y="63609"/>
                </a:cubicBezTo>
                <a:cubicBezTo>
                  <a:pt x="286842" y="82659"/>
                  <a:pt x="206409" y="201722"/>
                  <a:pt x="200059" y="200134"/>
                </a:cubicBezTo>
                <a:cubicBezTo>
                  <a:pt x="193709" y="198547"/>
                  <a:pt x="289488" y="75780"/>
                  <a:pt x="282609" y="54084"/>
                </a:cubicBezTo>
                <a:cubicBezTo>
                  <a:pt x="275730" y="32388"/>
                  <a:pt x="187888" y="54084"/>
                  <a:pt x="158784" y="69959"/>
                </a:cubicBezTo>
                <a:cubicBezTo>
                  <a:pt x="129680" y="85834"/>
                  <a:pt x="96342" y="158330"/>
                  <a:pt x="107984" y="149334"/>
                </a:cubicBezTo>
                <a:cubicBezTo>
                  <a:pt x="119626" y="140338"/>
                  <a:pt x="240276" y="30800"/>
                  <a:pt x="228634" y="15984"/>
                </a:cubicBezTo>
                <a:cubicBezTo>
                  <a:pt x="216992" y="1168"/>
                  <a:pt x="2680" y="69430"/>
                  <a:pt x="34" y="66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9E87EC23-5517-BB28-2FCE-AF2E30D8C7E3}"/>
              </a:ext>
            </a:extLst>
          </p:cNvPr>
          <p:cNvSpPr/>
          <p:nvPr/>
        </p:nvSpPr>
        <p:spPr>
          <a:xfrm>
            <a:off x="6511171" y="6933753"/>
            <a:ext cx="261500" cy="242102"/>
          </a:xfrm>
          <a:custGeom>
            <a:avLst/>
            <a:gdLst>
              <a:gd name="connsiteX0" fmla="*/ 194429 w 261500"/>
              <a:gd name="connsiteY0" fmla="*/ 447 h 242102"/>
              <a:gd name="connsiteX1" fmla="*/ 261104 w 261500"/>
              <a:gd name="connsiteY1" fmla="*/ 76647 h 242102"/>
              <a:gd name="connsiteX2" fmla="*/ 219829 w 261500"/>
              <a:gd name="connsiteY2" fmla="*/ 117922 h 242102"/>
              <a:gd name="connsiteX3" fmla="*/ 172204 w 261500"/>
              <a:gd name="connsiteY3" fmla="*/ 124272 h 242102"/>
              <a:gd name="connsiteX4" fmla="*/ 754 w 261500"/>
              <a:gd name="connsiteY4" fmla="*/ 241747 h 242102"/>
              <a:gd name="connsiteX5" fmla="*/ 115054 w 261500"/>
              <a:gd name="connsiteY5" fmla="*/ 159197 h 242102"/>
              <a:gd name="connsiteX6" fmla="*/ 245229 w 261500"/>
              <a:gd name="connsiteY6" fmla="*/ 114747 h 242102"/>
              <a:gd name="connsiteX7" fmla="*/ 194429 w 261500"/>
              <a:gd name="connsiteY7" fmla="*/ 447 h 24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00" h="242102">
                <a:moveTo>
                  <a:pt x="194429" y="447"/>
                </a:moveTo>
                <a:cubicBezTo>
                  <a:pt x="197075" y="-5903"/>
                  <a:pt x="256871" y="57068"/>
                  <a:pt x="261104" y="76647"/>
                </a:cubicBezTo>
                <a:cubicBezTo>
                  <a:pt x="265337" y="96226"/>
                  <a:pt x="234646" y="109985"/>
                  <a:pt x="219829" y="117922"/>
                </a:cubicBezTo>
                <a:cubicBezTo>
                  <a:pt x="205012" y="125860"/>
                  <a:pt x="208717" y="103635"/>
                  <a:pt x="172204" y="124272"/>
                </a:cubicBezTo>
                <a:cubicBezTo>
                  <a:pt x="135691" y="144910"/>
                  <a:pt x="10279" y="235926"/>
                  <a:pt x="754" y="241747"/>
                </a:cubicBezTo>
                <a:cubicBezTo>
                  <a:pt x="-8771" y="247568"/>
                  <a:pt x="74308" y="180364"/>
                  <a:pt x="115054" y="159197"/>
                </a:cubicBezTo>
                <a:cubicBezTo>
                  <a:pt x="155800" y="138030"/>
                  <a:pt x="229354" y="136972"/>
                  <a:pt x="245229" y="114747"/>
                </a:cubicBezTo>
                <a:cubicBezTo>
                  <a:pt x="261104" y="92522"/>
                  <a:pt x="191783" y="6797"/>
                  <a:pt x="194429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0987AB7E-FC05-2A56-05CC-7060C7AD0DD5}"/>
              </a:ext>
            </a:extLst>
          </p:cNvPr>
          <p:cNvSpPr/>
          <p:nvPr/>
        </p:nvSpPr>
        <p:spPr>
          <a:xfrm>
            <a:off x="4320850" y="7435839"/>
            <a:ext cx="296659" cy="702060"/>
          </a:xfrm>
          <a:custGeom>
            <a:avLst/>
            <a:gdLst>
              <a:gd name="connsiteX0" fmla="*/ 120975 w 296659"/>
              <a:gd name="connsiteY0" fmla="*/ 11 h 702060"/>
              <a:gd name="connsiteX1" fmla="*/ 95575 w 296659"/>
              <a:gd name="connsiteY1" fmla="*/ 206386 h 702060"/>
              <a:gd name="connsiteX2" fmla="*/ 209875 w 296659"/>
              <a:gd name="connsiteY2" fmla="*/ 355611 h 702060"/>
              <a:gd name="connsiteX3" fmla="*/ 162250 w 296659"/>
              <a:gd name="connsiteY3" fmla="*/ 342911 h 702060"/>
              <a:gd name="connsiteX4" fmla="*/ 263850 w 296659"/>
              <a:gd name="connsiteY4" fmla="*/ 482611 h 702060"/>
              <a:gd name="connsiteX5" fmla="*/ 174950 w 296659"/>
              <a:gd name="connsiteY5" fmla="*/ 384186 h 702060"/>
              <a:gd name="connsiteX6" fmla="*/ 263850 w 296659"/>
              <a:gd name="connsiteY6" fmla="*/ 539761 h 702060"/>
              <a:gd name="connsiteX7" fmla="*/ 282900 w 296659"/>
              <a:gd name="connsiteY7" fmla="*/ 701686 h 702060"/>
              <a:gd name="connsiteX8" fmla="*/ 286075 w 296659"/>
              <a:gd name="connsiteY8" fmla="*/ 577861 h 702060"/>
              <a:gd name="connsiteX9" fmla="*/ 140025 w 296659"/>
              <a:gd name="connsiteY9" fmla="*/ 374661 h 702060"/>
              <a:gd name="connsiteX10" fmla="*/ 325 w 296659"/>
              <a:gd name="connsiteY10" fmla="*/ 285761 h 702060"/>
              <a:gd name="connsiteX11" fmla="*/ 101925 w 296659"/>
              <a:gd name="connsiteY11" fmla="*/ 339736 h 702060"/>
              <a:gd name="connsiteX12" fmla="*/ 117800 w 296659"/>
              <a:gd name="connsiteY12" fmla="*/ 273061 h 702060"/>
              <a:gd name="connsiteX13" fmla="*/ 86050 w 296659"/>
              <a:gd name="connsiteY13" fmla="*/ 196861 h 702060"/>
              <a:gd name="connsiteX14" fmla="*/ 120975 w 296659"/>
              <a:gd name="connsiteY14" fmla="*/ 11 h 70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659" h="702060">
                <a:moveTo>
                  <a:pt x="120975" y="11"/>
                </a:moveTo>
                <a:cubicBezTo>
                  <a:pt x="122562" y="1598"/>
                  <a:pt x="80758" y="147119"/>
                  <a:pt x="95575" y="206386"/>
                </a:cubicBezTo>
                <a:cubicBezTo>
                  <a:pt x="110392" y="265653"/>
                  <a:pt x="198763" y="332857"/>
                  <a:pt x="209875" y="355611"/>
                </a:cubicBezTo>
                <a:cubicBezTo>
                  <a:pt x="220987" y="378365"/>
                  <a:pt x="153254" y="321744"/>
                  <a:pt x="162250" y="342911"/>
                </a:cubicBezTo>
                <a:cubicBezTo>
                  <a:pt x="171246" y="364078"/>
                  <a:pt x="261733" y="475732"/>
                  <a:pt x="263850" y="482611"/>
                </a:cubicBezTo>
                <a:cubicBezTo>
                  <a:pt x="265967" y="489490"/>
                  <a:pt x="174950" y="374661"/>
                  <a:pt x="174950" y="384186"/>
                </a:cubicBezTo>
                <a:cubicBezTo>
                  <a:pt x="174950" y="393711"/>
                  <a:pt x="245858" y="486844"/>
                  <a:pt x="263850" y="539761"/>
                </a:cubicBezTo>
                <a:cubicBezTo>
                  <a:pt x="281842" y="592678"/>
                  <a:pt x="279196" y="695336"/>
                  <a:pt x="282900" y="701686"/>
                </a:cubicBezTo>
                <a:cubicBezTo>
                  <a:pt x="286604" y="708036"/>
                  <a:pt x="309887" y="632365"/>
                  <a:pt x="286075" y="577861"/>
                </a:cubicBezTo>
                <a:cubicBezTo>
                  <a:pt x="262263" y="523357"/>
                  <a:pt x="187650" y="423344"/>
                  <a:pt x="140025" y="374661"/>
                </a:cubicBezTo>
                <a:cubicBezTo>
                  <a:pt x="92400" y="325978"/>
                  <a:pt x="6675" y="291582"/>
                  <a:pt x="325" y="285761"/>
                </a:cubicBezTo>
                <a:cubicBezTo>
                  <a:pt x="-6025" y="279940"/>
                  <a:pt x="82346" y="341853"/>
                  <a:pt x="101925" y="339736"/>
                </a:cubicBezTo>
                <a:cubicBezTo>
                  <a:pt x="121504" y="337619"/>
                  <a:pt x="120446" y="296873"/>
                  <a:pt x="117800" y="273061"/>
                </a:cubicBezTo>
                <a:cubicBezTo>
                  <a:pt x="115154" y="249249"/>
                  <a:pt x="86050" y="235490"/>
                  <a:pt x="86050" y="196861"/>
                </a:cubicBezTo>
                <a:cubicBezTo>
                  <a:pt x="86050" y="158232"/>
                  <a:pt x="119388" y="-1576"/>
                  <a:pt x="1209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D6404B8-A34D-6078-EB22-D07ADE2EE583}"/>
              </a:ext>
            </a:extLst>
          </p:cNvPr>
          <p:cNvSpPr/>
          <p:nvPr/>
        </p:nvSpPr>
        <p:spPr>
          <a:xfrm>
            <a:off x="3952873" y="7078314"/>
            <a:ext cx="511770" cy="400298"/>
          </a:xfrm>
          <a:custGeom>
            <a:avLst/>
            <a:gdLst>
              <a:gd name="connsiteX0" fmla="*/ 511177 w 511770"/>
              <a:gd name="connsiteY0" fmla="*/ 1936 h 400298"/>
              <a:gd name="connsiteX1" fmla="*/ 196852 w 511770"/>
              <a:gd name="connsiteY1" fmla="*/ 357536 h 400298"/>
              <a:gd name="connsiteX2" fmla="*/ 266702 w 511770"/>
              <a:gd name="connsiteY2" fmla="*/ 395636 h 400298"/>
              <a:gd name="connsiteX3" fmla="*/ 114302 w 511770"/>
              <a:gd name="connsiteY3" fmla="*/ 373411 h 400298"/>
              <a:gd name="connsiteX4" fmla="*/ 2 w 511770"/>
              <a:gd name="connsiteY4" fmla="*/ 379761 h 400298"/>
              <a:gd name="connsiteX5" fmla="*/ 111127 w 511770"/>
              <a:gd name="connsiteY5" fmla="*/ 360711 h 400298"/>
              <a:gd name="connsiteX6" fmla="*/ 171452 w 511770"/>
              <a:gd name="connsiteY6" fmla="*/ 265461 h 400298"/>
              <a:gd name="connsiteX7" fmla="*/ 111127 w 511770"/>
              <a:gd name="connsiteY7" fmla="*/ 373411 h 400298"/>
              <a:gd name="connsiteX8" fmla="*/ 187327 w 511770"/>
              <a:gd name="connsiteY8" fmla="*/ 316261 h 400298"/>
              <a:gd name="connsiteX9" fmla="*/ 180977 w 511770"/>
              <a:gd name="connsiteY9" fmla="*/ 351186 h 400298"/>
              <a:gd name="connsiteX10" fmla="*/ 273052 w 511770"/>
              <a:gd name="connsiteY10" fmla="*/ 221011 h 400298"/>
              <a:gd name="connsiteX11" fmla="*/ 511177 w 511770"/>
              <a:gd name="connsiteY11" fmla="*/ 1936 h 40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770" h="400298">
                <a:moveTo>
                  <a:pt x="511177" y="1936"/>
                </a:moveTo>
                <a:cubicBezTo>
                  <a:pt x="498477" y="24690"/>
                  <a:pt x="237598" y="291919"/>
                  <a:pt x="196852" y="357536"/>
                </a:cubicBezTo>
                <a:cubicBezTo>
                  <a:pt x="156106" y="423153"/>
                  <a:pt x="280460" y="392990"/>
                  <a:pt x="266702" y="395636"/>
                </a:cubicBezTo>
                <a:cubicBezTo>
                  <a:pt x="252944" y="398282"/>
                  <a:pt x="158752" y="376057"/>
                  <a:pt x="114302" y="373411"/>
                </a:cubicBezTo>
                <a:cubicBezTo>
                  <a:pt x="69852" y="370765"/>
                  <a:pt x="531" y="381878"/>
                  <a:pt x="2" y="379761"/>
                </a:cubicBezTo>
                <a:cubicBezTo>
                  <a:pt x="-527" y="377644"/>
                  <a:pt x="82552" y="379761"/>
                  <a:pt x="111127" y="360711"/>
                </a:cubicBezTo>
                <a:cubicBezTo>
                  <a:pt x="139702" y="341661"/>
                  <a:pt x="171452" y="263344"/>
                  <a:pt x="171452" y="265461"/>
                </a:cubicBezTo>
                <a:cubicBezTo>
                  <a:pt x="171452" y="267578"/>
                  <a:pt x="108481" y="364944"/>
                  <a:pt x="111127" y="373411"/>
                </a:cubicBezTo>
                <a:cubicBezTo>
                  <a:pt x="113773" y="381878"/>
                  <a:pt x="175685" y="319965"/>
                  <a:pt x="187327" y="316261"/>
                </a:cubicBezTo>
                <a:cubicBezTo>
                  <a:pt x="198969" y="312557"/>
                  <a:pt x="166689" y="367061"/>
                  <a:pt x="180977" y="351186"/>
                </a:cubicBezTo>
                <a:cubicBezTo>
                  <a:pt x="195264" y="335311"/>
                  <a:pt x="216960" y="278690"/>
                  <a:pt x="273052" y="221011"/>
                </a:cubicBezTo>
                <a:cubicBezTo>
                  <a:pt x="329144" y="163332"/>
                  <a:pt x="523877" y="-20818"/>
                  <a:pt x="511177" y="1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B62E1BC-851F-6EE6-1199-0FD535509F9E}"/>
              </a:ext>
            </a:extLst>
          </p:cNvPr>
          <p:cNvSpPr/>
          <p:nvPr/>
        </p:nvSpPr>
        <p:spPr>
          <a:xfrm>
            <a:off x="4676278" y="6619571"/>
            <a:ext cx="499283" cy="292410"/>
          </a:xfrm>
          <a:custGeom>
            <a:avLst/>
            <a:gdLst>
              <a:gd name="connsiteX0" fmla="*/ 497 w 499283"/>
              <a:gd name="connsiteY0" fmla="*/ 292404 h 292410"/>
              <a:gd name="connsiteX1" fmla="*/ 197347 w 499283"/>
              <a:gd name="connsiteY1" fmla="*/ 127304 h 292410"/>
              <a:gd name="connsiteX2" fmla="*/ 394197 w 499283"/>
              <a:gd name="connsiteY2" fmla="*/ 149529 h 292410"/>
              <a:gd name="connsiteX3" fmla="*/ 343397 w 499283"/>
              <a:gd name="connsiteY3" fmla="*/ 98729 h 292410"/>
              <a:gd name="connsiteX4" fmla="*/ 498972 w 499283"/>
              <a:gd name="connsiteY4" fmla="*/ 159054 h 292410"/>
              <a:gd name="connsiteX5" fmla="*/ 295772 w 499283"/>
              <a:gd name="connsiteY5" fmla="*/ 304 h 292410"/>
              <a:gd name="connsiteX6" fmla="*/ 435472 w 499283"/>
              <a:gd name="connsiteY6" fmla="*/ 117779 h 292410"/>
              <a:gd name="connsiteX7" fmla="*/ 203697 w 499283"/>
              <a:gd name="connsiteY7" fmla="*/ 76504 h 292410"/>
              <a:gd name="connsiteX8" fmla="*/ 321172 w 499283"/>
              <a:gd name="connsiteY8" fmla="*/ 111429 h 292410"/>
              <a:gd name="connsiteX9" fmla="*/ 117972 w 499283"/>
              <a:gd name="connsiteY9" fmla="*/ 114604 h 292410"/>
              <a:gd name="connsiteX10" fmla="*/ 140197 w 499283"/>
              <a:gd name="connsiteY10" fmla="*/ 133654 h 292410"/>
              <a:gd name="connsiteX11" fmla="*/ 497 w 499283"/>
              <a:gd name="connsiteY11" fmla="*/ 292404 h 29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283" h="292410">
                <a:moveTo>
                  <a:pt x="497" y="292404"/>
                </a:moveTo>
                <a:cubicBezTo>
                  <a:pt x="10022" y="291346"/>
                  <a:pt x="131730" y="151116"/>
                  <a:pt x="197347" y="127304"/>
                </a:cubicBezTo>
                <a:cubicBezTo>
                  <a:pt x="262964" y="103492"/>
                  <a:pt x="369855" y="154291"/>
                  <a:pt x="394197" y="149529"/>
                </a:cubicBezTo>
                <a:cubicBezTo>
                  <a:pt x="418539" y="144767"/>
                  <a:pt x="325935" y="97142"/>
                  <a:pt x="343397" y="98729"/>
                </a:cubicBezTo>
                <a:cubicBezTo>
                  <a:pt x="360859" y="100316"/>
                  <a:pt x="506910" y="175458"/>
                  <a:pt x="498972" y="159054"/>
                </a:cubicBezTo>
                <a:cubicBezTo>
                  <a:pt x="491035" y="142650"/>
                  <a:pt x="306355" y="7183"/>
                  <a:pt x="295772" y="304"/>
                </a:cubicBezTo>
                <a:cubicBezTo>
                  <a:pt x="285189" y="-6575"/>
                  <a:pt x="450818" y="105079"/>
                  <a:pt x="435472" y="117779"/>
                </a:cubicBezTo>
                <a:cubicBezTo>
                  <a:pt x="420126" y="130479"/>
                  <a:pt x="222747" y="77562"/>
                  <a:pt x="203697" y="76504"/>
                </a:cubicBezTo>
                <a:cubicBezTo>
                  <a:pt x="184647" y="75446"/>
                  <a:pt x="335460" y="105079"/>
                  <a:pt x="321172" y="111429"/>
                </a:cubicBezTo>
                <a:cubicBezTo>
                  <a:pt x="306884" y="117779"/>
                  <a:pt x="148135" y="110900"/>
                  <a:pt x="117972" y="114604"/>
                </a:cubicBezTo>
                <a:cubicBezTo>
                  <a:pt x="87810" y="118308"/>
                  <a:pt x="159247" y="104021"/>
                  <a:pt x="140197" y="133654"/>
                </a:cubicBezTo>
                <a:cubicBezTo>
                  <a:pt x="121147" y="163287"/>
                  <a:pt x="-9028" y="293462"/>
                  <a:pt x="497" y="29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C6230F7B-FA69-6F64-4C47-DD442B6E556A}"/>
              </a:ext>
            </a:extLst>
          </p:cNvPr>
          <p:cNvSpPr/>
          <p:nvPr/>
        </p:nvSpPr>
        <p:spPr>
          <a:xfrm>
            <a:off x="4927143" y="6216527"/>
            <a:ext cx="175099" cy="316671"/>
          </a:xfrm>
          <a:custGeom>
            <a:avLst/>
            <a:gdLst>
              <a:gd name="connsiteX0" fmla="*/ 175082 w 175099"/>
              <a:gd name="connsiteY0" fmla="*/ 123 h 316671"/>
              <a:gd name="connsiteX1" fmla="*/ 32207 w 175099"/>
              <a:gd name="connsiteY1" fmla="*/ 95373 h 316671"/>
              <a:gd name="connsiteX2" fmla="*/ 6807 w 175099"/>
              <a:gd name="connsiteY2" fmla="*/ 181098 h 316671"/>
              <a:gd name="connsiteX3" fmla="*/ 457 w 175099"/>
              <a:gd name="connsiteY3" fmla="*/ 314448 h 316671"/>
              <a:gd name="connsiteX4" fmla="*/ 16332 w 175099"/>
              <a:gd name="connsiteY4" fmla="*/ 250948 h 316671"/>
              <a:gd name="connsiteX5" fmla="*/ 41732 w 175099"/>
              <a:gd name="connsiteY5" fmla="*/ 79498 h 316671"/>
              <a:gd name="connsiteX6" fmla="*/ 175082 w 175099"/>
              <a:gd name="connsiteY6" fmla="*/ 123 h 31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99" h="316671">
                <a:moveTo>
                  <a:pt x="175082" y="123"/>
                </a:moveTo>
                <a:cubicBezTo>
                  <a:pt x="173494" y="2769"/>
                  <a:pt x="60253" y="65211"/>
                  <a:pt x="32207" y="95373"/>
                </a:cubicBezTo>
                <a:cubicBezTo>
                  <a:pt x="4161" y="125535"/>
                  <a:pt x="12099" y="144585"/>
                  <a:pt x="6807" y="181098"/>
                </a:cubicBezTo>
                <a:cubicBezTo>
                  <a:pt x="1515" y="217611"/>
                  <a:pt x="-1130" y="302806"/>
                  <a:pt x="457" y="314448"/>
                </a:cubicBezTo>
                <a:cubicBezTo>
                  <a:pt x="2044" y="326090"/>
                  <a:pt x="9453" y="290106"/>
                  <a:pt x="16332" y="250948"/>
                </a:cubicBezTo>
                <a:cubicBezTo>
                  <a:pt x="23211" y="211790"/>
                  <a:pt x="15803" y="121302"/>
                  <a:pt x="41732" y="79498"/>
                </a:cubicBezTo>
                <a:cubicBezTo>
                  <a:pt x="67661" y="37694"/>
                  <a:pt x="176670" y="-2523"/>
                  <a:pt x="17508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9BB0DB7-8A94-6488-1DD4-01999688059F}"/>
              </a:ext>
            </a:extLst>
          </p:cNvPr>
          <p:cNvSpPr/>
          <p:nvPr/>
        </p:nvSpPr>
        <p:spPr>
          <a:xfrm>
            <a:off x="5066687" y="6219798"/>
            <a:ext cx="61067" cy="292174"/>
          </a:xfrm>
          <a:custGeom>
            <a:avLst/>
            <a:gdLst>
              <a:gd name="connsiteX0" fmla="*/ 60938 w 61067"/>
              <a:gd name="connsiteY0" fmla="*/ 27 h 292174"/>
              <a:gd name="connsiteX1" fmla="*/ 16488 w 61067"/>
              <a:gd name="connsiteY1" fmla="*/ 168302 h 292174"/>
              <a:gd name="connsiteX2" fmla="*/ 10138 w 61067"/>
              <a:gd name="connsiteY2" fmla="*/ 292127 h 292174"/>
              <a:gd name="connsiteX3" fmla="*/ 613 w 61067"/>
              <a:gd name="connsiteY3" fmla="*/ 181002 h 292174"/>
              <a:gd name="connsiteX4" fmla="*/ 60938 w 61067"/>
              <a:gd name="connsiteY4" fmla="*/ 27 h 29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7" h="292174">
                <a:moveTo>
                  <a:pt x="60938" y="27"/>
                </a:moveTo>
                <a:cubicBezTo>
                  <a:pt x="63584" y="-2090"/>
                  <a:pt x="24955" y="119619"/>
                  <a:pt x="16488" y="168302"/>
                </a:cubicBezTo>
                <a:cubicBezTo>
                  <a:pt x="8021" y="216985"/>
                  <a:pt x="12784" y="290010"/>
                  <a:pt x="10138" y="292127"/>
                </a:cubicBezTo>
                <a:cubicBezTo>
                  <a:pt x="7492" y="294244"/>
                  <a:pt x="-2562" y="224923"/>
                  <a:pt x="613" y="181002"/>
                </a:cubicBezTo>
                <a:cubicBezTo>
                  <a:pt x="3788" y="137081"/>
                  <a:pt x="58292" y="2144"/>
                  <a:pt x="609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EC73ABF6-F47D-7AC2-7F5D-36BF66EB198F}"/>
              </a:ext>
            </a:extLst>
          </p:cNvPr>
          <p:cNvSpPr/>
          <p:nvPr/>
        </p:nvSpPr>
        <p:spPr>
          <a:xfrm>
            <a:off x="5060824" y="6285851"/>
            <a:ext cx="112627" cy="161694"/>
          </a:xfrm>
          <a:custGeom>
            <a:avLst/>
            <a:gdLst>
              <a:gd name="connsiteX0" fmla="*/ 126 w 112627"/>
              <a:gd name="connsiteY0" fmla="*/ 114949 h 161694"/>
              <a:gd name="connsiteX1" fmla="*/ 89026 w 112627"/>
              <a:gd name="connsiteY1" fmla="*/ 16524 h 161694"/>
              <a:gd name="connsiteX2" fmla="*/ 82676 w 112627"/>
              <a:gd name="connsiteY2" fmla="*/ 89549 h 161694"/>
              <a:gd name="connsiteX3" fmla="*/ 73151 w 112627"/>
              <a:gd name="connsiteY3" fmla="*/ 159399 h 161694"/>
              <a:gd name="connsiteX4" fmla="*/ 111251 w 112627"/>
              <a:gd name="connsiteY4" fmla="*/ 649 h 161694"/>
              <a:gd name="connsiteX5" fmla="*/ 126 w 112627"/>
              <a:gd name="connsiteY5" fmla="*/ 114949 h 1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27" h="161694">
                <a:moveTo>
                  <a:pt x="126" y="114949"/>
                </a:moveTo>
                <a:cubicBezTo>
                  <a:pt x="-3578" y="117595"/>
                  <a:pt x="75268" y="20757"/>
                  <a:pt x="89026" y="16524"/>
                </a:cubicBezTo>
                <a:cubicBezTo>
                  <a:pt x="102784" y="12291"/>
                  <a:pt x="85322" y="65737"/>
                  <a:pt x="82676" y="89549"/>
                </a:cubicBezTo>
                <a:cubicBezTo>
                  <a:pt x="80030" y="113361"/>
                  <a:pt x="68388" y="174216"/>
                  <a:pt x="73151" y="159399"/>
                </a:cubicBezTo>
                <a:cubicBezTo>
                  <a:pt x="77914" y="144582"/>
                  <a:pt x="120776" y="11232"/>
                  <a:pt x="111251" y="649"/>
                </a:cubicBezTo>
                <a:cubicBezTo>
                  <a:pt x="101726" y="-9934"/>
                  <a:pt x="3830" y="112303"/>
                  <a:pt x="126" y="11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AEE6F333-6878-5081-C36F-34579551C4D7}"/>
              </a:ext>
            </a:extLst>
          </p:cNvPr>
          <p:cNvSpPr/>
          <p:nvPr/>
        </p:nvSpPr>
        <p:spPr>
          <a:xfrm>
            <a:off x="4965655" y="6232102"/>
            <a:ext cx="114443" cy="255598"/>
          </a:xfrm>
          <a:custGeom>
            <a:avLst/>
            <a:gdLst>
              <a:gd name="connsiteX0" fmla="*/ 114345 w 114443"/>
              <a:gd name="connsiteY0" fmla="*/ 423 h 255598"/>
              <a:gd name="connsiteX1" fmla="*/ 82595 w 114443"/>
              <a:gd name="connsiteY1" fmla="*/ 184573 h 255598"/>
              <a:gd name="connsiteX2" fmla="*/ 76245 w 114443"/>
              <a:gd name="connsiteY2" fmla="*/ 254423 h 255598"/>
              <a:gd name="connsiteX3" fmla="*/ 76245 w 114443"/>
              <a:gd name="connsiteY3" fmla="*/ 222673 h 255598"/>
              <a:gd name="connsiteX4" fmla="*/ 45 w 114443"/>
              <a:gd name="connsiteY4" fmla="*/ 149648 h 255598"/>
              <a:gd name="connsiteX5" fmla="*/ 69895 w 114443"/>
              <a:gd name="connsiteY5" fmla="*/ 206798 h 255598"/>
              <a:gd name="connsiteX6" fmla="*/ 101645 w 114443"/>
              <a:gd name="connsiteY6" fmla="*/ 136948 h 255598"/>
              <a:gd name="connsiteX7" fmla="*/ 45 w 114443"/>
              <a:gd name="connsiteY7" fmla="*/ 146473 h 255598"/>
              <a:gd name="connsiteX8" fmla="*/ 88945 w 114443"/>
              <a:gd name="connsiteY8" fmla="*/ 133773 h 255598"/>
              <a:gd name="connsiteX9" fmla="*/ 114345 w 114443"/>
              <a:gd name="connsiteY9" fmla="*/ 423 h 2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43" h="255598">
                <a:moveTo>
                  <a:pt x="114345" y="423"/>
                </a:moveTo>
                <a:cubicBezTo>
                  <a:pt x="113287" y="8890"/>
                  <a:pt x="88945" y="142240"/>
                  <a:pt x="82595" y="184573"/>
                </a:cubicBezTo>
                <a:cubicBezTo>
                  <a:pt x="76245" y="226906"/>
                  <a:pt x="77303" y="248073"/>
                  <a:pt x="76245" y="254423"/>
                </a:cubicBezTo>
                <a:cubicBezTo>
                  <a:pt x="75187" y="260773"/>
                  <a:pt x="88945" y="240136"/>
                  <a:pt x="76245" y="222673"/>
                </a:cubicBezTo>
                <a:cubicBezTo>
                  <a:pt x="63545" y="205211"/>
                  <a:pt x="1103" y="152294"/>
                  <a:pt x="45" y="149648"/>
                </a:cubicBezTo>
                <a:cubicBezTo>
                  <a:pt x="-1013" y="147002"/>
                  <a:pt x="52962" y="208915"/>
                  <a:pt x="69895" y="206798"/>
                </a:cubicBezTo>
                <a:cubicBezTo>
                  <a:pt x="86828" y="204681"/>
                  <a:pt x="113287" y="147002"/>
                  <a:pt x="101645" y="136948"/>
                </a:cubicBezTo>
                <a:cubicBezTo>
                  <a:pt x="90003" y="126894"/>
                  <a:pt x="2162" y="147002"/>
                  <a:pt x="45" y="146473"/>
                </a:cubicBezTo>
                <a:cubicBezTo>
                  <a:pt x="-2072" y="145944"/>
                  <a:pt x="69895" y="154410"/>
                  <a:pt x="88945" y="133773"/>
                </a:cubicBezTo>
                <a:cubicBezTo>
                  <a:pt x="107995" y="113136"/>
                  <a:pt x="115403" y="-8044"/>
                  <a:pt x="114345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0D7BD24A-C8E2-C55A-866F-7FE76CECFE1A}"/>
              </a:ext>
            </a:extLst>
          </p:cNvPr>
          <p:cNvSpPr/>
          <p:nvPr/>
        </p:nvSpPr>
        <p:spPr>
          <a:xfrm>
            <a:off x="4949642" y="6229176"/>
            <a:ext cx="83714" cy="306033"/>
          </a:xfrm>
          <a:custGeom>
            <a:avLst/>
            <a:gdLst>
              <a:gd name="connsiteX0" fmla="*/ 66858 w 83714"/>
              <a:gd name="connsiteY0" fmla="*/ 174 h 306033"/>
              <a:gd name="connsiteX1" fmla="*/ 82733 w 83714"/>
              <a:gd name="connsiteY1" fmla="*/ 98599 h 306033"/>
              <a:gd name="connsiteX2" fmla="*/ 38283 w 83714"/>
              <a:gd name="connsiteY2" fmla="*/ 171624 h 306033"/>
              <a:gd name="connsiteX3" fmla="*/ 50983 w 83714"/>
              <a:gd name="connsiteY3" fmla="*/ 209724 h 306033"/>
              <a:gd name="connsiteX4" fmla="*/ 25583 w 83714"/>
              <a:gd name="connsiteY4" fmla="*/ 238299 h 306033"/>
              <a:gd name="connsiteX5" fmla="*/ 183 w 83714"/>
              <a:gd name="connsiteY5" fmla="*/ 276399 h 306033"/>
              <a:gd name="connsiteX6" fmla="*/ 16058 w 83714"/>
              <a:gd name="connsiteY6" fmla="*/ 304974 h 306033"/>
              <a:gd name="connsiteX7" fmla="*/ 50983 w 83714"/>
              <a:gd name="connsiteY7" fmla="*/ 238299 h 306033"/>
              <a:gd name="connsiteX8" fmla="*/ 6533 w 83714"/>
              <a:gd name="connsiteY8" fmla="*/ 273224 h 306033"/>
              <a:gd name="connsiteX9" fmla="*/ 47808 w 83714"/>
              <a:gd name="connsiteY9" fmla="*/ 190674 h 306033"/>
              <a:gd name="connsiteX10" fmla="*/ 16058 w 83714"/>
              <a:gd name="connsiteY10" fmla="*/ 133524 h 306033"/>
              <a:gd name="connsiteX11" fmla="*/ 41458 w 83714"/>
              <a:gd name="connsiteY11" fmla="*/ 123999 h 306033"/>
              <a:gd name="connsiteX12" fmla="*/ 66858 w 83714"/>
              <a:gd name="connsiteY12" fmla="*/ 174 h 30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14" h="306033">
                <a:moveTo>
                  <a:pt x="66858" y="174"/>
                </a:moveTo>
                <a:cubicBezTo>
                  <a:pt x="73737" y="-4059"/>
                  <a:pt x="87495" y="70024"/>
                  <a:pt x="82733" y="98599"/>
                </a:cubicBezTo>
                <a:cubicBezTo>
                  <a:pt x="77971" y="127174"/>
                  <a:pt x="43575" y="153103"/>
                  <a:pt x="38283" y="171624"/>
                </a:cubicBezTo>
                <a:cubicBezTo>
                  <a:pt x="32991" y="190145"/>
                  <a:pt x="53100" y="198612"/>
                  <a:pt x="50983" y="209724"/>
                </a:cubicBezTo>
                <a:cubicBezTo>
                  <a:pt x="48866" y="220836"/>
                  <a:pt x="34050" y="227187"/>
                  <a:pt x="25583" y="238299"/>
                </a:cubicBezTo>
                <a:cubicBezTo>
                  <a:pt x="17116" y="249411"/>
                  <a:pt x="1770" y="265287"/>
                  <a:pt x="183" y="276399"/>
                </a:cubicBezTo>
                <a:cubicBezTo>
                  <a:pt x="-1404" y="287511"/>
                  <a:pt x="7591" y="311324"/>
                  <a:pt x="16058" y="304974"/>
                </a:cubicBezTo>
                <a:cubicBezTo>
                  <a:pt x="24525" y="298624"/>
                  <a:pt x="52570" y="243591"/>
                  <a:pt x="50983" y="238299"/>
                </a:cubicBezTo>
                <a:cubicBezTo>
                  <a:pt x="49396" y="233007"/>
                  <a:pt x="7062" y="281162"/>
                  <a:pt x="6533" y="273224"/>
                </a:cubicBezTo>
                <a:cubicBezTo>
                  <a:pt x="6004" y="265287"/>
                  <a:pt x="46220" y="213957"/>
                  <a:pt x="47808" y="190674"/>
                </a:cubicBezTo>
                <a:cubicBezTo>
                  <a:pt x="49395" y="167391"/>
                  <a:pt x="16058" y="133524"/>
                  <a:pt x="16058" y="133524"/>
                </a:cubicBezTo>
                <a:cubicBezTo>
                  <a:pt x="15000" y="122412"/>
                  <a:pt x="29816" y="140403"/>
                  <a:pt x="41458" y="123999"/>
                </a:cubicBezTo>
                <a:cubicBezTo>
                  <a:pt x="53100" y="107595"/>
                  <a:pt x="59979" y="4407"/>
                  <a:pt x="6685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1146163F-D805-259D-6BB9-70F8DE77245D}"/>
              </a:ext>
            </a:extLst>
          </p:cNvPr>
          <p:cNvSpPr/>
          <p:nvPr/>
        </p:nvSpPr>
        <p:spPr>
          <a:xfrm>
            <a:off x="5096412" y="6248370"/>
            <a:ext cx="75770" cy="273889"/>
          </a:xfrm>
          <a:custGeom>
            <a:avLst/>
            <a:gdLst>
              <a:gd name="connsiteX0" fmla="*/ 75663 w 75770"/>
              <a:gd name="connsiteY0" fmla="*/ 30 h 273889"/>
              <a:gd name="connsiteX1" fmla="*/ 5813 w 75770"/>
              <a:gd name="connsiteY1" fmla="*/ 139730 h 273889"/>
              <a:gd name="connsiteX2" fmla="*/ 5813 w 75770"/>
              <a:gd name="connsiteY2" fmla="*/ 206405 h 273889"/>
              <a:gd name="connsiteX3" fmla="*/ 21688 w 75770"/>
              <a:gd name="connsiteY3" fmla="*/ 273080 h 273889"/>
              <a:gd name="connsiteX4" fmla="*/ 18513 w 75770"/>
              <a:gd name="connsiteY4" fmla="*/ 238155 h 273889"/>
              <a:gd name="connsiteX5" fmla="*/ 40738 w 75770"/>
              <a:gd name="connsiteY5" fmla="*/ 161955 h 273889"/>
              <a:gd name="connsiteX6" fmla="*/ 8988 w 75770"/>
              <a:gd name="connsiteY6" fmla="*/ 241330 h 273889"/>
              <a:gd name="connsiteX7" fmla="*/ 21688 w 75770"/>
              <a:gd name="connsiteY7" fmla="*/ 152430 h 273889"/>
              <a:gd name="connsiteX8" fmla="*/ 75663 w 75770"/>
              <a:gd name="connsiteY8" fmla="*/ 30 h 2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0" h="273889">
                <a:moveTo>
                  <a:pt x="75663" y="30"/>
                </a:moveTo>
                <a:cubicBezTo>
                  <a:pt x="73017" y="-2087"/>
                  <a:pt x="17455" y="105334"/>
                  <a:pt x="5813" y="139730"/>
                </a:cubicBezTo>
                <a:cubicBezTo>
                  <a:pt x="-5829" y="174126"/>
                  <a:pt x="3167" y="184180"/>
                  <a:pt x="5813" y="206405"/>
                </a:cubicBezTo>
                <a:cubicBezTo>
                  <a:pt x="8459" y="228630"/>
                  <a:pt x="19571" y="267788"/>
                  <a:pt x="21688" y="273080"/>
                </a:cubicBezTo>
                <a:cubicBezTo>
                  <a:pt x="23805" y="278372"/>
                  <a:pt x="15338" y="256676"/>
                  <a:pt x="18513" y="238155"/>
                </a:cubicBezTo>
                <a:cubicBezTo>
                  <a:pt x="21688" y="219634"/>
                  <a:pt x="42325" y="161426"/>
                  <a:pt x="40738" y="161955"/>
                </a:cubicBezTo>
                <a:cubicBezTo>
                  <a:pt x="39151" y="162484"/>
                  <a:pt x="12163" y="242917"/>
                  <a:pt x="8988" y="241330"/>
                </a:cubicBezTo>
                <a:cubicBezTo>
                  <a:pt x="5813" y="239743"/>
                  <a:pt x="12163" y="186297"/>
                  <a:pt x="21688" y="152430"/>
                </a:cubicBezTo>
                <a:cubicBezTo>
                  <a:pt x="31213" y="118563"/>
                  <a:pt x="78309" y="2147"/>
                  <a:pt x="7566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DB70E3D5-FD9F-24C0-9A8D-68D7282C8AFB}"/>
              </a:ext>
            </a:extLst>
          </p:cNvPr>
          <p:cNvSpPr/>
          <p:nvPr/>
        </p:nvSpPr>
        <p:spPr>
          <a:xfrm>
            <a:off x="4927522" y="6502341"/>
            <a:ext cx="179068" cy="45611"/>
          </a:xfrm>
          <a:custGeom>
            <a:avLst/>
            <a:gdLst>
              <a:gd name="connsiteX0" fmla="*/ 78 w 179068"/>
              <a:gd name="connsiteY0" fmla="*/ 59 h 45611"/>
              <a:gd name="connsiteX1" fmla="*/ 88978 w 179068"/>
              <a:gd name="connsiteY1" fmla="*/ 34984 h 45611"/>
              <a:gd name="connsiteX2" fmla="*/ 158828 w 179068"/>
              <a:gd name="connsiteY2" fmla="*/ 34984 h 45611"/>
              <a:gd name="connsiteX3" fmla="*/ 174703 w 179068"/>
              <a:gd name="connsiteY3" fmla="*/ 9584 h 45611"/>
              <a:gd name="connsiteX4" fmla="*/ 177878 w 179068"/>
              <a:gd name="connsiteY4" fmla="*/ 3234 h 45611"/>
              <a:gd name="connsiteX5" fmla="*/ 171528 w 179068"/>
              <a:gd name="connsiteY5" fmla="*/ 38159 h 45611"/>
              <a:gd name="connsiteX6" fmla="*/ 104853 w 179068"/>
              <a:gd name="connsiteY6" fmla="*/ 44509 h 45611"/>
              <a:gd name="connsiteX7" fmla="*/ 78 w 179068"/>
              <a:gd name="connsiteY7" fmla="*/ 59 h 4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68" h="45611">
                <a:moveTo>
                  <a:pt x="78" y="59"/>
                </a:moveTo>
                <a:cubicBezTo>
                  <a:pt x="-2568" y="-1529"/>
                  <a:pt x="62520" y="29163"/>
                  <a:pt x="88978" y="34984"/>
                </a:cubicBezTo>
                <a:cubicBezTo>
                  <a:pt x="115436" y="40805"/>
                  <a:pt x="144541" y="39217"/>
                  <a:pt x="158828" y="34984"/>
                </a:cubicBezTo>
                <a:cubicBezTo>
                  <a:pt x="173115" y="30751"/>
                  <a:pt x="171528" y="14876"/>
                  <a:pt x="174703" y="9584"/>
                </a:cubicBezTo>
                <a:cubicBezTo>
                  <a:pt x="177878" y="4292"/>
                  <a:pt x="178407" y="-1529"/>
                  <a:pt x="177878" y="3234"/>
                </a:cubicBezTo>
                <a:cubicBezTo>
                  <a:pt x="177349" y="7997"/>
                  <a:pt x="183699" y="31280"/>
                  <a:pt x="171528" y="38159"/>
                </a:cubicBezTo>
                <a:cubicBezTo>
                  <a:pt x="159357" y="45038"/>
                  <a:pt x="128665" y="47155"/>
                  <a:pt x="104853" y="44509"/>
                </a:cubicBezTo>
                <a:cubicBezTo>
                  <a:pt x="81041" y="41863"/>
                  <a:pt x="2724" y="1647"/>
                  <a:pt x="7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1AC6BFA1-34D1-6F0E-2512-85757F4419A5}"/>
              </a:ext>
            </a:extLst>
          </p:cNvPr>
          <p:cNvSpPr/>
          <p:nvPr/>
        </p:nvSpPr>
        <p:spPr>
          <a:xfrm>
            <a:off x="5031891" y="6203394"/>
            <a:ext cx="16461" cy="184766"/>
          </a:xfrm>
          <a:custGeom>
            <a:avLst/>
            <a:gdLst>
              <a:gd name="connsiteX0" fmla="*/ 10009 w 16461"/>
              <a:gd name="connsiteY0" fmla="*/ 556 h 184766"/>
              <a:gd name="connsiteX1" fmla="*/ 16359 w 16461"/>
              <a:gd name="connsiteY1" fmla="*/ 172006 h 184766"/>
              <a:gd name="connsiteX2" fmla="*/ 13184 w 16461"/>
              <a:gd name="connsiteY2" fmla="*/ 130731 h 184766"/>
              <a:gd name="connsiteX3" fmla="*/ 3659 w 16461"/>
              <a:gd name="connsiteY3" fmla="*/ 184706 h 184766"/>
              <a:gd name="connsiteX4" fmla="*/ 484 w 16461"/>
              <a:gd name="connsiteY4" fmla="*/ 118031 h 184766"/>
              <a:gd name="connsiteX5" fmla="*/ 10009 w 16461"/>
              <a:gd name="connsiteY5" fmla="*/ 556 h 18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1" h="184766">
                <a:moveTo>
                  <a:pt x="10009" y="556"/>
                </a:moveTo>
                <a:cubicBezTo>
                  <a:pt x="12655" y="9552"/>
                  <a:pt x="15830" y="150310"/>
                  <a:pt x="16359" y="172006"/>
                </a:cubicBezTo>
                <a:cubicBezTo>
                  <a:pt x="16888" y="193702"/>
                  <a:pt x="15301" y="128614"/>
                  <a:pt x="13184" y="130731"/>
                </a:cubicBezTo>
                <a:cubicBezTo>
                  <a:pt x="11067" y="132848"/>
                  <a:pt x="5776" y="186823"/>
                  <a:pt x="3659" y="184706"/>
                </a:cubicBezTo>
                <a:cubicBezTo>
                  <a:pt x="1542" y="182589"/>
                  <a:pt x="-1104" y="141844"/>
                  <a:pt x="484" y="118031"/>
                </a:cubicBezTo>
                <a:cubicBezTo>
                  <a:pt x="2072" y="94218"/>
                  <a:pt x="7363" y="-8440"/>
                  <a:pt x="10009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D4416BE7-F230-570A-2434-9F5C461C4B88}"/>
              </a:ext>
            </a:extLst>
          </p:cNvPr>
          <p:cNvSpPr/>
          <p:nvPr/>
        </p:nvSpPr>
        <p:spPr>
          <a:xfrm>
            <a:off x="6159444" y="6748449"/>
            <a:ext cx="118238" cy="533526"/>
          </a:xfrm>
          <a:custGeom>
            <a:avLst/>
            <a:gdLst>
              <a:gd name="connsiteX0" fmla="*/ 56 w 118238"/>
              <a:gd name="connsiteY0" fmla="*/ 1601 h 533526"/>
              <a:gd name="connsiteX1" fmla="*/ 114356 w 118238"/>
              <a:gd name="connsiteY1" fmla="*/ 525476 h 533526"/>
              <a:gd name="connsiteX2" fmla="*/ 92131 w 118238"/>
              <a:gd name="connsiteY2" fmla="*/ 322276 h 533526"/>
              <a:gd name="connsiteX3" fmla="*/ 98481 w 118238"/>
              <a:gd name="connsiteY3" fmla="*/ 360376 h 533526"/>
              <a:gd name="connsiteX4" fmla="*/ 56 w 118238"/>
              <a:gd name="connsiteY4" fmla="*/ 1601 h 5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38" h="533526">
                <a:moveTo>
                  <a:pt x="56" y="1601"/>
                </a:moveTo>
                <a:cubicBezTo>
                  <a:pt x="2702" y="29118"/>
                  <a:pt x="99010" y="472030"/>
                  <a:pt x="114356" y="525476"/>
                </a:cubicBezTo>
                <a:cubicBezTo>
                  <a:pt x="129702" y="578922"/>
                  <a:pt x="94777" y="349793"/>
                  <a:pt x="92131" y="322276"/>
                </a:cubicBezTo>
                <a:cubicBezTo>
                  <a:pt x="89485" y="294759"/>
                  <a:pt x="108006" y="411176"/>
                  <a:pt x="98481" y="360376"/>
                </a:cubicBezTo>
                <a:cubicBezTo>
                  <a:pt x="88956" y="309576"/>
                  <a:pt x="-2590" y="-25916"/>
                  <a:pt x="56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6AED3A62-965E-25D4-9375-9803B189E598}"/>
              </a:ext>
            </a:extLst>
          </p:cNvPr>
          <p:cNvSpPr/>
          <p:nvPr/>
        </p:nvSpPr>
        <p:spPr>
          <a:xfrm>
            <a:off x="4275872" y="7257939"/>
            <a:ext cx="235923" cy="314563"/>
          </a:xfrm>
          <a:custGeom>
            <a:avLst/>
            <a:gdLst>
              <a:gd name="connsiteX0" fmla="*/ 235803 w 235923"/>
              <a:gd name="connsiteY0" fmla="*/ 111 h 314563"/>
              <a:gd name="connsiteX1" fmla="*/ 207228 w 235923"/>
              <a:gd name="connsiteY1" fmla="*/ 250936 h 314563"/>
              <a:gd name="connsiteX2" fmla="*/ 210403 w 235923"/>
              <a:gd name="connsiteY2" fmla="*/ 292211 h 314563"/>
              <a:gd name="connsiteX3" fmla="*/ 185003 w 235923"/>
              <a:gd name="connsiteY3" fmla="*/ 247761 h 314563"/>
              <a:gd name="connsiteX4" fmla="*/ 54828 w 235923"/>
              <a:gd name="connsiteY4" fmla="*/ 266811 h 314563"/>
              <a:gd name="connsiteX5" fmla="*/ 4028 w 235923"/>
              <a:gd name="connsiteY5" fmla="*/ 314436 h 314563"/>
              <a:gd name="connsiteX6" fmla="*/ 153253 w 235923"/>
              <a:gd name="connsiteY6" fmla="*/ 250936 h 314563"/>
              <a:gd name="connsiteX7" fmla="*/ 194528 w 235923"/>
              <a:gd name="connsiteY7" fmla="*/ 219186 h 314563"/>
              <a:gd name="connsiteX8" fmla="*/ 235803 w 235923"/>
              <a:gd name="connsiteY8" fmla="*/ 111 h 3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23" h="314563">
                <a:moveTo>
                  <a:pt x="235803" y="111"/>
                </a:moveTo>
                <a:cubicBezTo>
                  <a:pt x="237920" y="5403"/>
                  <a:pt x="211461" y="202253"/>
                  <a:pt x="207228" y="250936"/>
                </a:cubicBezTo>
                <a:cubicBezTo>
                  <a:pt x="202995" y="299619"/>
                  <a:pt x="214107" y="292740"/>
                  <a:pt x="210403" y="292211"/>
                </a:cubicBezTo>
                <a:cubicBezTo>
                  <a:pt x="206699" y="291682"/>
                  <a:pt x="210932" y="251994"/>
                  <a:pt x="185003" y="247761"/>
                </a:cubicBezTo>
                <a:cubicBezTo>
                  <a:pt x="159074" y="243528"/>
                  <a:pt x="84990" y="255699"/>
                  <a:pt x="54828" y="266811"/>
                </a:cubicBezTo>
                <a:cubicBezTo>
                  <a:pt x="24666" y="277923"/>
                  <a:pt x="-12376" y="317082"/>
                  <a:pt x="4028" y="314436"/>
                </a:cubicBezTo>
                <a:cubicBezTo>
                  <a:pt x="20432" y="311790"/>
                  <a:pt x="121503" y="266811"/>
                  <a:pt x="153253" y="250936"/>
                </a:cubicBezTo>
                <a:cubicBezTo>
                  <a:pt x="185003" y="235061"/>
                  <a:pt x="175478" y="259403"/>
                  <a:pt x="194528" y="219186"/>
                </a:cubicBezTo>
                <a:cubicBezTo>
                  <a:pt x="213578" y="178969"/>
                  <a:pt x="233686" y="-5181"/>
                  <a:pt x="23580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130B7C2C-ADB2-5C24-690D-7450782340EC}"/>
              </a:ext>
            </a:extLst>
          </p:cNvPr>
          <p:cNvSpPr/>
          <p:nvPr/>
        </p:nvSpPr>
        <p:spPr>
          <a:xfrm>
            <a:off x="4666699" y="6949160"/>
            <a:ext cx="91293" cy="259884"/>
          </a:xfrm>
          <a:custGeom>
            <a:avLst/>
            <a:gdLst>
              <a:gd name="connsiteX0" fmla="*/ 89451 w 91293"/>
              <a:gd name="connsiteY0" fmla="*/ 4090 h 259884"/>
              <a:gd name="connsiteX1" fmla="*/ 551 w 91293"/>
              <a:gd name="connsiteY1" fmla="*/ 258090 h 259884"/>
              <a:gd name="connsiteX2" fmla="*/ 54526 w 91293"/>
              <a:gd name="connsiteY2" fmla="*/ 112040 h 259884"/>
              <a:gd name="connsiteX3" fmla="*/ 89451 w 91293"/>
              <a:gd name="connsiteY3" fmla="*/ 4090 h 25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3" h="259884">
                <a:moveTo>
                  <a:pt x="89451" y="4090"/>
                </a:moveTo>
                <a:cubicBezTo>
                  <a:pt x="80455" y="28432"/>
                  <a:pt x="6372" y="240098"/>
                  <a:pt x="551" y="258090"/>
                </a:cubicBezTo>
                <a:cubicBezTo>
                  <a:pt x="-5270" y="276082"/>
                  <a:pt x="36534" y="153844"/>
                  <a:pt x="54526" y="112040"/>
                </a:cubicBezTo>
                <a:cubicBezTo>
                  <a:pt x="72518" y="70236"/>
                  <a:pt x="98447" y="-20252"/>
                  <a:pt x="89451" y="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389BC8F2-7FA9-3130-4CFD-002E52B46748}"/>
              </a:ext>
            </a:extLst>
          </p:cNvPr>
          <p:cNvSpPr/>
          <p:nvPr/>
        </p:nvSpPr>
        <p:spPr>
          <a:xfrm>
            <a:off x="5009716" y="7054079"/>
            <a:ext cx="102090" cy="404040"/>
          </a:xfrm>
          <a:custGeom>
            <a:avLst/>
            <a:gdLst>
              <a:gd name="connsiteX0" fmla="*/ 434 w 102090"/>
              <a:gd name="connsiteY0" fmla="*/ 771 h 404040"/>
              <a:gd name="connsiteX1" fmla="*/ 29009 w 102090"/>
              <a:gd name="connsiteY1" fmla="*/ 264296 h 404040"/>
              <a:gd name="connsiteX2" fmla="*/ 102034 w 102090"/>
              <a:gd name="connsiteY2" fmla="*/ 403996 h 404040"/>
              <a:gd name="connsiteX3" fmla="*/ 16309 w 102090"/>
              <a:gd name="connsiteY3" fmla="*/ 251596 h 404040"/>
              <a:gd name="connsiteX4" fmla="*/ 9959 w 102090"/>
              <a:gd name="connsiteY4" fmla="*/ 184921 h 404040"/>
              <a:gd name="connsiteX5" fmla="*/ 434 w 102090"/>
              <a:gd name="connsiteY5" fmla="*/ 771 h 4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90" h="404040">
                <a:moveTo>
                  <a:pt x="434" y="771"/>
                </a:moveTo>
                <a:cubicBezTo>
                  <a:pt x="3609" y="14000"/>
                  <a:pt x="12076" y="197092"/>
                  <a:pt x="29009" y="264296"/>
                </a:cubicBezTo>
                <a:cubicBezTo>
                  <a:pt x="45942" y="331500"/>
                  <a:pt x="104151" y="406113"/>
                  <a:pt x="102034" y="403996"/>
                </a:cubicBezTo>
                <a:cubicBezTo>
                  <a:pt x="99917" y="401879"/>
                  <a:pt x="31655" y="288108"/>
                  <a:pt x="16309" y="251596"/>
                </a:cubicBezTo>
                <a:cubicBezTo>
                  <a:pt x="963" y="215084"/>
                  <a:pt x="7313" y="221433"/>
                  <a:pt x="9959" y="184921"/>
                </a:cubicBezTo>
                <a:cubicBezTo>
                  <a:pt x="12605" y="148409"/>
                  <a:pt x="-2741" y="-12458"/>
                  <a:pt x="434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E75BE45-1599-9CB7-026E-48D6668B5C3E}"/>
              </a:ext>
            </a:extLst>
          </p:cNvPr>
          <p:cNvSpPr/>
          <p:nvPr/>
        </p:nvSpPr>
        <p:spPr>
          <a:xfrm>
            <a:off x="4632066" y="7309541"/>
            <a:ext cx="85116" cy="412121"/>
          </a:xfrm>
          <a:custGeom>
            <a:avLst/>
            <a:gdLst>
              <a:gd name="connsiteX0" fmla="*/ 82809 w 85116"/>
              <a:gd name="connsiteY0" fmla="*/ 5659 h 412121"/>
              <a:gd name="connsiteX1" fmla="*/ 259 w 85116"/>
              <a:gd name="connsiteY1" fmla="*/ 408884 h 412121"/>
              <a:gd name="connsiteX2" fmla="*/ 57409 w 85116"/>
              <a:gd name="connsiteY2" fmla="*/ 186634 h 412121"/>
              <a:gd name="connsiteX3" fmla="*/ 82809 w 85116"/>
              <a:gd name="connsiteY3" fmla="*/ 5659 h 4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16" h="412121">
                <a:moveTo>
                  <a:pt x="82809" y="5659"/>
                </a:moveTo>
                <a:cubicBezTo>
                  <a:pt x="73284" y="42701"/>
                  <a:pt x="4492" y="378722"/>
                  <a:pt x="259" y="408884"/>
                </a:cubicBezTo>
                <a:cubicBezTo>
                  <a:pt x="-3974" y="439046"/>
                  <a:pt x="44709" y="250134"/>
                  <a:pt x="57409" y="186634"/>
                </a:cubicBezTo>
                <a:cubicBezTo>
                  <a:pt x="70109" y="123134"/>
                  <a:pt x="92334" y="-31383"/>
                  <a:pt x="82809" y="5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BA2A82FA-1C58-32B0-7A93-5D68A9C6BD7D}"/>
              </a:ext>
            </a:extLst>
          </p:cNvPr>
          <p:cNvSpPr/>
          <p:nvPr/>
        </p:nvSpPr>
        <p:spPr>
          <a:xfrm>
            <a:off x="4840288" y="6883117"/>
            <a:ext cx="96864" cy="648760"/>
          </a:xfrm>
          <a:custGeom>
            <a:avLst/>
            <a:gdLst>
              <a:gd name="connsiteX0" fmla="*/ 96837 w 96864"/>
              <a:gd name="connsiteY0" fmla="*/ 283 h 648760"/>
              <a:gd name="connsiteX1" fmla="*/ 17462 w 96864"/>
              <a:gd name="connsiteY1" fmla="*/ 400333 h 648760"/>
              <a:gd name="connsiteX2" fmla="*/ 23812 w 96864"/>
              <a:gd name="connsiteY2" fmla="*/ 647983 h 648760"/>
              <a:gd name="connsiteX3" fmla="*/ 7937 w 96864"/>
              <a:gd name="connsiteY3" fmla="*/ 473358 h 648760"/>
              <a:gd name="connsiteX4" fmla="*/ 1587 w 96864"/>
              <a:gd name="connsiteY4" fmla="*/ 330483 h 648760"/>
              <a:gd name="connsiteX5" fmla="*/ 7937 w 96864"/>
              <a:gd name="connsiteY5" fmla="*/ 336833 h 648760"/>
              <a:gd name="connsiteX6" fmla="*/ 96837 w 96864"/>
              <a:gd name="connsiteY6" fmla="*/ 283 h 6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4" h="648760">
                <a:moveTo>
                  <a:pt x="96837" y="283"/>
                </a:moveTo>
                <a:cubicBezTo>
                  <a:pt x="98425" y="10866"/>
                  <a:pt x="29633" y="292383"/>
                  <a:pt x="17462" y="400333"/>
                </a:cubicBezTo>
                <a:cubicBezTo>
                  <a:pt x="5291" y="508283"/>
                  <a:pt x="25399" y="635812"/>
                  <a:pt x="23812" y="647983"/>
                </a:cubicBezTo>
                <a:cubicBezTo>
                  <a:pt x="22225" y="660154"/>
                  <a:pt x="11641" y="526275"/>
                  <a:pt x="7937" y="473358"/>
                </a:cubicBezTo>
                <a:cubicBezTo>
                  <a:pt x="4233" y="420441"/>
                  <a:pt x="1587" y="353237"/>
                  <a:pt x="1587" y="330483"/>
                </a:cubicBezTo>
                <a:cubicBezTo>
                  <a:pt x="1587" y="307729"/>
                  <a:pt x="-4763" y="395571"/>
                  <a:pt x="7937" y="336833"/>
                </a:cubicBezTo>
                <a:cubicBezTo>
                  <a:pt x="20637" y="278096"/>
                  <a:pt x="95249" y="-10300"/>
                  <a:pt x="9683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8F2F071C-617E-B972-0ED3-57FABA3EC8AF}"/>
              </a:ext>
            </a:extLst>
          </p:cNvPr>
          <p:cNvSpPr/>
          <p:nvPr/>
        </p:nvSpPr>
        <p:spPr>
          <a:xfrm>
            <a:off x="5062620" y="7530433"/>
            <a:ext cx="362935" cy="68210"/>
          </a:xfrm>
          <a:custGeom>
            <a:avLst/>
            <a:gdLst>
              <a:gd name="connsiteX0" fmla="*/ 1505 w 362935"/>
              <a:gd name="connsiteY0" fmla="*/ 667 h 68210"/>
              <a:gd name="connsiteX1" fmla="*/ 353930 w 362935"/>
              <a:gd name="connsiteY1" fmla="*/ 67342 h 68210"/>
              <a:gd name="connsiteX2" fmla="*/ 233280 w 362935"/>
              <a:gd name="connsiteY2" fmla="*/ 35592 h 68210"/>
              <a:gd name="connsiteX3" fmla="*/ 1505 w 362935"/>
              <a:gd name="connsiteY3" fmla="*/ 667 h 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35" h="68210">
                <a:moveTo>
                  <a:pt x="1505" y="667"/>
                </a:moveTo>
                <a:cubicBezTo>
                  <a:pt x="21613" y="5959"/>
                  <a:pt x="315301" y="61521"/>
                  <a:pt x="353930" y="67342"/>
                </a:cubicBezTo>
                <a:cubicBezTo>
                  <a:pt x="392559" y="73163"/>
                  <a:pt x="298367" y="48292"/>
                  <a:pt x="233280" y="35592"/>
                </a:cubicBezTo>
                <a:cubicBezTo>
                  <a:pt x="168193" y="22892"/>
                  <a:pt x="-18603" y="-4625"/>
                  <a:pt x="1505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5CDB0FE2-85F6-15F6-A953-8EDDA6A52FA0}"/>
              </a:ext>
            </a:extLst>
          </p:cNvPr>
          <p:cNvSpPr/>
          <p:nvPr/>
        </p:nvSpPr>
        <p:spPr>
          <a:xfrm>
            <a:off x="5260448" y="6080108"/>
            <a:ext cx="264104" cy="443706"/>
          </a:xfrm>
          <a:custGeom>
            <a:avLst/>
            <a:gdLst>
              <a:gd name="connsiteX0" fmla="*/ 264052 w 264104"/>
              <a:gd name="connsiteY0" fmla="*/ 17 h 443706"/>
              <a:gd name="connsiteX1" fmla="*/ 35452 w 264104"/>
              <a:gd name="connsiteY1" fmla="*/ 266717 h 443706"/>
              <a:gd name="connsiteX2" fmla="*/ 29102 w 264104"/>
              <a:gd name="connsiteY2" fmla="*/ 441342 h 443706"/>
              <a:gd name="connsiteX3" fmla="*/ 25927 w 264104"/>
              <a:gd name="connsiteY3" fmla="*/ 361967 h 443706"/>
              <a:gd name="connsiteX4" fmla="*/ 13227 w 264104"/>
              <a:gd name="connsiteY4" fmla="*/ 279417 h 443706"/>
              <a:gd name="connsiteX5" fmla="*/ 264052 w 264104"/>
              <a:gd name="connsiteY5" fmla="*/ 17 h 4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04" h="443706">
                <a:moveTo>
                  <a:pt x="264052" y="17"/>
                </a:moveTo>
                <a:cubicBezTo>
                  <a:pt x="267756" y="-2100"/>
                  <a:pt x="74610" y="193163"/>
                  <a:pt x="35452" y="266717"/>
                </a:cubicBezTo>
                <a:cubicBezTo>
                  <a:pt x="-3706" y="340271"/>
                  <a:pt x="30689" y="425467"/>
                  <a:pt x="29102" y="441342"/>
                </a:cubicBezTo>
                <a:cubicBezTo>
                  <a:pt x="27514" y="457217"/>
                  <a:pt x="28573" y="388955"/>
                  <a:pt x="25927" y="361967"/>
                </a:cubicBezTo>
                <a:cubicBezTo>
                  <a:pt x="23281" y="334980"/>
                  <a:pt x="-21698" y="338684"/>
                  <a:pt x="13227" y="279417"/>
                </a:cubicBezTo>
                <a:cubicBezTo>
                  <a:pt x="48152" y="220150"/>
                  <a:pt x="260348" y="2134"/>
                  <a:pt x="26405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EFDDFD59-84CB-1CD2-41D6-C88978F601D2}"/>
              </a:ext>
            </a:extLst>
          </p:cNvPr>
          <p:cNvSpPr/>
          <p:nvPr/>
        </p:nvSpPr>
        <p:spPr>
          <a:xfrm>
            <a:off x="5747755" y="6523115"/>
            <a:ext cx="247000" cy="381409"/>
          </a:xfrm>
          <a:custGeom>
            <a:avLst/>
            <a:gdLst>
              <a:gd name="connsiteX0" fmla="*/ 240295 w 247000"/>
              <a:gd name="connsiteY0" fmla="*/ 4685 h 381409"/>
              <a:gd name="connsiteX1" fmla="*/ 8520 w 247000"/>
              <a:gd name="connsiteY1" fmla="*/ 360285 h 381409"/>
              <a:gd name="connsiteX2" fmla="*/ 68845 w 247000"/>
              <a:gd name="connsiteY2" fmla="*/ 242810 h 381409"/>
              <a:gd name="connsiteX3" fmla="*/ 246645 w 247000"/>
              <a:gd name="connsiteY3" fmla="*/ 87235 h 381409"/>
              <a:gd name="connsiteX4" fmla="*/ 113295 w 247000"/>
              <a:gd name="connsiteY4" fmla="*/ 277735 h 381409"/>
              <a:gd name="connsiteX5" fmla="*/ 65670 w 247000"/>
              <a:gd name="connsiteY5" fmla="*/ 379335 h 381409"/>
              <a:gd name="connsiteX6" fmla="*/ 176795 w 247000"/>
              <a:gd name="connsiteY6" fmla="*/ 188835 h 381409"/>
              <a:gd name="connsiteX7" fmla="*/ 240295 w 247000"/>
              <a:gd name="connsiteY7" fmla="*/ 84060 h 381409"/>
              <a:gd name="connsiteX8" fmla="*/ 151395 w 247000"/>
              <a:gd name="connsiteY8" fmla="*/ 150735 h 381409"/>
              <a:gd name="connsiteX9" fmla="*/ 240295 w 247000"/>
              <a:gd name="connsiteY9" fmla="*/ 4685 h 38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00" h="381409">
                <a:moveTo>
                  <a:pt x="240295" y="4685"/>
                </a:moveTo>
                <a:cubicBezTo>
                  <a:pt x="216483" y="39610"/>
                  <a:pt x="37095" y="320598"/>
                  <a:pt x="8520" y="360285"/>
                </a:cubicBezTo>
                <a:cubicBezTo>
                  <a:pt x="-20055" y="399973"/>
                  <a:pt x="29158" y="288318"/>
                  <a:pt x="68845" y="242810"/>
                </a:cubicBezTo>
                <a:cubicBezTo>
                  <a:pt x="108532" y="197302"/>
                  <a:pt x="239237" y="81414"/>
                  <a:pt x="246645" y="87235"/>
                </a:cubicBezTo>
                <a:cubicBezTo>
                  <a:pt x="254053" y="93056"/>
                  <a:pt x="143457" y="229052"/>
                  <a:pt x="113295" y="277735"/>
                </a:cubicBezTo>
                <a:cubicBezTo>
                  <a:pt x="83133" y="326418"/>
                  <a:pt x="55087" y="394152"/>
                  <a:pt x="65670" y="379335"/>
                </a:cubicBezTo>
                <a:cubicBezTo>
                  <a:pt x="76253" y="364518"/>
                  <a:pt x="147691" y="238047"/>
                  <a:pt x="176795" y="188835"/>
                </a:cubicBezTo>
                <a:cubicBezTo>
                  <a:pt x="205899" y="139623"/>
                  <a:pt x="244528" y="90410"/>
                  <a:pt x="240295" y="84060"/>
                </a:cubicBezTo>
                <a:cubicBezTo>
                  <a:pt x="236062" y="77710"/>
                  <a:pt x="149807" y="160260"/>
                  <a:pt x="151395" y="150735"/>
                </a:cubicBezTo>
                <a:cubicBezTo>
                  <a:pt x="152982" y="141210"/>
                  <a:pt x="264107" y="-30240"/>
                  <a:pt x="240295" y="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FDBC12D4-2AD9-BA4F-4AA3-784D638BC8B2}"/>
              </a:ext>
            </a:extLst>
          </p:cNvPr>
          <p:cNvSpPr/>
          <p:nvPr/>
        </p:nvSpPr>
        <p:spPr>
          <a:xfrm>
            <a:off x="5925503" y="6635615"/>
            <a:ext cx="189660" cy="325134"/>
          </a:xfrm>
          <a:custGeom>
            <a:avLst/>
            <a:gdLst>
              <a:gd name="connsiteX0" fmla="*/ 157797 w 189660"/>
              <a:gd name="connsiteY0" fmla="*/ 135 h 325134"/>
              <a:gd name="connsiteX1" fmla="*/ 170497 w 189660"/>
              <a:gd name="connsiteY1" fmla="*/ 146185 h 325134"/>
              <a:gd name="connsiteX2" fmla="*/ 2222 w 189660"/>
              <a:gd name="connsiteY2" fmla="*/ 323985 h 325134"/>
              <a:gd name="connsiteX3" fmla="*/ 81597 w 189660"/>
              <a:gd name="connsiteY3" fmla="*/ 219210 h 325134"/>
              <a:gd name="connsiteX4" fmla="*/ 189547 w 189660"/>
              <a:gd name="connsiteY4" fmla="*/ 149360 h 325134"/>
              <a:gd name="connsiteX5" fmla="*/ 103822 w 189660"/>
              <a:gd name="connsiteY5" fmla="*/ 171585 h 325134"/>
              <a:gd name="connsiteX6" fmla="*/ 183197 w 189660"/>
              <a:gd name="connsiteY6" fmla="*/ 162060 h 325134"/>
              <a:gd name="connsiteX7" fmla="*/ 103822 w 189660"/>
              <a:gd name="connsiteY7" fmla="*/ 273185 h 325134"/>
              <a:gd name="connsiteX8" fmla="*/ 180022 w 189660"/>
              <a:gd name="connsiteY8" fmla="*/ 171585 h 325134"/>
              <a:gd name="connsiteX9" fmla="*/ 157797 w 189660"/>
              <a:gd name="connsiteY9" fmla="*/ 135 h 32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660" h="325134">
                <a:moveTo>
                  <a:pt x="157797" y="135"/>
                </a:moveTo>
                <a:cubicBezTo>
                  <a:pt x="156210" y="-4098"/>
                  <a:pt x="196426" y="92210"/>
                  <a:pt x="170497" y="146185"/>
                </a:cubicBezTo>
                <a:cubicBezTo>
                  <a:pt x="144568" y="200160"/>
                  <a:pt x="17039" y="311814"/>
                  <a:pt x="2222" y="323985"/>
                </a:cubicBezTo>
                <a:cubicBezTo>
                  <a:pt x="-12595" y="336156"/>
                  <a:pt x="50376" y="248314"/>
                  <a:pt x="81597" y="219210"/>
                </a:cubicBezTo>
                <a:cubicBezTo>
                  <a:pt x="112818" y="190106"/>
                  <a:pt x="185843" y="157297"/>
                  <a:pt x="189547" y="149360"/>
                </a:cubicBezTo>
                <a:cubicBezTo>
                  <a:pt x="193251" y="141423"/>
                  <a:pt x="104880" y="169468"/>
                  <a:pt x="103822" y="171585"/>
                </a:cubicBezTo>
                <a:cubicBezTo>
                  <a:pt x="102764" y="173702"/>
                  <a:pt x="183197" y="145127"/>
                  <a:pt x="183197" y="162060"/>
                </a:cubicBezTo>
                <a:cubicBezTo>
                  <a:pt x="183197" y="178993"/>
                  <a:pt x="104351" y="271598"/>
                  <a:pt x="103822" y="273185"/>
                </a:cubicBezTo>
                <a:cubicBezTo>
                  <a:pt x="103293" y="274772"/>
                  <a:pt x="167851" y="218681"/>
                  <a:pt x="180022" y="171585"/>
                </a:cubicBezTo>
                <a:cubicBezTo>
                  <a:pt x="192193" y="124489"/>
                  <a:pt x="159384" y="4368"/>
                  <a:pt x="15779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3EADCBEC-CD13-E2B3-6191-BF37063C180E}"/>
              </a:ext>
            </a:extLst>
          </p:cNvPr>
          <p:cNvSpPr/>
          <p:nvPr/>
        </p:nvSpPr>
        <p:spPr>
          <a:xfrm>
            <a:off x="6286144" y="5796122"/>
            <a:ext cx="159268" cy="686602"/>
          </a:xfrm>
          <a:custGeom>
            <a:avLst/>
            <a:gdLst>
              <a:gd name="connsiteX0" fmla="*/ 159106 w 159268"/>
              <a:gd name="connsiteY0" fmla="*/ 1428 h 686602"/>
              <a:gd name="connsiteX1" fmla="*/ 13056 w 159268"/>
              <a:gd name="connsiteY1" fmla="*/ 490378 h 686602"/>
              <a:gd name="connsiteX2" fmla="*/ 6706 w 159268"/>
              <a:gd name="connsiteY2" fmla="*/ 684053 h 686602"/>
              <a:gd name="connsiteX3" fmla="*/ 9881 w 159268"/>
              <a:gd name="connsiteY3" fmla="*/ 576103 h 686602"/>
              <a:gd name="connsiteX4" fmla="*/ 41631 w 159268"/>
              <a:gd name="connsiteY4" fmla="*/ 233203 h 686602"/>
              <a:gd name="connsiteX5" fmla="*/ 41631 w 159268"/>
              <a:gd name="connsiteY5" fmla="*/ 337978 h 686602"/>
              <a:gd name="connsiteX6" fmla="*/ 159106 w 159268"/>
              <a:gd name="connsiteY6" fmla="*/ 1428 h 68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68" h="686602">
                <a:moveTo>
                  <a:pt x="159106" y="1428"/>
                </a:moveTo>
                <a:cubicBezTo>
                  <a:pt x="154344" y="26828"/>
                  <a:pt x="38456" y="376607"/>
                  <a:pt x="13056" y="490378"/>
                </a:cubicBezTo>
                <a:cubicBezTo>
                  <a:pt x="-12344" y="604149"/>
                  <a:pt x="7235" y="669766"/>
                  <a:pt x="6706" y="684053"/>
                </a:cubicBezTo>
                <a:cubicBezTo>
                  <a:pt x="6177" y="698341"/>
                  <a:pt x="4060" y="651245"/>
                  <a:pt x="9881" y="576103"/>
                </a:cubicBezTo>
                <a:cubicBezTo>
                  <a:pt x="15702" y="500961"/>
                  <a:pt x="36339" y="272891"/>
                  <a:pt x="41631" y="233203"/>
                </a:cubicBezTo>
                <a:cubicBezTo>
                  <a:pt x="46923" y="193516"/>
                  <a:pt x="20994" y="378724"/>
                  <a:pt x="41631" y="337978"/>
                </a:cubicBezTo>
                <a:cubicBezTo>
                  <a:pt x="62268" y="297232"/>
                  <a:pt x="163868" y="-23972"/>
                  <a:pt x="159106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B0A2EBD6-99DF-D15C-5B8A-F109F244EB84}"/>
              </a:ext>
            </a:extLst>
          </p:cNvPr>
          <p:cNvSpPr/>
          <p:nvPr/>
        </p:nvSpPr>
        <p:spPr>
          <a:xfrm>
            <a:off x="6254747" y="6759370"/>
            <a:ext cx="171573" cy="239802"/>
          </a:xfrm>
          <a:custGeom>
            <a:avLst/>
            <a:gdLst>
              <a:gd name="connsiteX0" fmla="*/ 3 w 171573"/>
              <a:gd name="connsiteY0" fmla="*/ 205 h 239802"/>
              <a:gd name="connsiteX1" fmla="*/ 73028 w 171573"/>
              <a:gd name="connsiteY1" fmla="*/ 178005 h 239802"/>
              <a:gd name="connsiteX2" fmla="*/ 53978 w 171573"/>
              <a:gd name="connsiteY2" fmla="*/ 238330 h 239802"/>
              <a:gd name="connsiteX3" fmla="*/ 171453 w 171573"/>
              <a:gd name="connsiteY3" fmla="*/ 127205 h 239802"/>
              <a:gd name="connsiteX4" fmla="*/ 76203 w 171573"/>
              <a:gd name="connsiteY4" fmla="*/ 187530 h 239802"/>
              <a:gd name="connsiteX5" fmla="*/ 76203 w 171573"/>
              <a:gd name="connsiteY5" fmla="*/ 143080 h 239802"/>
              <a:gd name="connsiteX6" fmla="*/ 3 w 171573"/>
              <a:gd name="connsiteY6" fmla="*/ 205 h 23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3" h="239802">
                <a:moveTo>
                  <a:pt x="3" y="205"/>
                </a:moveTo>
                <a:cubicBezTo>
                  <a:pt x="-526" y="6026"/>
                  <a:pt x="64032" y="138318"/>
                  <a:pt x="73028" y="178005"/>
                </a:cubicBezTo>
                <a:cubicBezTo>
                  <a:pt x="82024" y="217692"/>
                  <a:pt x="37574" y="246797"/>
                  <a:pt x="53978" y="238330"/>
                </a:cubicBezTo>
                <a:cubicBezTo>
                  <a:pt x="70382" y="229863"/>
                  <a:pt x="167749" y="135672"/>
                  <a:pt x="171453" y="127205"/>
                </a:cubicBezTo>
                <a:cubicBezTo>
                  <a:pt x="175157" y="118738"/>
                  <a:pt x="92078" y="184884"/>
                  <a:pt x="76203" y="187530"/>
                </a:cubicBezTo>
                <a:cubicBezTo>
                  <a:pt x="60328" y="190176"/>
                  <a:pt x="87316" y="172184"/>
                  <a:pt x="76203" y="143080"/>
                </a:cubicBezTo>
                <a:cubicBezTo>
                  <a:pt x="65091" y="113976"/>
                  <a:pt x="532" y="-5616"/>
                  <a:pt x="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31DAEBCD-0940-D04E-F139-631D9B31B0B8}"/>
              </a:ext>
            </a:extLst>
          </p:cNvPr>
          <p:cNvSpPr/>
          <p:nvPr/>
        </p:nvSpPr>
        <p:spPr>
          <a:xfrm>
            <a:off x="5864149" y="5514651"/>
            <a:ext cx="177895" cy="546457"/>
          </a:xfrm>
          <a:custGeom>
            <a:avLst/>
            <a:gdLst>
              <a:gd name="connsiteX0" fmla="*/ 76 w 177895"/>
              <a:gd name="connsiteY0" fmla="*/ 324 h 546457"/>
              <a:gd name="connsiteX1" fmla="*/ 44526 w 177895"/>
              <a:gd name="connsiteY1" fmla="*/ 413074 h 546457"/>
              <a:gd name="connsiteX2" fmla="*/ 25476 w 177895"/>
              <a:gd name="connsiteY2" fmla="*/ 546424 h 546457"/>
              <a:gd name="connsiteX3" fmla="*/ 47701 w 177895"/>
              <a:gd name="connsiteY3" fmla="*/ 422599 h 546457"/>
              <a:gd name="connsiteX4" fmla="*/ 177876 w 177895"/>
              <a:gd name="connsiteY4" fmla="*/ 124149 h 546457"/>
              <a:gd name="connsiteX5" fmla="*/ 57226 w 177895"/>
              <a:gd name="connsiteY5" fmla="*/ 340049 h 546457"/>
              <a:gd name="connsiteX6" fmla="*/ 76 w 177895"/>
              <a:gd name="connsiteY6" fmla="*/ 324 h 54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95" h="546457">
                <a:moveTo>
                  <a:pt x="76" y="324"/>
                </a:moveTo>
                <a:cubicBezTo>
                  <a:pt x="-2041" y="12495"/>
                  <a:pt x="40293" y="322057"/>
                  <a:pt x="44526" y="413074"/>
                </a:cubicBezTo>
                <a:cubicBezTo>
                  <a:pt x="48759" y="504091"/>
                  <a:pt x="24947" y="544837"/>
                  <a:pt x="25476" y="546424"/>
                </a:cubicBezTo>
                <a:cubicBezTo>
                  <a:pt x="26005" y="548011"/>
                  <a:pt x="22301" y="492978"/>
                  <a:pt x="47701" y="422599"/>
                </a:cubicBezTo>
                <a:cubicBezTo>
                  <a:pt x="73101" y="352220"/>
                  <a:pt x="176289" y="137907"/>
                  <a:pt x="177876" y="124149"/>
                </a:cubicBezTo>
                <a:cubicBezTo>
                  <a:pt x="179463" y="110391"/>
                  <a:pt x="81568" y="357512"/>
                  <a:pt x="57226" y="340049"/>
                </a:cubicBezTo>
                <a:cubicBezTo>
                  <a:pt x="32884" y="322586"/>
                  <a:pt x="2193" y="-11847"/>
                  <a:pt x="76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F1E2626D-FE40-268D-11CD-7F64E14EBA88}"/>
              </a:ext>
            </a:extLst>
          </p:cNvPr>
          <p:cNvSpPr/>
          <p:nvPr/>
        </p:nvSpPr>
        <p:spPr>
          <a:xfrm>
            <a:off x="5603649" y="4211632"/>
            <a:ext cx="370071" cy="708509"/>
          </a:xfrm>
          <a:custGeom>
            <a:avLst/>
            <a:gdLst>
              <a:gd name="connsiteX0" fmla="*/ 226 w 370071"/>
              <a:gd name="connsiteY0" fmla="*/ 1593 h 708509"/>
              <a:gd name="connsiteX1" fmla="*/ 254226 w 370071"/>
              <a:gd name="connsiteY1" fmla="*/ 388943 h 708509"/>
              <a:gd name="connsiteX2" fmla="*/ 352651 w 370071"/>
              <a:gd name="connsiteY2" fmla="*/ 696918 h 708509"/>
              <a:gd name="connsiteX3" fmla="*/ 343126 w 370071"/>
              <a:gd name="connsiteY3" fmla="*/ 617543 h 708509"/>
              <a:gd name="connsiteX4" fmla="*/ 89126 w 370071"/>
              <a:gd name="connsiteY4" fmla="*/ 373068 h 708509"/>
              <a:gd name="connsiteX5" fmla="*/ 301851 w 370071"/>
              <a:gd name="connsiteY5" fmla="*/ 544518 h 708509"/>
              <a:gd name="connsiteX6" fmla="*/ 226 w 370071"/>
              <a:gd name="connsiteY6" fmla="*/ 1593 h 70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071" h="708509">
                <a:moveTo>
                  <a:pt x="226" y="1593"/>
                </a:moveTo>
                <a:cubicBezTo>
                  <a:pt x="-7711" y="-24336"/>
                  <a:pt x="195489" y="273056"/>
                  <a:pt x="254226" y="388943"/>
                </a:cubicBezTo>
                <a:cubicBezTo>
                  <a:pt x="312963" y="504830"/>
                  <a:pt x="337834" y="658818"/>
                  <a:pt x="352651" y="696918"/>
                </a:cubicBezTo>
                <a:cubicBezTo>
                  <a:pt x="367468" y="735018"/>
                  <a:pt x="387047" y="671518"/>
                  <a:pt x="343126" y="617543"/>
                </a:cubicBezTo>
                <a:cubicBezTo>
                  <a:pt x="299205" y="563568"/>
                  <a:pt x="96005" y="385239"/>
                  <a:pt x="89126" y="373068"/>
                </a:cubicBezTo>
                <a:cubicBezTo>
                  <a:pt x="82247" y="360897"/>
                  <a:pt x="315609" y="604843"/>
                  <a:pt x="301851" y="544518"/>
                </a:cubicBezTo>
                <a:cubicBezTo>
                  <a:pt x="288093" y="484193"/>
                  <a:pt x="8163" y="27522"/>
                  <a:pt x="226" y="1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15033769-FC32-9D87-CABB-32ACDE104054}"/>
              </a:ext>
            </a:extLst>
          </p:cNvPr>
          <p:cNvSpPr/>
          <p:nvPr/>
        </p:nvSpPr>
        <p:spPr>
          <a:xfrm>
            <a:off x="5181600" y="3765699"/>
            <a:ext cx="928044" cy="368178"/>
          </a:xfrm>
          <a:custGeom>
            <a:avLst/>
            <a:gdLst>
              <a:gd name="connsiteX0" fmla="*/ 0 w 928044"/>
              <a:gd name="connsiteY0" fmla="*/ 44301 h 368178"/>
              <a:gd name="connsiteX1" fmla="*/ 904875 w 928044"/>
              <a:gd name="connsiteY1" fmla="*/ 104626 h 368178"/>
              <a:gd name="connsiteX2" fmla="*/ 679450 w 928044"/>
              <a:gd name="connsiteY2" fmla="*/ 104626 h 368178"/>
              <a:gd name="connsiteX3" fmla="*/ 904875 w 928044"/>
              <a:gd name="connsiteY3" fmla="*/ 368151 h 368178"/>
              <a:gd name="connsiteX4" fmla="*/ 663575 w 928044"/>
              <a:gd name="connsiteY4" fmla="*/ 120501 h 368178"/>
              <a:gd name="connsiteX5" fmla="*/ 568325 w 928044"/>
              <a:gd name="connsiteY5" fmla="*/ 9376 h 368178"/>
              <a:gd name="connsiteX6" fmla="*/ 558800 w 928044"/>
              <a:gd name="connsiteY6" fmla="*/ 6201 h 368178"/>
              <a:gd name="connsiteX7" fmla="*/ 771525 w 928044"/>
              <a:gd name="connsiteY7" fmla="*/ 85576 h 368178"/>
              <a:gd name="connsiteX8" fmla="*/ 501650 w 928044"/>
              <a:gd name="connsiteY8" fmla="*/ 72876 h 368178"/>
              <a:gd name="connsiteX9" fmla="*/ 0 w 928044"/>
              <a:gd name="connsiteY9" fmla="*/ 44301 h 3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044" h="368178">
                <a:moveTo>
                  <a:pt x="0" y="44301"/>
                </a:moveTo>
                <a:lnTo>
                  <a:pt x="904875" y="104626"/>
                </a:lnTo>
                <a:cubicBezTo>
                  <a:pt x="1018117" y="114680"/>
                  <a:pt x="679450" y="60705"/>
                  <a:pt x="679450" y="104626"/>
                </a:cubicBezTo>
                <a:cubicBezTo>
                  <a:pt x="679450" y="148547"/>
                  <a:pt x="907521" y="365505"/>
                  <a:pt x="904875" y="368151"/>
                </a:cubicBezTo>
                <a:cubicBezTo>
                  <a:pt x="902229" y="370797"/>
                  <a:pt x="719667" y="180297"/>
                  <a:pt x="663575" y="120501"/>
                </a:cubicBezTo>
                <a:cubicBezTo>
                  <a:pt x="607483" y="60705"/>
                  <a:pt x="585787" y="28426"/>
                  <a:pt x="568325" y="9376"/>
                </a:cubicBezTo>
                <a:cubicBezTo>
                  <a:pt x="550863" y="-9674"/>
                  <a:pt x="558800" y="6201"/>
                  <a:pt x="558800" y="6201"/>
                </a:cubicBezTo>
                <a:cubicBezTo>
                  <a:pt x="592667" y="18901"/>
                  <a:pt x="781050" y="74464"/>
                  <a:pt x="771525" y="85576"/>
                </a:cubicBezTo>
                <a:cubicBezTo>
                  <a:pt x="762000" y="96689"/>
                  <a:pt x="501650" y="72876"/>
                  <a:pt x="501650" y="72876"/>
                </a:cubicBezTo>
                <a:lnTo>
                  <a:pt x="0" y="443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CE7DDF7A-6C4F-C081-2A72-73633AF27617}"/>
              </a:ext>
            </a:extLst>
          </p:cNvPr>
          <p:cNvSpPr/>
          <p:nvPr/>
        </p:nvSpPr>
        <p:spPr>
          <a:xfrm>
            <a:off x="3036695" y="5110074"/>
            <a:ext cx="375433" cy="20726"/>
          </a:xfrm>
          <a:custGeom>
            <a:avLst/>
            <a:gdLst>
              <a:gd name="connsiteX0" fmla="*/ 1780 w 375433"/>
              <a:gd name="connsiteY0" fmla="*/ 20726 h 20726"/>
              <a:gd name="connsiteX1" fmla="*/ 363730 w 375433"/>
              <a:gd name="connsiteY1" fmla="*/ 1676 h 20726"/>
              <a:gd name="connsiteX2" fmla="*/ 278005 w 375433"/>
              <a:gd name="connsiteY2" fmla="*/ 1676 h 20726"/>
              <a:gd name="connsiteX3" fmla="*/ 189105 w 375433"/>
              <a:gd name="connsiteY3" fmla="*/ 8026 h 20726"/>
              <a:gd name="connsiteX4" fmla="*/ 224030 w 375433"/>
              <a:gd name="connsiteY4" fmla="*/ 1676 h 20726"/>
              <a:gd name="connsiteX5" fmla="*/ 1780 w 375433"/>
              <a:gd name="connsiteY5" fmla="*/ 20726 h 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33" h="20726">
                <a:moveTo>
                  <a:pt x="1780" y="20726"/>
                </a:moveTo>
                <a:cubicBezTo>
                  <a:pt x="25063" y="20726"/>
                  <a:pt x="317693" y="4851"/>
                  <a:pt x="363730" y="1676"/>
                </a:cubicBezTo>
                <a:cubicBezTo>
                  <a:pt x="409767" y="-1499"/>
                  <a:pt x="307109" y="618"/>
                  <a:pt x="278005" y="1676"/>
                </a:cubicBezTo>
                <a:cubicBezTo>
                  <a:pt x="248901" y="2734"/>
                  <a:pt x="198101" y="8026"/>
                  <a:pt x="189105" y="8026"/>
                </a:cubicBezTo>
                <a:cubicBezTo>
                  <a:pt x="180109" y="8026"/>
                  <a:pt x="257367" y="89"/>
                  <a:pt x="224030" y="1676"/>
                </a:cubicBezTo>
                <a:cubicBezTo>
                  <a:pt x="190693" y="3263"/>
                  <a:pt x="-21503" y="20726"/>
                  <a:pt x="1780" y="2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F5DE6DB8-E19E-A067-CF95-9191F71A6EFF}"/>
              </a:ext>
            </a:extLst>
          </p:cNvPr>
          <p:cNvSpPr/>
          <p:nvPr/>
        </p:nvSpPr>
        <p:spPr>
          <a:xfrm>
            <a:off x="2968599" y="5168569"/>
            <a:ext cx="196983" cy="19483"/>
          </a:xfrm>
          <a:custGeom>
            <a:avLst/>
            <a:gdLst>
              <a:gd name="connsiteX0" fmla="*/ 196876 w 196983"/>
              <a:gd name="connsiteY0" fmla="*/ 19381 h 19483"/>
              <a:gd name="connsiteX1" fmla="*/ 3201 w 196983"/>
              <a:gd name="connsiteY1" fmla="*/ 9856 h 19483"/>
              <a:gd name="connsiteX2" fmla="*/ 73051 w 196983"/>
              <a:gd name="connsiteY2" fmla="*/ 331 h 19483"/>
              <a:gd name="connsiteX3" fmla="*/ 31776 w 196983"/>
              <a:gd name="connsiteY3" fmla="*/ 3506 h 19483"/>
              <a:gd name="connsiteX4" fmla="*/ 196876 w 196983"/>
              <a:gd name="connsiteY4" fmla="*/ 19381 h 1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3" h="19483">
                <a:moveTo>
                  <a:pt x="196876" y="19381"/>
                </a:moveTo>
                <a:cubicBezTo>
                  <a:pt x="192114" y="20439"/>
                  <a:pt x="23838" y="13031"/>
                  <a:pt x="3201" y="9856"/>
                </a:cubicBezTo>
                <a:cubicBezTo>
                  <a:pt x="-17437" y="6681"/>
                  <a:pt x="68289" y="1389"/>
                  <a:pt x="73051" y="331"/>
                </a:cubicBezTo>
                <a:cubicBezTo>
                  <a:pt x="77813" y="-727"/>
                  <a:pt x="16959" y="860"/>
                  <a:pt x="31776" y="3506"/>
                </a:cubicBezTo>
                <a:cubicBezTo>
                  <a:pt x="46593" y="6152"/>
                  <a:pt x="201638" y="18323"/>
                  <a:pt x="196876" y="1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873EAB19-7687-3AA1-F846-17B9FDA0188F}"/>
              </a:ext>
            </a:extLst>
          </p:cNvPr>
          <p:cNvSpPr/>
          <p:nvPr/>
        </p:nvSpPr>
        <p:spPr>
          <a:xfrm>
            <a:off x="2999036" y="5144471"/>
            <a:ext cx="33206" cy="162373"/>
          </a:xfrm>
          <a:custGeom>
            <a:avLst/>
            <a:gdLst>
              <a:gd name="connsiteX0" fmla="*/ 1339 w 33206"/>
              <a:gd name="connsiteY0" fmla="*/ 160954 h 162373"/>
              <a:gd name="connsiteX1" fmla="*/ 33089 w 33206"/>
              <a:gd name="connsiteY1" fmla="*/ 2204 h 162373"/>
              <a:gd name="connsiteX2" fmla="*/ 10864 w 33206"/>
              <a:gd name="connsiteY2" fmla="*/ 75229 h 162373"/>
              <a:gd name="connsiteX3" fmla="*/ 1339 w 33206"/>
              <a:gd name="connsiteY3" fmla="*/ 160954 h 1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6" h="162373">
                <a:moveTo>
                  <a:pt x="1339" y="160954"/>
                </a:moveTo>
                <a:cubicBezTo>
                  <a:pt x="5043" y="148783"/>
                  <a:pt x="31502" y="16491"/>
                  <a:pt x="33089" y="2204"/>
                </a:cubicBezTo>
                <a:cubicBezTo>
                  <a:pt x="34676" y="-12083"/>
                  <a:pt x="19860" y="46654"/>
                  <a:pt x="10864" y="75229"/>
                </a:cubicBezTo>
                <a:cubicBezTo>
                  <a:pt x="1868" y="103804"/>
                  <a:pt x="-2365" y="173125"/>
                  <a:pt x="1339" y="160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2996FB89-1638-ED29-C168-BAA400AF40B0}"/>
              </a:ext>
            </a:extLst>
          </p:cNvPr>
          <p:cNvSpPr/>
          <p:nvPr/>
        </p:nvSpPr>
        <p:spPr>
          <a:xfrm>
            <a:off x="5336283" y="6480986"/>
            <a:ext cx="488691" cy="274421"/>
          </a:xfrm>
          <a:custGeom>
            <a:avLst/>
            <a:gdLst>
              <a:gd name="connsiteX0" fmla="*/ 486667 w 488691"/>
              <a:gd name="connsiteY0" fmla="*/ 272239 h 274421"/>
              <a:gd name="connsiteX1" fmla="*/ 99317 w 488691"/>
              <a:gd name="connsiteY1" fmla="*/ 56339 h 274421"/>
              <a:gd name="connsiteX2" fmla="*/ 7242 w 488691"/>
              <a:gd name="connsiteY2" fmla="*/ 5539 h 274421"/>
              <a:gd name="connsiteX3" fmla="*/ 242192 w 488691"/>
              <a:gd name="connsiteY3" fmla="*/ 157939 h 274421"/>
              <a:gd name="connsiteX4" fmla="*/ 486667 w 488691"/>
              <a:gd name="connsiteY4" fmla="*/ 272239 h 2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91" h="274421">
                <a:moveTo>
                  <a:pt x="486667" y="272239"/>
                </a:moveTo>
                <a:cubicBezTo>
                  <a:pt x="462854" y="255306"/>
                  <a:pt x="99317" y="56339"/>
                  <a:pt x="99317" y="56339"/>
                </a:cubicBezTo>
                <a:cubicBezTo>
                  <a:pt x="19413" y="11889"/>
                  <a:pt x="-16571" y="-11394"/>
                  <a:pt x="7242" y="5539"/>
                </a:cubicBezTo>
                <a:cubicBezTo>
                  <a:pt x="31054" y="22472"/>
                  <a:pt x="166521" y="112431"/>
                  <a:pt x="242192" y="157939"/>
                </a:cubicBezTo>
                <a:cubicBezTo>
                  <a:pt x="317863" y="203447"/>
                  <a:pt x="510480" y="289172"/>
                  <a:pt x="486667" y="272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B1EC399-75A5-CA76-8716-EEDA9E6A2D5E}"/>
              </a:ext>
            </a:extLst>
          </p:cNvPr>
          <p:cNvSpPr/>
          <p:nvPr/>
        </p:nvSpPr>
        <p:spPr>
          <a:xfrm>
            <a:off x="5329808" y="6464137"/>
            <a:ext cx="55473" cy="242463"/>
          </a:xfrm>
          <a:custGeom>
            <a:avLst/>
            <a:gdLst>
              <a:gd name="connsiteX0" fmla="*/ 4192 w 55473"/>
              <a:gd name="connsiteY0" fmla="*/ 163 h 242463"/>
              <a:gd name="connsiteX1" fmla="*/ 4192 w 55473"/>
              <a:gd name="connsiteY1" fmla="*/ 114463 h 242463"/>
              <a:gd name="connsiteX2" fmla="*/ 51817 w 55473"/>
              <a:gd name="connsiteY2" fmla="*/ 238288 h 242463"/>
              <a:gd name="connsiteX3" fmla="*/ 48642 w 55473"/>
              <a:gd name="connsiteY3" fmla="*/ 206538 h 242463"/>
              <a:gd name="connsiteX4" fmla="*/ 20067 w 55473"/>
              <a:gd name="connsiteY4" fmla="*/ 139863 h 242463"/>
              <a:gd name="connsiteX5" fmla="*/ 4192 w 55473"/>
              <a:gd name="connsiteY5" fmla="*/ 163 h 2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73" h="242463">
                <a:moveTo>
                  <a:pt x="4192" y="163"/>
                </a:moveTo>
                <a:cubicBezTo>
                  <a:pt x="1546" y="-4070"/>
                  <a:pt x="-3745" y="74776"/>
                  <a:pt x="4192" y="114463"/>
                </a:cubicBezTo>
                <a:cubicBezTo>
                  <a:pt x="12129" y="154150"/>
                  <a:pt x="44409" y="222942"/>
                  <a:pt x="51817" y="238288"/>
                </a:cubicBezTo>
                <a:cubicBezTo>
                  <a:pt x="59225" y="253634"/>
                  <a:pt x="53934" y="222942"/>
                  <a:pt x="48642" y="206538"/>
                </a:cubicBezTo>
                <a:cubicBezTo>
                  <a:pt x="43350" y="190134"/>
                  <a:pt x="26946" y="170555"/>
                  <a:pt x="20067" y="139863"/>
                </a:cubicBezTo>
                <a:cubicBezTo>
                  <a:pt x="13188" y="109171"/>
                  <a:pt x="6838" y="4396"/>
                  <a:pt x="41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EC5EADE4-17C0-3D53-B80A-61E6A15CA5C4}"/>
              </a:ext>
            </a:extLst>
          </p:cNvPr>
          <p:cNvSpPr/>
          <p:nvPr/>
        </p:nvSpPr>
        <p:spPr>
          <a:xfrm>
            <a:off x="5370753" y="6578251"/>
            <a:ext cx="220769" cy="137765"/>
          </a:xfrm>
          <a:custGeom>
            <a:avLst/>
            <a:gdLst>
              <a:gd name="connsiteX0" fmla="*/ 1347 w 220769"/>
              <a:gd name="connsiteY0" fmla="*/ 349 h 137765"/>
              <a:gd name="connsiteX1" fmla="*/ 217247 w 220769"/>
              <a:gd name="connsiteY1" fmla="*/ 133699 h 137765"/>
              <a:gd name="connsiteX2" fmla="*/ 128347 w 220769"/>
              <a:gd name="connsiteY2" fmla="*/ 95599 h 137765"/>
              <a:gd name="connsiteX3" fmla="*/ 1347 w 220769"/>
              <a:gd name="connsiteY3" fmla="*/ 349 h 13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69" h="137765">
                <a:moveTo>
                  <a:pt x="1347" y="349"/>
                </a:moveTo>
                <a:cubicBezTo>
                  <a:pt x="16164" y="6699"/>
                  <a:pt x="196080" y="117824"/>
                  <a:pt x="217247" y="133699"/>
                </a:cubicBezTo>
                <a:cubicBezTo>
                  <a:pt x="238414" y="149574"/>
                  <a:pt x="158510" y="115178"/>
                  <a:pt x="128347" y="95599"/>
                </a:cubicBezTo>
                <a:cubicBezTo>
                  <a:pt x="98185" y="76020"/>
                  <a:pt x="-13470" y="-6001"/>
                  <a:pt x="134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0C88AEA8-8CDA-1C54-50D1-23D21988E118}"/>
              </a:ext>
            </a:extLst>
          </p:cNvPr>
          <p:cNvSpPr/>
          <p:nvPr/>
        </p:nvSpPr>
        <p:spPr>
          <a:xfrm>
            <a:off x="5133952" y="6572183"/>
            <a:ext cx="587429" cy="241539"/>
          </a:xfrm>
          <a:custGeom>
            <a:avLst/>
            <a:gdLst>
              <a:gd name="connsiteX0" fmla="*/ 23 w 587429"/>
              <a:gd name="connsiteY0" fmla="*/ 67 h 241539"/>
              <a:gd name="connsiteX1" fmla="*/ 314348 w 587429"/>
              <a:gd name="connsiteY1" fmla="*/ 146117 h 241539"/>
              <a:gd name="connsiteX2" fmla="*/ 587398 w 587429"/>
              <a:gd name="connsiteY2" fmla="*/ 241367 h 241539"/>
              <a:gd name="connsiteX3" fmla="*/ 330223 w 587429"/>
              <a:gd name="connsiteY3" fmla="*/ 165167 h 241539"/>
              <a:gd name="connsiteX4" fmla="*/ 23 w 587429"/>
              <a:gd name="connsiteY4" fmla="*/ 67 h 2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29" h="241539">
                <a:moveTo>
                  <a:pt x="23" y="67"/>
                </a:moveTo>
                <a:cubicBezTo>
                  <a:pt x="-2623" y="-3108"/>
                  <a:pt x="216452" y="105900"/>
                  <a:pt x="314348" y="146117"/>
                </a:cubicBezTo>
                <a:cubicBezTo>
                  <a:pt x="412244" y="186334"/>
                  <a:pt x="584752" y="238192"/>
                  <a:pt x="587398" y="241367"/>
                </a:cubicBezTo>
                <a:cubicBezTo>
                  <a:pt x="590044" y="244542"/>
                  <a:pt x="426531" y="203267"/>
                  <a:pt x="330223" y="165167"/>
                </a:cubicBezTo>
                <a:cubicBezTo>
                  <a:pt x="233915" y="127067"/>
                  <a:pt x="2669" y="3242"/>
                  <a:pt x="2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B69E0707-633E-FFAB-220A-8249BBBE5BCA}"/>
              </a:ext>
            </a:extLst>
          </p:cNvPr>
          <p:cNvSpPr/>
          <p:nvPr/>
        </p:nvSpPr>
        <p:spPr>
          <a:xfrm>
            <a:off x="5116501" y="6574617"/>
            <a:ext cx="319943" cy="288335"/>
          </a:xfrm>
          <a:custGeom>
            <a:avLst/>
            <a:gdLst>
              <a:gd name="connsiteX0" fmla="*/ 1599 w 319943"/>
              <a:gd name="connsiteY0" fmla="*/ 808 h 288335"/>
              <a:gd name="connsiteX1" fmla="*/ 96849 w 319943"/>
              <a:gd name="connsiteY1" fmla="*/ 143683 h 288335"/>
              <a:gd name="connsiteX2" fmla="*/ 319099 w 319943"/>
              <a:gd name="connsiteY2" fmla="*/ 286558 h 288335"/>
              <a:gd name="connsiteX3" fmla="*/ 166699 w 319943"/>
              <a:gd name="connsiteY3" fmla="*/ 210358 h 288335"/>
              <a:gd name="connsiteX4" fmla="*/ 1599 w 319943"/>
              <a:gd name="connsiteY4" fmla="*/ 808 h 28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43" h="288335">
                <a:moveTo>
                  <a:pt x="1599" y="808"/>
                </a:moveTo>
                <a:cubicBezTo>
                  <a:pt x="-10043" y="-10305"/>
                  <a:pt x="43932" y="96058"/>
                  <a:pt x="96849" y="143683"/>
                </a:cubicBezTo>
                <a:cubicBezTo>
                  <a:pt x="149766" y="191308"/>
                  <a:pt x="307457" y="275446"/>
                  <a:pt x="319099" y="286558"/>
                </a:cubicBezTo>
                <a:cubicBezTo>
                  <a:pt x="330741" y="297671"/>
                  <a:pt x="219086" y="254808"/>
                  <a:pt x="166699" y="210358"/>
                </a:cubicBezTo>
                <a:cubicBezTo>
                  <a:pt x="114312" y="165908"/>
                  <a:pt x="13241" y="11921"/>
                  <a:pt x="1599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E43C0395-37D6-B5C1-46CE-546CE807098C}"/>
              </a:ext>
            </a:extLst>
          </p:cNvPr>
          <p:cNvSpPr/>
          <p:nvPr/>
        </p:nvSpPr>
        <p:spPr>
          <a:xfrm>
            <a:off x="5282903" y="6714486"/>
            <a:ext cx="424775" cy="127500"/>
          </a:xfrm>
          <a:custGeom>
            <a:avLst/>
            <a:gdLst>
              <a:gd name="connsiteX0" fmla="*/ 3472 w 424775"/>
              <a:gd name="connsiteY0" fmla="*/ 639 h 127500"/>
              <a:gd name="connsiteX1" fmla="*/ 416222 w 424775"/>
              <a:gd name="connsiteY1" fmla="*/ 124464 h 127500"/>
              <a:gd name="connsiteX2" fmla="*/ 273347 w 424775"/>
              <a:gd name="connsiteY2" fmla="*/ 89539 h 127500"/>
              <a:gd name="connsiteX3" fmla="*/ 159047 w 424775"/>
              <a:gd name="connsiteY3" fmla="*/ 89539 h 127500"/>
              <a:gd name="connsiteX4" fmla="*/ 216197 w 424775"/>
              <a:gd name="connsiteY4" fmla="*/ 76839 h 127500"/>
              <a:gd name="connsiteX5" fmla="*/ 3472 w 424775"/>
              <a:gd name="connsiteY5" fmla="*/ 639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75" h="127500">
                <a:moveTo>
                  <a:pt x="3472" y="639"/>
                </a:moveTo>
                <a:cubicBezTo>
                  <a:pt x="36809" y="8576"/>
                  <a:pt x="371243" y="109647"/>
                  <a:pt x="416222" y="124464"/>
                </a:cubicBezTo>
                <a:cubicBezTo>
                  <a:pt x="461201" y="139281"/>
                  <a:pt x="316210" y="95360"/>
                  <a:pt x="273347" y="89539"/>
                </a:cubicBezTo>
                <a:cubicBezTo>
                  <a:pt x="230485" y="83718"/>
                  <a:pt x="168572" y="91656"/>
                  <a:pt x="159047" y="89539"/>
                </a:cubicBezTo>
                <a:cubicBezTo>
                  <a:pt x="149522" y="87422"/>
                  <a:pt x="245301" y="92714"/>
                  <a:pt x="216197" y="76839"/>
                </a:cubicBezTo>
                <a:cubicBezTo>
                  <a:pt x="187093" y="60964"/>
                  <a:pt x="-29865" y="-7298"/>
                  <a:pt x="3472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27BA36B-9099-14EF-AFDB-4603CD75D0B2}"/>
              </a:ext>
            </a:extLst>
          </p:cNvPr>
          <p:cNvSpPr/>
          <p:nvPr/>
        </p:nvSpPr>
        <p:spPr>
          <a:xfrm>
            <a:off x="5112553" y="6796530"/>
            <a:ext cx="561421" cy="123323"/>
          </a:xfrm>
          <a:custGeom>
            <a:avLst/>
            <a:gdLst>
              <a:gd name="connsiteX0" fmla="*/ 2372 w 561421"/>
              <a:gd name="connsiteY0" fmla="*/ 1145 h 123323"/>
              <a:gd name="connsiteX1" fmla="*/ 548472 w 561421"/>
              <a:gd name="connsiteY1" fmla="*/ 121795 h 123323"/>
              <a:gd name="connsiteX2" fmla="*/ 357972 w 561421"/>
              <a:gd name="connsiteY2" fmla="*/ 64645 h 123323"/>
              <a:gd name="connsiteX3" fmla="*/ 2372 w 561421"/>
              <a:gd name="connsiteY3" fmla="*/ 1145 h 1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" h="123323">
                <a:moveTo>
                  <a:pt x="2372" y="1145"/>
                </a:moveTo>
                <a:cubicBezTo>
                  <a:pt x="34122" y="10670"/>
                  <a:pt x="489205" y="111212"/>
                  <a:pt x="548472" y="121795"/>
                </a:cubicBezTo>
                <a:cubicBezTo>
                  <a:pt x="607739" y="132378"/>
                  <a:pt x="449518" y="85282"/>
                  <a:pt x="357972" y="64645"/>
                </a:cubicBezTo>
                <a:cubicBezTo>
                  <a:pt x="266426" y="44008"/>
                  <a:pt x="-29378" y="-8380"/>
                  <a:pt x="2372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EC045096-66B9-EED7-FE8E-A1F37DAFE363}"/>
              </a:ext>
            </a:extLst>
          </p:cNvPr>
          <p:cNvSpPr/>
          <p:nvPr/>
        </p:nvSpPr>
        <p:spPr>
          <a:xfrm>
            <a:off x="5177693" y="6965038"/>
            <a:ext cx="998345" cy="148557"/>
          </a:xfrm>
          <a:custGeom>
            <a:avLst/>
            <a:gdLst>
              <a:gd name="connsiteX0" fmla="*/ 32482 w 998345"/>
              <a:gd name="connsiteY0" fmla="*/ 912 h 148557"/>
              <a:gd name="connsiteX1" fmla="*/ 654782 w 998345"/>
              <a:gd name="connsiteY1" fmla="*/ 134262 h 148557"/>
              <a:gd name="connsiteX2" fmla="*/ 562707 w 998345"/>
              <a:gd name="connsiteY2" fmla="*/ 143787 h 148557"/>
              <a:gd name="connsiteX3" fmla="*/ 997682 w 998345"/>
              <a:gd name="connsiteY3" fmla="*/ 146962 h 148557"/>
              <a:gd name="connsiteX4" fmla="*/ 448407 w 998345"/>
              <a:gd name="connsiteY4" fmla="*/ 118387 h 148557"/>
              <a:gd name="connsiteX5" fmla="*/ 732 w 998345"/>
              <a:gd name="connsiteY5" fmla="*/ 143787 h 148557"/>
              <a:gd name="connsiteX6" fmla="*/ 553182 w 998345"/>
              <a:gd name="connsiteY6" fmla="*/ 108862 h 148557"/>
              <a:gd name="connsiteX7" fmla="*/ 188057 w 998345"/>
              <a:gd name="connsiteY7" fmla="*/ 29487 h 148557"/>
              <a:gd name="connsiteX8" fmla="*/ 467457 w 998345"/>
              <a:gd name="connsiteY8" fmla="*/ 73937 h 148557"/>
              <a:gd name="connsiteX9" fmla="*/ 32482 w 998345"/>
              <a:gd name="connsiteY9" fmla="*/ 912 h 14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345" h="148557">
                <a:moveTo>
                  <a:pt x="32482" y="912"/>
                </a:moveTo>
                <a:cubicBezTo>
                  <a:pt x="63703" y="10966"/>
                  <a:pt x="566411" y="110450"/>
                  <a:pt x="654782" y="134262"/>
                </a:cubicBezTo>
                <a:cubicBezTo>
                  <a:pt x="743153" y="158074"/>
                  <a:pt x="505557" y="141670"/>
                  <a:pt x="562707" y="143787"/>
                </a:cubicBezTo>
                <a:cubicBezTo>
                  <a:pt x="619857" y="145904"/>
                  <a:pt x="1016732" y="151195"/>
                  <a:pt x="997682" y="146962"/>
                </a:cubicBezTo>
                <a:cubicBezTo>
                  <a:pt x="978632" y="142729"/>
                  <a:pt x="614565" y="118916"/>
                  <a:pt x="448407" y="118387"/>
                </a:cubicBezTo>
                <a:cubicBezTo>
                  <a:pt x="282249" y="117858"/>
                  <a:pt x="-16730" y="145374"/>
                  <a:pt x="732" y="143787"/>
                </a:cubicBezTo>
                <a:cubicBezTo>
                  <a:pt x="18194" y="142200"/>
                  <a:pt x="521961" y="127912"/>
                  <a:pt x="553182" y="108862"/>
                </a:cubicBezTo>
                <a:cubicBezTo>
                  <a:pt x="584403" y="89812"/>
                  <a:pt x="202344" y="35308"/>
                  <a:pt x="188057" y="29487"/>
                </a:cubicBezTo>
                <a:cubicBezTo>
                  <a:pt x="173770" y="23666"/>
                  <a:pt x="490740" y="80816"/>
                  <a:pt x="467457" y="73937"/>
                </a:cubicBezTo>
                <a:cubicBezTo>
                  <a:pt x="444174" y="67058"/>
                  <a:pt x="1261" y="-9142"/>
                  <a:pt x="32482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CE9338E1-7DFE-6DDA-93BB-417529A07187}"/>
              </a:ext>
            </a:extLst>
          </p:cNvPr>
          <p:cNvSpPr/>
          <p:nvPr/>
        </p:nvSpPr>
        <p:spPr>
          <a:xfrm>
            <a:off x="5184769" y="6874651"/>
            <a:ext cx="830957" cy="234795"/>
          </a:xfrm>
          <a:custGeom>
            <a:avLst/>
            <a:gdLst>
              <a:gd name="connsiteX0" fmla="*/ 114306 w 830957"/>
              <a:gd name="connsiteY0" fmla="*/ 11924 h 234795"/>
              <a:gd name="connsiteX1" fmla="*/ 809631 w 830957"/>
              <a:gd name="connsiteY1" fmla="*/ 138924 h 234795"/>
              <a:gd name="connsiteX2" fmla="*/ 644531 w 830957"/>
              <a:gd name="connsiteY2" fmla="*/ 97649 h 234795"/>
              <a:gd name="connsiteX3" fmla="*/ 561981 w 830957"/>
              <a:gd name="connsiteY3" fmla="*/ 37324 h 234795"/>
              <a:gd name="connsiteX4" fmla="*/ 698506 w 830957"/>
              <a:gd name="connsiteY4" fmla="*/ 116699 h 234795"/>
              <a:gd name="connsiteX5" fmla="*/ 600081 w 830957"/>
              <a:gd name="connsiteY5" fmla="*/ 177024 h 234795"/>
              <a:gd name="connsiteX6" fmla="*/ 498481 w 830957"/>
              <a:gd name="connsiteY6" fmla="*/ 234174 h 234795"/>
              <a:gd name="connsiteX7" fmla="*/ 660406 w 830957"/>
              <a:gd name="connsiteY7" fmla="*/ 138924 h 234795"/>
              <a:gd name="connsiteX8" fmla="*/ 358781 w 830957"/>
              <a:gd name="connsiteY8" fmla="*/ 88124 h 234795"/>
              <a:gd name="connsiteX9" fmla="*/ 581031 w 830957"/>
              <a:gd name="connsiteY9" fmla="*/ 103999 h 234795"/>
              <a:gd name="connsiteX10" fmla="*/ 47631 w 830957"/>
              <a:gd name="connsiteY10" fmla="*/ 15099 h 234795"/>
              <a:gd name="connsiteX11" fmla="*/ 114306 w 830957"/>
              <a:gd name="connsiteY11" fmla="*/ 11924 h 2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957" h="234795">
                <a:moveTo>
                  <a:pt x="114306" y="11924"/>
                </a:moveTo>
                <a:cubicBezTo>
                  <a:pt x="241306" y="32561"/>
                  <a:pt x="721260" y="124637"/>
                  <a:pt x="809631" y="138924"/>
                </a:cubicBezTo>
                <a:cubicBezTo>
                  <a:pt x="898002" y="153211"/>
                  <a:pt x="685806" y="114582"/>
                  <a:pt x="644531" y="97649"/>
                </a:cubicBezTo>
                <a:cubicBezTo>
                  <a:pt x="603256" y="80716"/>
                  <a:pt x="552985" y="34149"/>
                  <a:pt x="561981" y="37324"/>
                </a:cubicBezTo>
                <a:cubicBezTo>
                  <a:pt x="570977" y="40499"/>
                  <a:pt x="692156" y="93416"/>
                  <a:pt x="698506" y="116699"/>
                </a:cubicBezTo>
                <a:cubicBezTo>
                  <a:pt x="704856" y="139982"/>
                  <a:pt x="633419" y="157445"/>
                  <a:pt x="600081" y="177024"/>
                </a:cubicBezTo>
                <a:cubicBezTo>
                  <a:pt x="566744" y="196603"/>
                  <a:pt x="488427" y="240524"/>
                  <a:pt x="498481" y="234174"/>
                </a:cubicBezTo>
                <a:cubicBezTo>
                  <a:pt x="508535" y="227824"/>
                  <a:pt x="683689" y="163266"/>
                  <a:pt x="660406" y="138924"/>
                </a:cubicBezTo>
                <a:cubicBezTo>
                  <a:pt x="637123" y="114582"/>
                  <a:pt x="372010" y="93945"/>
                  <a:pt x="358781" y="88124"/>
                </a:cubicBezTo>
                <a:cubicBezTo>
                  <a:pt x="345552" y="82303"/>
                  <a:pt x="632889" y="116170"/>
                  <a:pt x="581031" y="103999"/>
                </a:cubicBezTo>
                <a:cubicBezTo>
                  <a:pt x="529173" y="91828"/>
                  <a:pt x="127535" y="29386"/>
                  <a:pt x="47631" y="15099"/>
                </a:cubicBezTo>
                <a:cubicBezTo>
                  <a:pt x="-32273" y="812"/>
                  <a:pt x="-12694" y="-8713"/>
                  <a:pt x="114306" y="11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355A177D-0F96-0F9B-1DD4-2B9E5BFF3B8A}"/>
              </a:ext>
            </a:extLst>
          </p:cNvPr>
          <p:cNvSpPr/>
          <p:nvPr/>
        </p:nvSpPr>
        <p:spPr>
          <a:xfrm>
            <a:off x="5819698" y="7003067"/>
            <a:ext cx="431944" cy="312004"/>
          </a:xfrm>
          <a:custGeom>
            <a:avLst/>
            <a:gdLst>
              <a:gd name="connsiteX0" fmla="*/ 77 w 431944"/>
              <a:gd name="connsiteY0" fmla="*/ 51783 h 312004"/>
              <a:gd name="connsiteX1" fmla="*/ 377902 w 431944"/>
              <a:gd name="connsiteY1" fmla="*/ 26383 h 312004"/>
              <a:gd name="connsiteX2" fmla="*/ 228677 w 431944"/>
              <a:gd name="connsiteY2" fmla="*/ 80358 h 312004"/>
              <a:gd name="connsiteX3" fmla="*/ 320752 w 431944"/>
              <a:gd name="connsiteY3" fmla="*/ 175608 h 312004"/>
              <a:gd name="connsiteX4" fmla="*/ 254077 w 431944"/>
              <a:gd name="connsiteY4" fmla="*/ 147033 h 312004"/>
              <a:gd name="connsiteX5" fmla="*/ 425527 w 431944"/>
              <a:gd name="connsiteY5" fmla="*/ 308958 h 312004"/>
              <a:gd name="connsiteX6" fmla="*/ 381077 w 431944"/>
              <a:gd name="connsiteY6" fmla="*/ 242283 h 312004"/>
              <a:gd name="connsiteX7" fmla="*/ 244552 w 431944"/>
              <a:gd name="connsiteY7" fmla="*/ 112108 h 312004"/>
              <a:gd name="connsiteX8" fmla="*/ 165177 w 431944"/>
              <a:gd name="connsiteY8" fmla="*/ 124808 h 312004"/>
              <a:gd name="connsiteX9" fmla="*/ 342977 w 431944"/>
              <a:gd name="connsiteY9" fmla="*/ 983 h 312004"/>
              <a:gd name="connsiteX10" fmla="*/ 77 w 431944"/>
              <a:gd name="connsiteY10" fmla="*/ 51783 h 31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944" h="312004">
                <a:moveTo>
                  <a:pt x="77" y="51783"/>
                </a:moveTo>
                <a:cubicBezTo>
                  <a:pt x="5898" y="56016"/>
                  <a:pt x="339802" y="21620"/>
                  <a:pt x="377902" y="26383"/>
                </a:cubicBezTo>
                <a:cubicBezTo>
                  <a:pt x="416002" y="31145"/>
                  <a:pt x="238202" y="55487"/>
                  <a:pt x="228677" y="80358"/>
                </a:cubicBezTo>
                <a:cubicBezTo>
                  <a:pt x="219152" y="105229"/>
                  <a:pt x="316519" y="164496"/>
                  <a:pt x="320752" y="175608"/>
                </a:cubicBezTo>
                <a:cubicBezTo>
                  <a:pt x="324985" y="186721"/>
                  <a:pt x="236615" y="124808"/>
                  <a:pt x="254077" y="147033"/>
                </a:cubicBezTo>
                <a:cubicBezTo>
                  <a:pt x="271539" y="169258"/>
                  <a:pt x="404360" y="293083"/>
                  <a:pt x="425527" y="308958"/>
                </a:cubicBezTo>
                <a:cubicBezTo>
                  <a:pt x="446694" y="324833"/>
                  <a:pt x="411239" y="275091"/>
                  <a:pt x="381077" y="242283"/>
                </a:cubicBezTo>
                <a:cubicBezTo>
                  <a:pt x="350915" y="209475"/>
                  <a:pt x="280535" y="131687"/>
                  <a:pt x="244552" y="112108"/>
                </a:cubicBezTo>
                <a:cubicBezTo>
                  <a:pt x="208569" y="92529"/>
                  <a:pt x="148773" y="143329"/>
                  <a:pt x="165177" y="124808"/>
                </a:cubicBezTo>
                <a:cubicBezTo>
                  <a:pt x="181581" y="106287"/>
                  <a:pt x="366260" y="9979"/>
                  <a:pt x="342977" y="983"/>
                </a:cubicBezTo>
                <a:cubicBezTo>
                  <a:pt x="319694" y="-8013"/>
                  <a:pt x="-5744" y="47550"/>
                  <a:pt x="77" y="51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2128D362-A3B5-4F0F-53B5-CC7AAB6BD3F8}"/>
              </a:ext>
            </a:extLst>
          </p:cNvPr>
          <p:cNvSpPr/>
          <p:nvPr/>
        </p:nvSpPr>
        <p:spPr>
          <a:xfrm>
            <a:off x="5079981" y="6851548"/>
            <a:ext cx="138221" cy="118409"/>
          </a:xfrm>
          <a:custGeom>
            <a:avLst/>
            <a:gdLst>
              <a:gd name="connsiteX0" fmla="*/ 19 w 138221"/>
              <a:gd name="connsiteY0" fmla="*/ 102 h 118409"/>
              <a:gd name="connsiteX1" fmla="*/ 127019 w 138221"/>
              <a:gd name="connsiteY1" fmla="*/ 111227 h 118409"/>
              <a:gd name="connsiteX2" fmla="*/ 117494 w 138221"/>
              <a:gd name="connsiteY2" fmla="*/ 92177 h 118409"/>
              <a:gd name="connsiteX3" fmla="*/ 19 w 138221"/>
              <a:gd name="connsiteY3" fmla="*/ 102 h 11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21" h="118409">
                <a:moveTo>
                  <a:pt x="19" y="102"/>
                </a:moveTo>
                <a:cubicBezTo>
                  <a:pt x="1606" y="3277"/>
                  <a:pt x="127019" y="111227"/>
                  <a:pt x="127019" y="111227"/>
                </a:cubicBezTo>
                <a:cubicBezTo>
                  <a:pt x="146598" y="126573"/>
                  <a:pt x="138661" y="115990"/>
                  <a:pt x="117494" y="92177"/>
                </a:cubicBezTo>
                <a:cubicBezTo>
                  <a:pt x="96327" y="68365"/>
                  <a:pt x="-1568" y="-3073"/>
                  <a:pt x="19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F1091996-0687-DDD4-A276-3F42D85B2DE1}"/>
              </a:ext>
            </a:extLst>
          </p:cNvPr>
          <p:cNvSpPr/>
          <p:nvPr/>
        </p:nvSpPr>
        <p:spPr>
          <a:xfrm>
            <a:off x="5143070" y="7108819"/>
            <a:ext cx="705804" cy="168281"/>
          </a:xfrm>
          <a:custGeom>
            <a:avLst/>
            <a:gdLst>
              <a:gd name="connsiteX0" fmla="*/ 430 w 705804"/>
              <a:gd name="connsiteY0" fmla="*/ 6 h 168281"/>
              <a:gd name="connsiteX1" fmla="*/ 308405 w 705804"/>
              <a:gd name="connsiteY1" fmla="*/ 158756 h 168281"/>
              <a:gd name="connsiteX2" fmla="*/ 200455 w 705804"/>
              <a:gd name="connsiteY2" fmla="*/ 127006 h 168281"/>
              <a:gd name="connsiteX3" fmla="*/ 702105 w 705804"/>
              <a:gd name="connsiteY3" fmla="*/ 168281 h 168281"/>
              <a:gd name="connsiteX4" fmla="*/ 419530 w 705804"/>
              <a:gd name="connsiteY4" fmla="*/ 127006 h 168281"/>
              <a:gd name="connsiteX5" fmla="*/ 251255 w 705804"/>
              <a:gd name="connsiteY5" fmla="*/ 123831 h 168281"/>
              <a:gd name="connsiteX6" fmla="*/ 286180 w 705804"/>
              <a:gd name="connsiteY6" fmla="*/ 152406 h 168281"/>
              <a:gd name="connsiteX7" fmla="*/ 152830 w 705804"/>
              <a:gd name="connsiteY7" fmla="*/ 107956 h 168281"/>
              <a:gd name="connsiteX8" fmla="*/ 238555 w 705804"/>
              <a:gd name="connsiteY8" fmla="*/ 152406 h 168281"/>
              <a:gd name="connsiteX9" fmla="*/ 430 w 705804"/>
              <a:gd name="connsiteY9" fmla="*/ 6 h 1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804" h="168281">
                <a:moveTo>
                  <a:pt x="430" y="6"/>
                </a:moveTo>
                <a:cubicBezTo>
                  <a:pt x="12072" y="1064"/>
                  <a:pt x="275068" y="137589"/>
                  <a:pt x="308405" y="158756"/>
                </a:cubicBezTo>
                <a:cubicBezTo>
                  <a:pt x="341742" y="179923"/>
                  <a:pt x="134838" y="125419"/>
                  <a:pt x="200455" y="127006"/>
                </a:cubicBezTo>
                <a:cubicBezTo>
                  <a:pt x="266072" y="128593"/>
                  <a:pt x="665593" y="168281"/>
                  <a:pt x="702105" y="168281"/>
                </a:cubicBezTo>
                <a:cubicBezTo>
                  <a:pt x="738617" y="168281"/>
                  <a:pt x="494672" y="134414"/>
                  <a:pt x="419530" y="127006"/>
                </a:cubicBezTo>
                <a:cubicBezTo>
                  <a:pt x="344388" y="119598"/>
                  <a:pt x="273480" y="119598"/>
                  <a:pt x="251255" y="123831"/>
                </a:cubicBezTo>
                <a:cubicBezTo>
                  <a:pt x="229030" y="128064"/>
                  <a:pt x="302584" y="155052"/>
                  <a:pt x="286180" y="152406"/>
                </a:cubicBezTo>
                <a:cubicBezTo>
                  <a:pt x="269776" y="149760"/>
                  <a:pt x="160767" y="107956"/>
                  <a:pt x="152830" y="107956"/>
                </a:cubicBezTo>
                <a:cubicBezTo>
                  <a:pt x="144893" y="107956"/>
                  <a:pt x="260251" y="170398"/>
                  <a:pt x="238555" y="152406"/>
                </a:cubicBezTo>
                <a:cubicBezTo>
                  <a:pt x="216859" y="134414"/>
                  <a:pt x="-11212" y="-1052"/>
                  <a:pt x="4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182E5800-0CA8-B74F-1136-12CCAA9B6CB3}"/>
              </a:ext>
            </a:extLst>
          </p:cNvPr>
          <p:cNvSpPr/>
          <p:nvPr/>
        </p:nvSpPr>
        <p:spPr>
          <a:xfrm>
            <a:off x="5335756" y="7124647"/>
            <a:ext cx="744410" cy="155912"/>
          </a:xfrm>
          <a:custGeom>
            <a:avLst/>
            <a:gdLst>
              <a:gd name="connsiteX0" fmla="*/ 1419 w 744410"/>
              <a:gd name="connsiteY0" fmla="*/ 15928 h 155912"/>
              <a:gd name="connsiteX1" fmla="*/ 515769 w 744410"/>
              <a:gd name="connsiteY1" fmla="*/ 53 h 155912"/>
              <a:gd name="connsiteX2" fmla="*/ 490369 w 744410"/>
              <a:gd name="connsiteY2" fmla="*/ 22278 h 155912"/>
              <a:gd name="connsiteX3" fmla="*/ 636419 w 744410"/>
              <a:gd name="connsiteY3" fmla="*/ 63553 h 155912"/>
              <a:gd name="connsiteX4" fmla="*/ 744369 w 744410"/>
              <a:gd name="connsiteY4" fmla="*/ 34978 h 155912"/>
              <a:gd name="connsiteX5" fmla="*/ 649119 w 744410"/>
              <a:gd name="connsiteY5" fmla="*/ 73078 h 155912"/>
              <a:gd name="connsiteX6" fmla="*/ 636419 w 744410"/>
              <a:gd name="connsiteY6" fmla="*/ 155628 h 155912"/>
              <a:gd name="connsiteX7" fmla="*/ 595144 w 744410"/>
              <a:gd name="connsiteY7" fmla="*/ 101653 h 155912"/>
              <a:gd name="connsiteX8" fmla="*/ 503069 w 744410"/>
              <a:gd name="connsiteY8" fmla="*/ 142928 h 155912"/>
              <a:gd name="connsiteX9" fmla="*/ 547519 w 744410"/>
              <a:gd name="connsiteY9" fmla="*/ 69903 h 155912"/>
              <a:gd name="connsiteX10" fmla="*/ 461794 w 744410"/>
              <a:gd name="connsiteY10" fmla="*/ 31803 h 155912"/>
              <a:gd name="connsiteX11" fmla="*/ 226844 w 744410"/>
              <a:gd name="connsiteY11" fmla="*/ 34978 h 155912"/>
              <a:gd name="connsiteX12" fmla="*/ 357019 w 744410"/>
              <a:gd name="connsiteY12" fmla="*/ 12753 h 155912"/>
              <a:gd name="connsiteX13" fmla="*/ 1419 w 744410"/>
              <a:gd name="connsiteY13" fmla="*/ 15928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410" h="155912">
                <a:moveTo>
                  <a:pt x="1419" y="15928"/>
                </a:moveTo>
                <a:cubicBezTo>
                  <a:pt x="27877" y="13811"/>
                  <a:pt x="434277" y="-1005"/>
                  <a:pt x="515769" y="53"/>
                </a:cubicBezTo>
                <a:cubicBezTo>
                  <a:pt x="597261" y="1111"/>
                  <a:pt x="470261" y="11695"/>
                  <a:pt x="490369" y="22278"/>
                </a:cubicBezTo>
                <a:cubicBezTo>
                  <a:pt x="510477" y="32861"/>
                  <a:pt x="594086" y="61436"/>
                  <a:pt x="636419" y="63553"/>
                </a:cubicBezTo>
                <a:cubicBezTo>
                  <a:pt x="678752" y="65670"/>
                  <a:pt x="742252" y="33390"/>
                  <a:pt x="744369" y="34978"/>
                </a:cubicBezTo>
                <a:cubicBezTo>
                  <a:pt x="746486" y="36566"/>
                  <a:pt x="667111" y="52970"/>
                  <a:pt x="649119" y="73078"/>
                </a:cubicBezTo>
                <a:cubicBezTo>
                  <a:pt x="631127" y="93186"/>
                  <a:pt x="645415" y="150866"/>
                  <a:pt x="636419" y="155628"/>
                </a:cubicBezTo>
                <a:cubicBezTo>
                  <a:pt x="627423" y="160390"/>
                  <a:pt x="617369" y="103770"/>
                  <a:pt x="595144" y="101653"/>
                </a:cubicBezTo>
                <a:cubicBezTo>
                  <a:pt x="572919" y="99536"/>
                  <a:pt x="511006" y="148220"/>
                  <a:pt x="503069" y="142928"/>
                </a:cubicBezTo>
                <a:cubicBezTo>
                  <a:pt x="495132" y="137636"/>
                  <a:pt x="554398" y="88424"/>
                  <a:pt x="547519" y="69903"/>
                </a:cubicBezTo>
                <a:cubicBezTo>
                  <a:pt x="540640" y="51382"/>
                  <a:pt x="515240" y="37624"/>
                  <a:pt x="461794" y="31803"/>
                </a:cubicBezTo>
                <a:cubicBezTo>
                  <a:pt x="408348" y="25982"/>
                  <a:pt x="244307" y="38153"/>
                  <a:pt x="226844" y="34978"/>
                </a:cubicBezTo>
                <a:cubicBezTo>
                  <a:pt x="209382" y="31803"/>
                  <a:pt x="387181" y="16986"/>
                  <a:pt x="357019" y="12753"/>
                </a:cubicBezTo>
                <a:cubicBezTo>
                  <a:pt x="326857" y="8520"/>
                  <a:pt x="-25039" y="18045"/>
                  <a:pt x="1419" y="15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CA22027F-3705-AFC9-E35F-CA829BBE1134}"/>
              </a:ext>
            </a:extLst>
          </p:cNvPr>
          <p:cNvSpPr/>
          <p:nvPr/>
        </p:nvSpPr>
        <p:spPr>
          <a:xfrm>
            <a:off x="5492657" y="7187989"/>
            <a:ext cx="492456" cy="184648"/>
          </a:xfrm>
          <a:custGeom>
            <a:avLst/>
            <a:gdLst>
              <a:gd name="connsiteX0" fmla="*/ 492218 w 492456"/>
              <a:gd name="connsiteY0" fmla="*/ 211 h 184648"/>
              <a:gd name="connsiteX1" fmla="*/ 298543 w 492456"/>
              <a:gd name="connsiteY1" fmla="*/ 114511 h 184648"/>
              <a:gd name="connsiteX2" fmla="*/ 93 w 492456"/>
              <a:gd name="connsiteY2" fmla="*/ 184361 h 184648"/>
              <a:gd name="connsiteX3" fmla="*/ 330293 w 492456"/>
              <a:gd name="connsiteY3" fmla="*/ 89111 h 184648"/>
              <a:gd name="connsiteX4" fmla="*/ 492218 w 492456"/>
              <a:gd name="connsiteY4" fmla="*/ 211 h 18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56" h="184648">
                <a:moveTo>
                  <a:pt x="492218" y="211"/>
                </a:moveTo>
                <a:cubicBezTo>
                  <a:pt x="486926" y="4444"/>
                  <a:pt x="380564" y="83819"/>
                  <a:pt x="298543" y="114511"/>
                </a:cubicBezTo>
                <a:cubicBezTo>
                  <a:pt x="216522" y="145203"/>
                  <a:pt x="-5199" y="188594"/>
                  <a:pt x="93" y="184361"/>
                </a:cubicBezTo>
                <a:cubicBezTo>
                  <a:pt x="5385" y="180128"/>
                  <a:pt x="246685" y="121919"/>
                  <a:pt x="330293" y="89111"/>
                </a:cubicBezTo>
                <a:cubicBezTo>
                  <a:pt x="413901" y="56303"/>
                  <a:pt x="497510" y="-4022"/>
                  <a:pt x="492218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10125B6D-E8EA-63C4-1756-09C46B1BDC40}"/>
              </a:ext>
            </a:extLst>
          </p:cNvPr>
          <p:cNvSpPr/>
          <p:nvPr/>
        </p:nvSpPr>
        <p:spPr>
          <a:xfrm>
            <a:off x="5599984" y="7290351"/>
            <a:ext cx="505590" cy="123978"/>
          </a:xfrm>
          <a:custGeom>
            <a:avLst/>
            <a:gdLst>
              <a:gd name="connsiteX0" fmla="*/ 505541 w 505590"/>
              <a:gd name="connsiteY0" fmla="*/ 5799 h 123978"/>
              <a:gd name="connsiteX1" fmla="*/ 273766 w 505590"/>
              <a:gd name="connsiteY1" fmla="*/ 50249 h 123978"/>
              <a:gd name="connsiteX2" fmla="*/ 716 w 505590"/>
              <a:gd name="connsiteY2" fmla="*/ 123274 h 123978"/>
              <a:gd name="connsiteX3" fmla="*/ 359491 w 505590"/>
              <a:gd name="connsiteY3" fmla="*/ 2624 h 123978"/>
              <a:gd name="connsiteX4" fmla="*/ 254716 w 505590"/>
              <a:gd name="connsiteY4" fmla="*/ 37549 h 123978"/>
              <a:gd name="connsiteX5" fmla="*/ 505541 w 505590"/>
              <a:gd name="connsiteY5" fmla="*/ 5799 h 1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590" h="123978">
                <a:moveTo>
                  <a:pt x="505541" y="5799"/>
                </a:moveTo>
                <a:cubicBezTo>
                  <a:pt x="508716" y="7916"/>
                  <a:pt x="357903" y="30670"/>
                  <a:pt x="273766" y="50249"/>
                </a:cubicBezTo>
                <a:cubicBezTo>
                  <a:pt x="189628" y="69828"/>
                  <a:pt x="-13571" y="131211"/>
                  <a:pt x="716" y="123274"/>
                </a:cubicBezTo>
                <a:cubicBezTo>
                  <a:pt x="15003" y="115337"/>
                  <a:pt x="359491" y="2624"/>
                  <a:pt x="359491" y="2624"/>
                </a:cubicBezTo>
                <a:cubicBezTo>
                  <a:pt x="401824" y="-11663"/>
                  <a:pt x="227199" y="37020"/>
                  <a:pt x="254716" y="37549"/>
                </a:cubicBezTo>
                <a:cubicBezTo>
                  <a:pt x="282233" y="38078"/>
                  <a:pt x="502366" y="3682"/>
                  <a:pt x="505541" y="5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DD58932A-EF33-490F-A36F-FD397C38C194}"/>
              </a:ext>
            </a:extLst>
          </p:cNvPr>
          <p:cNvSpPr/>
          <p:nvPr/>
        </p:nvSpPr>
        <p:spPr>
          <a:xfrm>
            <a:off x="5455733" y="7308837"/>
            <a:ext cx="246709" cy="166991"/>
          </a:xfrm>
          <a:custGeom>
            <a:avLst/>
            <a:gdLst>
              <a:gd name="connsiteX0" fmla="*/ 246567 w 246709"/>
              <a:gd name="connsiteY0" fmla="*/ 13 h 166991"/>
              <a:gd name="connsiteX1" fmla="*/ 40192 w 246709"/>
              <a:gd name="connsiteY1" fmla="*/ 88913 h 166991"/>
              <a:gd name="connsiteX2" fmla="*/ 217992 w 246709"/>
              <a:gd name="connsiteY2" fmla="*/ 165113 h 166991"/>
              <a:gd name="connsiteX3" fmla="*/ 129092 w 246709"/>
              <a:gd name="connsiteY3" fmla="*/ 139713 h 166991"/>
              <a:gd name="connsiteX4" fmla="*/ 2092 w 246709"/>
              <a:gd name="connsiteY4" fmla="*/ 95263 h 166991"/>
              <a:gd name="connsiteX5" fmla="*/ 246567 w 246709"/>
              <a:gd name="connsiteY5" fmla="*/ 13 h 16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09" h="166991">
                <a:moveTo>
                  <a:pt x="246567" y="13"/>
                </a:moveTo>
                <a:cubicBezTo>
                  <a:pt x="252917" y="-1045"/>
                  <a:pt x="44954" y="61396"/>
                  <a:pt x="40192" y="88913"/>
                </a:cubicBezTo>
                <a:cubicBezTo>
                  <a:pt x="35430" y="116430"/>
                  <a:pt x="203175" y="156646"/>
                  <a:pt x="217992" y="165113"/>
                </a:cubicBezTo>
                <a:cubicBezTo>
                  <a:pt x="232809" y="173580"/>
                  <a:pt x="165075" y="151355"/>
                  <a:pt x="129092" y="139713"/>
                </a:cubicBezTo>
                <a:cubicBezTo>
                  <a:pt x="93109" y="128071"/>
                  <a:pt x="-16429" y="113784"/>
                  <a:pt x="2092" y="95263"/>
                </a:cubicBezTo>
                <a:cubicBezTo>
                  <a:pt x="20613" y="76742"/>
                  <a:pt x="240217" y="1071"/>
                  <a:pt x="24656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D8A3A0DA-2300-03EE-F5DA-BD8E5FBAF76A}"/>
              </a:ext>
            </a:extLst>
          </p:cNvPr>
          <p:cNvSpPr/>
          <p:nvPr/>
        </p:nvSpPr>
        <p:spPr>
          <a:xfrm>
            <a:off x="3141202" y="3449213"/>
            <a:ext cx="1133553" cy="710071"/>
          </a:xfrm>
          <a:custGeom>
            <a:avLst/>
            <a:gdLst>
              <a:gd name="connsiteX0" fmla="*/ 143536 w 1133553"/>
              <a:gd name="connsiteY0" fmla="*/ 687781 h 710071"/>
              <a:gd name="connsiteX1" fmla="*/ 205680 w 1133553"/>
              <a:gd name="connsiteY1" fmla="*/ 510228 h 710071"/>
              <a:gd name="connsiteX2" fmla="*/ 1493 w 1133553"/>
              <a:gd name="connsiteY2" fmla="*/ 172876 h 710071"/>
              <a:gd name="connsiteX3" fmla="*/ 329967 w 1133553"/>
              <a:gd name="connsiteY3" fmla="*/ 279408 h 710071"/>
              <a:gd name="connsiteX4" fmla="*/ 489765 w 1133553"/>
              <a:gd name="connsiteY4" fmla="*/ 92977 h 710071"/>
              <a:gd name="connsiteX5" fmla="*/ 827116 w 1133553"/>
              <a:gd name="connsiteY5" fmla="*/ 235020 h 710071"/>
              <a:gd name="connsiteX6" fmla="*/ 649563 w 1133553"/>
              <a:gd name="connsiteY6" fmla="*/ 430329 h 710071"/>
              <a:gd name="connsiteX7" fmla="*/ 1128957 w 1133553"/>
              <a:gd name="connsiteY7" fmla="*/ 243898 h 710071"/>
              <a:gd name="connsiteX8" fmla="*/ 889260 w 1133553"/>
              <a:gd name="connsiteY8" fmla="*/ 599004 h 710071"/>
              <a:gd name="connsiteX9" fmla="*/ 844872 w 1133553"/>
              <a:gd name="connsiteY9" fmla="*/ 199509 h 710071"/>
              <a:gd name="connsiteX10" fmla="*/ 454254 w 1133553"/>
              <a:gd name="connsiteY10" fmla="*/ 84100 h 710071"/>
              <a:gd name="connsiteX11" fmla="*/ 614052 w 1133553"/>
              <a:gd name="connsiteY11" fmla="*/ 430329 h 710071"/>
              <a:gd name="connsiteX12" fmla="*/ 329967 w 1133553"/>
              <a:gd name="connsiteY12" fmla="*/ 394818 h 710071"/>
              <a:gd name="connsiteX13" fmla="*/ 294456 w 1133553"/>
              <a:gd name="connsiteY13" fmla="*/ 4201 h 710071"/>
              <a:gd name="connsiteX14" fmla="*/ 143536 w 1133553"/>
              <a:gd name="connsiteY14" fmla="*/ 687781 h 7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553" h="710071">
                <a:moveTo>
                  <a:pt x="143536" y="687781"/>
                </a:moveTo>
                <a:cubicBezTo>
                  <a:pt x="128740" y="772119"/>
                  <a:pt x="229354" y="596045"/>
                  <a:pt x="205680" y="510228"/>
                </a:cubicBezTo>
                <a:cubicBezTo>
                  <a:pt x="182006" y="424410"/>
                  <a:pt x="-19222" y="211346"/>
                  <a:pt x="1493" y="172876"/>
                </a:cubicBezTo>
                <a:cubicBezTo>
                  <a:pt x="22207" y="134406"/>
                  <a:pt x="248588" y="292724"/>
                  <a:pt x="329967" y="279408"/>
                </a:cubicBezTo>
                <a:cubicBezTo>
                  <a:pt x="411346" y="266092"/>
                  <a:pt x="406907" y="100375"/>
                  <a:pt x="489765" y="92977"/>
                </a:cubicBezTo>
                <a:cubicBezTo>
                  <a:pt x="572623" y="85579"/>
                  <a:pt x="800483" y="178795"/>
                  <a:pt x="827116" y="235020"/>
                </a:cubicBezTo>
                <a:cubicBezTo>
                  <a:pt x="853749" y="291245"/>
                  <a:pt x="599256" y="428849"/>
                  <a:pt x="649563" y="430329"/>
                </a:cubicBezTo>
                <a:cubicBezTo>
                  <a:pt x="699870" y="431809"/>
                  <a:pt x="1089008" y="215785"/>
                  <a:pt x="1128957" y="243898"/>
                </a:cubicBezTo>
                <a:cubicBezTo>
                  <a:pt x="1168907" y="272010"/>
                  <a:pt x="936608" y="606402"/>
                  <a:pt x="889260" y="599004"/>
                </a:cubicBezTo>
                <a:cubicBezTo>
                  <a:pt x="841913" y="591606"/>
                  <a:pt x="917373" y="285326"/>
                  <a:pt x="844872" y="199509"/>
                </a:cubicBezTo>
                <a:cubicBezTo>
                  <a:pt x="772371" y="113692"/>
                  <a:pt x="492724" y="45630"/>
                  <a:pt x="454254" y="84100"/>
                </a:cubicBezTo>
                <a:cubicBezTo>
                  <a:pt x="415784" y="122570"/>
                  <a:pt x="634766" y="378543"/>
                  <a:pt x="614052" y="430329"/>
                </a:cubicBezTo>
                <a:cubicBezTo>
                  <a:pt x="593338" y="482115"/>
                  <a:pt x="383233" y="465839"/>
                  <a:pt x="329967" y="394818"/>
                </a:cubicBezTo>
                <a:cubicBezTo>
                  <a:pt x="276701" y="323797"/>
                  <a:pt x="321089" y="-43147"/>
                  <a:pt x="294456" y="4201"/>
                </a:cubicBezTo>
                <a:cubicBezTo>
                  <a:pt x="267823" y="51549"/>
                  <a:pt x="158332" y="603443"/>
                  <a:pt x="143536" y="68778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F7950544-0732-CA54-66BD-AB3E59072275}"/>
              </a:ext>
            </a:extLst>
          </p:cNvPr>
          <p:cNvSpPr/>
          <p:nvPr/>
        </p:nvSpPr>
        <p:spPr>
          <a:xfrm>
            <a:off x="3232727" y="3359988"/>
            <a:ext cx="1029876" cy="1133835"/>
          </a:xfrm>
          <a:custGeom>
            <a:avLst/>
            <a:gdLst>
              <a:gd name="connsiteX0" fmla="*/ 0 w 1029876"/>
              <a:gd name="connsiteY0" fmla="*/ 745576 h 1133835"/>
              <a:gd name="connsiteX1" fmla="*/ 563418 w 1029876"/>
              <a:gd name="connsiteY1" fmla="*/ 20521 h 1133835"/>
              <a:gd name="connsiteX2" fmla="*/ 549564 w 1029876"/>
              <a:gd name="connsiteY2" fmla="*/ 219103 h 1133835"/>
              <a:gd name="connsiteX3" fmla="*/ 868218 w 1029876"/>
              <a:gd name="connsiteY3" fmla="*/ 431539 h 1133835"/>
              <a:gd name="connsiteX4" fmla="*/ 1029855 w 1029876"/>
              <a:gd name="connsiteY4" fmla="*/ 399212 h 1133835"/>
              <a:gd name="connsiteX5" fmla="*/ 858982 w 1029876"/>
              <a:gd name="connsiteY5" fmla="*/ 620885 h 1133835"/>
              <a:gd name="connsiteX6" fmla="*/ 858982 w 1029876"/>
              <a:gd name="connsiteY6" fmla="*/ 1124267 h 1133835"/>
              <a:gd name="connsiteX7" fmla="*/ 789709 w 1029876"/>
              <a:gd name="connsiteY7" fmla="*/ 925685 h 1133835"/>
              <a:gd name="connsiteX8" fmla="*/ 637309 w 1029876"/>
              <a:gd name="connsiteY8" fmla="*/ 611648 h 1133835"/>
              <a:gd name="connsiteX9" fmla="*/ 692728 w 1029876"/>
              <a:gd name="connsiteY9" fmla="*/ 482339 h 1133835"/>
              <a:gd name="connsiteX10" fmla="*/ 87746 w 1029876"/>
              <a:gd name="connsiteY10" fmla="*/ 690157 h 1133835"/>
              <a:gd name="connsiteX11" fmla="*/ 484909 w 1029876"/>
              <a:gd name="connsiteY11" fmla="*/ 514667 h 1133835"/>
              <a:gd name="connsiteX12" fmla="*/ 0 w 1029876"/>
              <a:gd name="connsiteY12" fmla="*/ 745576 h 113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9876" h="1133835">
                <a:moveTo>
                  <a:pt x="0" y="745576"/>
                </a:moveTo>
                <a:cubicBezTo>
                  <a:pt x="235912" y="426921"/>
                  <a:pt x="471824" y="108266"/>
                  <a:pt x="563418" y="20521"/>
                </a:cubicBezTo>
                <a:cubicBezTo>
                  <a:pt x="655012" y="-67224"/>
                  <a:pt x="498764" y="150600"/>
                  <a:pt x="549564" y="219103"/>
                </a:cubicBezTo>
                <a:cubicBezTo>
                  <a:pt x="600364" y="287606"/>
                  <a:pt x="788170" y="401521"/>
                  <a:pt x="868218" y="431539"/>
                </a:cubicBezTo>
                <a:cubicBezTo>
                  <a:pt x="948267" y="461557"/>
                  <a:pt x="1031394" y="367654"/>
                  <a:pt x="1029855" y="399212"/>
                </a:cubicBezTo>
                <a:cubicBezTo>
                  <a:pt x="1028316" y="430770"/>
                  <a:pt x="887461" y="500042"/>
                  <a:pt x="858982" y="620885"/>
                </a:cubicBezTo>
                <a:cubicBezTo>
                  <a:pt x="830503" y="741727"/>
                  <a:pt x="870528" y="1073467"/>
                  <a:pt x="858982" y="1124267"/>
                </a:cubicBezTo>
                <a:cubicBezTo>
                  <a:pt x="847436" y="1175067"/>
                  <a:pt x="826654" y="1011121"/>
                  <a:pt x="789709" y="925685"/>
                </a:cubicBezTo>
                <a:cubicBezTo>
                  <a:pt x="752764" y="840249"/>
                  <a:pt x="653472" y="685539"/>
                  <a:pt x="637309" y="611648"/>
                </a:cubicBezTo>
                <a:cubicBezTo>
                  <a:pt x="621146" y="537757"/>
                  <a:pt x="784322" y="469254"/>
                  <a:pt x="692728" y="482339"/>
                </a:cubicBezTo>
                <a:cubicBezTo>
                  <a:pt x="601134" y="495424"/>
                  <a:pt x="122383" y="684769"/>
                  <a:pt x="87746" y="690157"/>
                </a:cubicBezTo>
                <a:cubicBezTo>
                  <a:pt x="53110" y="695545"/>
                  <a:pt x="484909" y="514667"/>
                  <a:pt x="484909" y="514667"/>
                </a:cubicBezTo>
                <a:lnTo>
                  <a:pt x="0" y="745576"/>
                </a:ln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350AEAF1-37D3-E8C7-946A-9770D0A1BF85}"/>
              </a:ext>
            </a:extLst>
          </p:cNvPr>
          <p:cNvSpPr/>
          <p:nvPr/>
        </p:nvSpPr>
        <p:spPr>
          <a:xfrm>
            <a:off x="4630627" y="3334263"/>
            <a:ext cx="894982" cy="780231"/>
          </a:xfrm>
          <a:custGeom>
            <a:avLst/>
            <a:gdLst>
              <a:gd name="connsiteX0" fmla="*/ 172282 w 894982"/>
              <a:gd name="connsiteY0" fmla="*/ 64 h 780231"/>
              <a:gd name="connsiteX1" fmla="*/ 1409 w 894982"/>
              <a:gd name="connsiteY1" fmla="*/ 387992 h 780231"/>
              <a:gd name="connsiteX2" fmla="*/ 287737 w 894982"/>
              <a:gd name="connsiteY2" fmla="*/ 683555 h 780231"/>
              <a:gd name="connsiteX3" fmla="*/ 583300 w 894982"/>
              <a:gd name="connsiteY3" fmla="*/ 766682 h 780231"/>
              <a:gd name="connsiteX4" fmla="*/ 564828 w 894982"/>
              <a:gd name="connsiteY4" fmla="*/ 434173 h 780231"/>
              <a:gd name="connsiteX5" fmla="*/ 892718 w 894982"/>
              <a:gd name="connsiteY5" fmla="*/ 300246 h 780231"/>
              <a:gd name="connsiteX6" fmla="*/ 375482 w 894982"/>
              <a:gd name="connsiteY6" fmla="*/ 78573 h 780231"/>
              <a:gd name="connsiteX7" fmla="*/ 430900 w 894982"/>
              <a:gd name="connsiteY7" fmla="*/ 332573 h 780231"/>
              <a:gd name="connsiteX8" fmla="*/ 218464 w 894982"/>
              <a:gd name="connsiteY8" fmla="*/ 207882 h 780231"/>
              <a:gd name="connsiteX9" fmla="*/ 38355 w 894982"/>
              <a:gd name="connsiteY9" fmla="*/ 355664 h 780231"/>
              <a:gd name="connsiteX10" fmla="*/ 172282 w 894982"/>
              <a:gd name="connsiteY10" fmla="*/ 64 h 78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982" h="780231">
                <a:moveTo>
                  <a:pt x="172282" y="64"/>
                </a:moveTo>
                <a:cubicBezTo>
                  <a:pt x="166124" y="5452"/>
                  <a:pt x="-17833" y="274077"/>
                  <a:pt x="1409" y="387992"/>
                </a:cubicBezTo>
                <a:cubicBezTo>
                  <a:pt x="20651" y="501907"/>
                  <a:pt x="190755" y="620440"/>
                  <a:pt x="287737" y="683555"/>
                </a:cubicBezTo>
                <a:cubicBezTo>
                  <a:pt x="384719" y="746670"/>
                  <a:pt x="537118" y="808246"/>
                  <a:pt x="583300" y="766682"/>
                </a:cubicBezTo>
                <a:cubicBezTo>
                  <a:pt x="629482" y="725118"/>
                  <a:pt x="513258" y="511912"/>
                  <a:pt x="564828" y="434173"/>
                </a:cubicBezTo>
                <a:cubicBezTo>
                  <a:pt x="616398" y="356434"/>
                  <a:pt x="924276" y="359513"/>
                  <a:pt x="892718" y="300246"/>
                </a:cubicBezTo>
                <a:cubicBezTo>
                  <a:pt x="861160" y="240979"/>
                  <a:pt x="452452" y="73185"/>
                  <a:pt x="375482" y="78573"/>
                </a:cubicBezTo>
                <a:cubicBezTo>
                  <a:pt x="298512" y="83961"/>
                  <a:pt x="457070" y="311022"/>
                  <a:pt x="430900" y="332573"/>
                </a:cubicBezTo>
                <a:cubicBezTo>
                  <a:pt x="404730" y="354124"/>
                  <a:pt x="283888" y="204034"/>
                  <a:pt x="218464" y="207882"/>
                </a:cubicBezTo>
                <a:cubicBezTo>
                  <a:pt x="153040" y="211730"/>
                  <a:pt x="49901" y="384912"/>
                  <a:pt x="38355" y="355664"/>
                </a:cubicBezTo>
                <a:cubicBezTo>
                  <a:pt x="26809" y="326416"/>
                  <a:pt x="178440" y="-5324"/>
                  <a:pt x="172282" y="6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5CF0CD72-5273-6EB6-0753-CF341DAD69BD}"/>
              </a:ext>
            </a:extLst>
          </p:cNvPr>
          <p:cNvSpPr/>
          <p:nvPr/>
        </p:nvSpPr>
        <p:spPr>
          <a:xfrm>
            <a:off x="4245024" y="4350620"/>
            <a:ext cx="1818932" cy="1629638"/>
          </a:xfrm>
          <a:custGeom>
            <a:avLst/>
            <a:gdLst>
              <a:gd name="connsiteX0" fmla="*/ 211521 w 1818932"/>
              <a:gd name="connsiteY0" fmla="*/ 4325 h 1629638"/>
              <a:gd name="connsiteX1" fmla="*/ 1509231 w 1818932"/>
              <a:gd name="connsiteY1" fmla="*/ 1121925 h 1629638"/>
              <a:gd name="connsiteX2" fmla="*/ 1389158 w 1818932"/>
              <a:gd name="connsiteY2" fmla="*/ 1011089 h 1629638"/>
              <a:gd name="connsiteX3" fmla="*/ 1818649 w 1818932"/>
              <a:gd name="connsiteY3" fmla="*/ 1625307 h 1629638"/>
              <a:gd name="connsiteX4" fmla="*/ 1449194 w 1818932"/>
              <a:gd name="connsiteY4" fmla="*/ 1269707 h 1629638"/>
              <a:gd name="connsiteX5" fmla="*/ 1084358 w 1818932"/>
              <a:gd name="connsiteY5" fmla="*/ 974144 h 1629638"/>
              <a:gd name="connsiteX6" fmla="*/ 3703 w 1818932"/>
              <a:gd name="connsiteY6" fmla="*/ 687816 h 1629638"/>
              <a:gd name="connsiteX7" fmla="*/ 710285 w 1818932"/>
              <a:gd name="connsiteY7" fmla="*/ 784798 h 1629638"/>
              <a:gd name="connsiteX8" fmla="*/ 146867 w 1818932"/>
              <a:gd name="connsiteY8" fmla="*/ 447671 h 1629638"/>
              <a:gd name="connsiteX9" fmla="*/ 945812 w 1818932"/>
              <a:gd name="connsiteY9" fmla="*/ 724762 h 1629638"/>
              <a:gd name="connsiteX10" fmla="*/ 211521 w 1818932"/>
              <a:gd name="connsiteY10" fmla="*/ 4325 h 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8932" h="1629638">
                <a:moveTo>
                  <a:pt x="211521" y="4325"/>
                </a:moveTo>
                <a:cubicBezTo>
                  <a:pt x="305424" y="70519"/>
                  <a:pt x="1312958" y="954131"/>
                  <a:pt x="1509231" y="1121925"/>
                </a:cubicBezTo>
                <a:cubicBezTo>
                  <a:pt x="1705504" y="1289719"/>
                  <a:pt x="1337588" y="927192"/>
                  <a:pt x="1389158" y="1011089"/>
                </a:cubicBezTo>
                <a:cubicBezTo>
                  <a:pt x="1440728" y="1094986"/>
                  <a:pt x="1808643" y="1582204"/>
                  <a:pt x="1818649" y="1625307"/>
                </a:cubicBezTo>
                <a:cubicBezTo>
                  <a:pt x="1828655" y="1668410"/>
                  <a:pt x="1571576" y="1378234"/>
                  <a:pt x="1449194" y="1269707"/>
                </a:cubicBezTo>
                <a:cubicBezTo>
                  <a:pt x="1326812" y="1161180"/>
                  <a:pt x="1325273" y="1071126"/>
                  <a:pt x="1084358" y="974144"/>
                </a:cubicBezTo>
                <a:cubicBezTo>
                  <a:pt x="843443" y="877162"/>
                  <a:pt x="66048" y="719374"/>
                  <a:pt x="3703" y="687816"/>
                </a:cubicBezTo>
                <a:cubicBezTo>
                  <a:pt x="-58642" y="656258"/>
                  <a:pt x="686424" y="824822"/>
                  <a:pt x="710285" y="784798"/>
                </a:cubicBezTo>
                <a:cubicBezTo>
                  <a:pt x="734146" y="744774"/>
                  <a:pt x="107612" y="457677"/>
                  <a:pt x="146867" y="447671"/>
                </a:cubicBezTo>
                <a:cubicBezTo>
                  <a:pt x="186122" y="437665"/>
                  <a:pt x="933497" y="797114"/>
                  <a:pt x="945812" y="724762"/>
                </a:cubicBezTo>
                <a:cubicBezTo>
                  <a:pt x="958127" y="652410"/>
                  <a:pt x="117618" y="-61869"/>
                  <a:pt x="211521" y="432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AC308755-D1BF-401B-7027-1FE427123EC7}"/>
              </a:ext>
            </a:extLst>
          </p:cNvPr>
          <p:cNvSpPr/>
          <p:nvPr/>
        </p:nvSpPr>
        <p:spPr>
          <a:xfrm>
            <a:off x="5147919" y="3760146"/>
            <a:ext cx="1041059" cy="591113"/>
          </a:xfrm>
          <a:custGeom>
            <a:avLst/>
            <a:gdLst>
              <a:gd name="connsiteX0" fmla="*/ 10590 w 1041059"/>
              <a:gd name="connsiteY0" fmla="*/ 49854 h 591113"/>
              <a:gd name="connsiteX1" fmla="*/ 370808 w 1041059"/>
              <a:gd name="connsiteY1" fmla="*/ 35999 h 591113"/>
              <a:gd name="connsiteX2" fmla="*/ 1012736 w 1041059"/>
              <a:gd name="connsiteY2" fmla="*/ 576327 h 591113"/>
              <a:gd name="connsiteX3" fmla="*/ 837245 w 1041059"/>
              <a:gd name="connsiteY3" fmla="*/ 410072 h 591113"/>
              <a:gd name="connsiteX4" fmla="*/ 33681 w 1041059"/>
              <a:gd name="connsiteY4" fmla="*/ 105272 h 591113"/>
              <a:gd name="connsiteX5" fmla="*/ 356954 w 1041059"/>
              <a:gd name="connsiteY5" fmla="*/ 169927 h 591113"/>
              <a:gd name="connsiteX6" fmla="*/ 116808 w 1041059"/>
              <a:gd name="connsiteY6" fmla="*/ 45236 h 591113"/>
              <a:gd name="connsiteX7" fmla="*/ 10590 w 1041059"/>
              <a:gd name="connsiteY7" fmla="*/ 49854 h 5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059" h="591113">
                <a:moveTo>
                  <a:pt x="10590" y="49854"/>
                </a:moveTo>
                <a:cubicBezTo>
                  <a:pt x="52923" y="48314"/>
                  <a:pt x="203784" y="-51746"/>
                  <a:pt x="370808" y="35999"/>
                </a:cubicBezTo>
                <a:cubicBezTo>
                  <a:pt x="537832" y="123744"/>
                  <a:pt x="934997" y="513982"/>
                  <a:pt x="1012736" y="576327"/>
                </a:cubicBezTo>
                <a:cubicBezTo>
                  <a:pt x="1090476" y="638673"/>
                  <a:pt x="1000421" y="488581"/>
                  <a:pt x="837245" y="410072"/>
                </a:cubicBezTo>
                <a:cubicBezTo>
                  <a:pt x="674069" y="331563"/>
                  <a:pt x="113729" y="145296"/>
                  <a:pt x="33681" y="105272"/>
                </a:cubicBezTo>
                <a:cubicBezTo>
                  <a:pt x="-46367" y="65248"/>
                  <a:pt x="343100" y="179933"/>
                  <a:pt x="356954" y="169927"/>
                </a:cubicBezTo>
                <a:cubicBezTo>
                  <a:pt x="370808" y="159921"/>
                  <a:pt x="170687" y="68327"/>
                  <a:pt x="116808" y="45236"/>
                </a:cubicBezTo>
                <a:cubicBezTo>
                  <a:pt x="62929" y="22145"/>
                  <a:pt x="-31743" y="51394"/>
                  <a:pt x="10590" y="4985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B5E8E790-B7A9-FD6D-045C-ED48D9B6A2B9}"/>
              </a:ext>
            </a:extLst>
          </p:cNvPr>
          <p:cNvSpPr/>
          <p:nvPr/>
        </p:nvSpPr>
        <p:spPr>
          <a:xfrm>
            <a:off x="5387833" y="4206600"/>
            <a:ext cx="561763" cy="694938"/>
          </a:xfrm>
          <a:custGeom>
            <a:avLst/>
            <a:gdLst>
              <a:gd name="connsiteX0" fmla="*/ 1585 w 561763"/>
              <a:gd name="connsiteY0" fmla="*/ 5182 h 694938"/>
              <a:gd name="connsiteX1" fmla="*/ 532676 w 561763"/>
              <a:gd name="connsiteY1" fmla="*/ 670200 h 694938"/>
              <a:gd name="connsiteX2" fmla="*/ 486494 w 561763"/>
              <a:gd name="connsiteY2" fmla="*/ 508564 h 694938"/>
              <a:gd name="connsiteX3" fmla="*/ 440312 w 561763"/>
              <a:gd name="connsiteY3" fmla="*/ 88309 h 694938"/>
              <a:gd name="connsiteX4" fmla="*/ 500349 w 561763"/>
              <a:gd name="connsiteY4" fmla="*/ 171436 h 694938"/>
              <a:gd name="connsiteX5" fmla="*/ 301767 w 561763"/>
              <a:gd name="connsiteY5" fmla="*/ 19036 h 694938"/>
              <a:gd name="connsiteX6" fmla="*/ 366422 w 561763"/>
              <a:gd name="connsiteY6" fmla="*/ 342309 h 694938"/>
              <a:gd name="connsiteX7" fmla="*/ 1585 w 561763"/>
              <a:gd name="connsiteY7" fmla="*/ 5182 h 69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763" h="694938">
                <a:moveTo>
                  <a:pt x="1585" y="5182"/>
                </a:moveTo>
                <a:cubicBezTo>
                  <a:pt x="29294" y="59831"/>
                  <a:pt x="451858" y="586303"/>
                  <a:pt x="532676" y="670200"/>
                </a:cubicBezTo>
                <a:cubicBezTo>
                  <a:pt x="613494" y="754097"/>
                  <a:pt x="501888" y="605546"/>
                  <a:pt x="486494" y="508564"/>
                </a:cubicBezTo>
                <a:cubicBezTo>
                  <a:pt x="471100" y="411582"/>
                  <a:pt x="438003" y="144497"/>
                  <a:pt x="440312" y="88309"/>
                </a:cubicBezTo>
                <a:cubicBezTo>
                  <a:pt x="442621" y="32121"/>
                  <a:pt x="523440" y="182982"/>
                  <a:pt x="500349" y="171436"/>
                </a:cubicBezTo>
                <a:cubicBezTo>
                  <a:pt x="477258" y="159891"/>
                  <a:pt x="324088" y="-9443"/>
                  <a:pt x="301767" y="19036"/>
                </a:cubicBezTo>
                <a:cubicBezTo>
                  <a:pt x="279446" y="47515"/>
                  <a:pt x="414913" y="338461"/>
                  <a:pt x="366422" y="342309"/>
                </a:cubicBezTo>
                <a:cubicBezTo>
                  <a:pt x="317931" y="346157"/>
                  <a:pt x="-26124" y="-49467"/>
                  <a:pt x="1585" y="518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D6124CA7-57D7-EF8A-D65B-1BDA111F94E5}"/>
              </a:ext>
            </a:extLst>
          </p:cNvPr>
          <p:cNvSpPr/>
          <p:nvPr/>
        </p:nvSpPr>
        <p:spPr>
          <a:xfrm>
            <a:off x="3012143" y="2778793"/>
            <a:ext cx="1858774" cy="1491480"/>
          </a:xfrm>
          <a:custGeom>
            <a:avLst/>
            <a:gdLst>
              <a:gd name="connsiteX0" fmla="*/ 28237 w 1858774"/>
              <a:gd name="connsiteY0" fmla="*/ 2507 h 1491480"/>
              <a:gd name="connsiteX1" fmla="*/ 12997 w 1858774"/>
              <a:gd name="connsiteY1" fmla="*/ 840707 h 1491480"/>
              <a:gd name="connsiteX2" fmla="*/ 203497 w 1858774"/>
              <a:gd name="connsiteY2" fmla="*/ 1275047 h 1491480"/>
              <a:gd name="connsiteX3" fmla="*/ 310177 w 1858774"/>
              <a:gd name="connsiteY3" fmla="*/ 1183607 h 1491480"/>
              <a:gd name="connsiteX4" fmla="*/ 653077 w 1858774"/>
              <a:gd name="connsiteY4" fmla="*/ 1023587 h 1491480"/>
              <a:gd name="connsiteX5" fmla="*/ 980737 w 1858774"/>
              <a:gd name="connsiteY5" fmla="*/ 1336007 h 1491480"/>
              <a:gd name="connsiteX6" fmla="*/ 1110277 w 1858774"/>
              <a:gd name="connsiteY6" fmla="*/ 1038827 h 1491480"/>
              <a:gd name="connsiteX7" fmla="*/ 1049317 w 1858774"/>
              <a:gd name="connsiteY7" fmla="*/ 1488407 h 1491480"/>
              <a:gd name="connsiteX8" fmla="*/ 1232197 w 1858774"/>
              <a:gd name="connsiteY8" fmla="*/ 1198847 h 1491480"/>
              <a:gd name="connsiteX9" fmla="*/ 1857037 w 1858774"/>
              <a:gd name="connsiteY9" fmla="*/ 497807 h 1491480"/>
              <a:gd name="connsiteX10" fmla="*/ 1430317 w 1858774"/>
              <a:gd name="connsiteY10" fmla="*/ 505427 h 1491480"/>
              <a:gd name="connsiteX11" fmla="*/ 1788457 w 1858774"/>
              <a:gd name="connsiteY11" fmla="*/ 86327 h 1491480"/>
              <a:gd name="connsiteX12" fmla="*/ 706417 w 1858774"/>
              <a:gd name="connsiteY12" fmla="*/ 284447 h 1491480"/>
              <a:gd name="connsiteX13" fmla="*/ 774997 w 1858774"/>
              <a:gd name="connsiteY13" fmla="*/ 162527 h 1491480"/>
              <a:gd name="connsiteX14" fmla="*/ 233977 w 1858774"/>
              <a:gd name="connsiteY14" fmla="*/ 482567 h 1491480"/>
              <a:gd name="connsiteX15" fmla="*/ 249217 w 1858774"/>
              <a:gd name="connsiteY15" fmla="*/ 109187 h 1491480"/>
              <a:gd name="connsiteX16" fmla="*/ 119677 w 1858774"/>
              <a:gd name="connsiteY16" fmla="*/ 566387 h 1491480"/>
              <a:gd name="connsiteX17" fmla="*/ 28237 w 1858774"/>
              <a:gd name="connsiteY17" fmla="*/ 2507 h 149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8774" h="1491480">
                <a:moveTo>
                  <a:pt x="28237" y="2507"/>
                </a:moveTo>
                <a:cubicBezTo>
                  <a:pt x="10457" y="48227"/>
                  <a:pt x="-16213" y="628617"/>
                  <a:pt x="12997" y="840707"/>
                </a:cubicBezTo>
                <a:cubicBezTo>
                  <a:pt x="42207" y="1052797"/>
                  <a:pt x="153967" y="1217897"/>
                  <a:pt x="203497" y="1275047"/>
                </a:cubicBezTo>
                <a:cubicBezTo>
                  <a:pt x="253027" y="1332197"/>
                  <a:pt x="235247" y="1225517"/>
                  <a:pt x="310177" y="1183607"/>
                </a:cubicBezTo>
                <a:cubicBezTo>
                  <a:pt x="385107" y="1141697"/>
                  <a:pt x="541317" y="998187"/>
                  <a:pt x="653077" y="1023587"/>
                </a:cubicBezTo>
                <a:cubicBezTo>
                  <a:pt x="764837" y="1048987"/>
                  <a:pt x="904537" y="1333467"/>
                  <a:pt x="980737" y="1336007"/>
                </a:cubicBezTo>
                <a:cubicBezTo>
                  <a:pt x="1056937" y="1338547"/>
                  <a:pt x="1098847" y="1013427"/>
                  <a:pt x="1110277" y="1038827"/>
                </a:cubicBezTo>
                <a:cubicBezTo>
                  <a:pt x="1121707" y="1064227"/>
                  <a:pt x="1028997" y="1461737"/>
                  <a:pt x="1049317" y="1488407"/>
                </a:cubicBezTo>
                <a:cubicBezTo>
                  <a:pt x="1069637" y="1515077"/>
                  <a:pt x="1097577" y="1363947"/>
                  <a:pt x="1232197" y="1198847"/>
                </a:cubicBezTo>
                <a:cubicBezTo>
                  <a:pt x="1366817" y="1033747"/>
                  <a:pt x="1824017" y="613377"/>
                  <a:pt x="1857037" y="497807"/>
                </a:cubicBezTo>
                <a:cubicBezTo>
                  <a:pt x="1890057" y="382237"/>
                  <a:pt x="1441747" y="574007"/>
                  <a:pt x="1430317" y="505427"/>
                </a:cubicBezTo>
                <a:cubicBezTo>
                  <a:pt x="1418887" y="436847"/>
                  <a:pt x="1909107" y="123157"/>
                  <a:pt x="1788457" y="86327"/>
                </a:cubicBezTo>
                <a:cubicBezTo>
                  <a:pt x="1667807" y="49497"/>
                  <a:pt x="875327" y="271747"/>
                  <a:pt x="706417" y="284447"/>
                </a:cubicBezTo>
                <a:cubicBezTo>
                  <a:pt x="537507" y="297147"/>
                  <a:pt x="853737" y="129507"/>
                  <a:pt x="774997" y="162527"/>
                </a:cubicBezTo>
                <a:cubicBezTo>
                  <a:pt x="696257" y="195547"/>
                  <a:pt x="321607" y="491457"/>
                  <a:pt x="233977" y="482567"/>
                </a:cubicBezTo>
                <a:cubicBezTo>
                  <a:pt x="146347" y="473677"/>
                  <a:pt x="268267" y="95217"/>
                  <a:pt x="249217" y="109187"/>
                </a:cubicBezTo>
                <a:cubicBezTo>
                  <a:pt x="230167" y="123157"/>
                  <a:pt x="152697" y="581627"/>
                  <a:pt x="119677" y="566387"/>
                </a:cubicBezTo>
                <a:cubicBezTo>
                  <a:pt x="86657" y="551147"/>
                  <a:pt x="46017" y="-43213"/>
                  <a:pt x="28237" y="250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FAA699C-1BB5-C815-6DA9-F1FF27B2F337}"/>
              </a:ext>
            </a:extLst>
          </p:cNvPr>
          <p:cNvSpPr/>
          <p:nvPr/>
        </p:nvSpPr>
        <p:spPr>
          <a:xfrm>
            <a:off x="3298460" y="2720340"/>
            <a:ext cx="1182357" cy="660810"/>
          </a:xfrm>
          <a:custGeom>
            <a:avLst/>
            <a:gdLst>
              <a:gd name="connsiteX0" fmla="*/ 1174480 w 1182357"/>
              <a:gd name="connsiteY0" fmla="*/ 121920 h 660810"/>
              <a:gd name="connsiteX1" fmla="*/ 39100 w 1182357"/>
              <a:gd name="connsiteY1" fmla="*/ 655320 h 660810"/>
              <a:gd name="connsiteX2" fmla="*/ 282940 w 1182357"/>
              <a:gd name="connsiteY2" fmla="*/ 403860 h 660810"/>
              <a:gd name="connsiteX3" fmla="*/ 1000 w 1182357"/>
              <a:gd name="connsiteY3" fmla="*/ 480060 h 660810"/>
              <a:gd name="connsiteX4" fmla="*/ 404860 w 1182357"/>
              <a:gd name="connsiteY4" fmla="*/ 91440 h 660810"/>
              <a:gd name="connsiteX5" fmla="*/ 107680 w 1182357"/>
              <a:gd name="connsiteY5" fmla="*/ 289560 h 660810"/>
              <a:gd name="connsiteX6" fmla="*/ 983980 w 1182357"/>
              <a:gd name="connsiteY6" fmla="*/ 0 h 660810"/>
              <a:gd name="connsiteX7" fmla="*/ 564880 w 1182357"/>
              <a:gd name="connsiteY7" fmla="*/ 289560 h 660810"/>
              <a:gd name="connsiteX8" fmla="*/ 1174480 w 1182357"/>
              <a:gd name="connsiteY8" fmla="*/ 121920 h 6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357" h="660810">
                <a:moveTo>
                  <a:pt x="1174480" y="121920"/>
                </a:moveTo>
                <a:cubicBezTo>
                  <a:pt x="1086850" y="182880"/>
                  <a:pt x="187690" y="608330"/>
                  <a:pt x="39100" y="655320"/>
                </a:cubicBezTo>
                <a:cubicBezTo>
                  <a:pt x="-109490" y="702310"/>
                  <a:pt x="289290" y="433070"/>
                  <a:pt x="282940" y="403860"/>
                </a:cubicBezTo>
                <a:cubicBezTo>
                  <a:pt x="276590" y="374650"/>
                  <a:pt x="-19320" y="532130"/>
                  <a:pt x="1000" y="480060"/>
                </a:cubicBezTo>
                <a:cubicBezTo>
                  <a:pt x="21320" y="427990"/>
                  <a:pt x="387080" y="123190"/>
                  <a:pt x="404860" y="91440"/>
                </a:cubicBezTo>
                <a:cubicBezTo>
                  <a:pt x="422640" y="59690"/>
                  <a:pt x="11160" y="304800"/>
                  <a:pt x="107680" y="289560"/>
                </a:cubicBezTo>
                <a:cubicBezTo>
                  <a:pt x="204200" y="274320"/>
                  <a:pt x="907780" y="0"/>
                  <a:pt x="983980" y="0"/>
                </a:cubicBezTo>
                <a:cubicBezTo>
                  <a:pt x="1060180" y="0"/>
                  <a:pt x="539480" y="270510"/>
                  <a:pt x="564880" y="289560"/>
                </a:cubicBezTo>
                <a:cubicBezTo>
                  <a:pt x="590280" y="308610"/>
                  <a:pt x="1262110" y="60960"/>
                  <a:pt x="1174480" y="12192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8F6F8E7-72B3-0326-2E30-634BC8207B2D}"/>
              </a:ext>
            </a:extLst>
          </p:cNvPr>
          <p:cNvSpPr/>
          <p:nvPr/>
        </p:nvSpPr>
        <p:spPr>
          <a:xfrm>
            <a:off x="3519822" y="2750820"/>
            <a:ext cx="2572842" cy="987705"/>
          </a:xfrm>
          <a:custGeom>
            <a:avLst/>
            <a:gdLst>
              <a:gd name="connsiteX0" fmla="*/ 618 w 2572842"/>
              <a:gd name="connsiteY0" fmla="*/ 982980 h 987705"/>
              <a:gd name="connsiteX1" fmla="*/ 754998 w 2572842"/>
              <a:gd name="connsiteY1" fmla="*/ 723900 h 987705"/>
              <a:gd name="connsiteX2" fmla="*/ 1737978 w 2572842"/>
              <a:gd name="connsiteY2" fmla="*/ 960120 h 987705"/>
              <a:gd name="connsiteX3" fmla="*/ 1410318 w 2572842"/>
              <a:gd name="connsiteY3" fmla="*/ 457200 h 987705"/>
              <a:gd name="connsiteX4" fmla="*/ 2553318 w 2572842"/>
              <a:gd name="connsiteY4" fmla="*/ 647700 h 987705"/>
              <a:gd name="connsiteX5" fmla="*/ 2065638 w 2572842"/>
              <a:gd name="connsiteY5" fmla="*/ 198120 h 987705"/>
              <a:gd name="connsiteX6" fmla="*/ 1219818 w 2572842"/>
              <a:gd name="connsiteY6" fmla="*/ 0 h 987705"/>
              <a:gd name="connsiteX7" fmla="*/ 1471278 w 2572842"/>
              <a:gd name="connsiteY7" fmla="*/ 198120 h 987705"/>
              <a:gd name="connsiteX8" fmla="*/ 198738 w 2572842"/>
              <a:gd name="connsiteY8" fmla="*/ 472440 h 987705"/>
              <a:gd name="connsiteX9" fmla="*/ 876918 w 2572842"/>
              <a:gd name="connsiteY9" fmla="*/ 449580 h 987705"/>
              <a:gd name="connsiteX10" fmla="*/ 618 w 2572842"/>
              <a:gd name="connsiteY10" fmla="*/ 982980 h 98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2842" h="987705">
                <a:moveTo>
                  <a:pt x="618" y="982980"/>
                </a:moveTo>
                <a:cubicBezTo>
                  <a:pt x="-19702" y="1028700"/>
                  <a:pt x="465438" y="727710"/>
                  <a:pt x="754998" y="723900"/>
                </a:cubicBezTo>
                <a:cubicBezTo>
                  <a:pt x="1044558" y="720090"/>
                  <a:pt x="1628758" y="1004570"/>
                  <a:pt x="1737978" y="960120"/>
                </a:cubicBezTo>
                <a:cubicBezTo>
                  <a:pt x="1847198" y="915670"/>
                  <a:pt x="1274428" y="509270"/>
                  <a:pt x="1410318" y="457200"/>
                </a:cubicBezTo>
                <a:cubicBezTo>
                  <a:pt x="1546208" y="405130"/>
                  <a:pt x="2444098" y="690880"/>
                  <a:pt x="2553318" y="647700"/>
                </a:cubicBezTo>
                <a:cubicBezTo>
                  <a:pt x="2662538" y="604520"/>
                  <a:pt x="2287888" y="306070"/>
                  <a:pt x="2065638" y="198120"/>
                </a:cubicBezTo>
                <a:cubicBezTo>
                  <a:pt x="1843388" y="90170"/>
                  <a:pt x="1318878" y="0"/>
                  <a:pt x="1219818" y="0"/>
                </a:cubicBezTo>
                <a:cubicBezTo>
                  <a:pt x="1120758" y="0"/>
                  <a:pt x="1641458" y="119380"/>
                  <a:pt x="1471278" y="198120"/>
                </a:cubicBezTo>
                <a:cubicBezTo>
                  <a:pt x="1301098" y="276860"/>
                  <a:pt x="297798" y="430530"/>
                  <a:pt x="198738" y="472440"/>
                </a:cubicBezTo>
                <a:cubicBezTo>
                  <a:pt x="99678" y="514350"/>
                  <a:pt x="917558" y="365760"/>
                  <a:pt x="876918" y="449580"/>
                </a:cubicBezTo>
                <a:cubicBezTo>
                  <a:pt x="836278" y="533400"/>
                  <a:pt x="20938" y="937260"/>
                  <a:pt x="618" y="98298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96024CF-C97A-DE52-F832-8ADC3A0FDC92}"/>
              </a:ext>
            </a:extLst>
          </p:cNvPr>
          <p:cNvSpPr/>
          <p:nvPr/>
        </p:nvSpPr>
        <p:spPr>
          <a:xfrm>
            <a:off x="4232505" y="2800342"/>
            <a:ext cx="2754494" cy="2276186"/>
          </a:xfrm>
          <a:custGeom>
            <a:avLst/>
            <a:gdLst>
              <a:gd name="connsiteX0" fmla="*/ 4215 w 2754494"/>
              <a:gd name="connsiteY0" fmla="*/ 316238 h 2276186"/>
              <a:gd name="connsiteX1" fmla="*/ 1833015 w 2754494"/>
              <a:gd name="connsiteY1" fmla="*/ 1162058 h 2276186"/>
              <a:gd name="connsiteX2" fmla="*/ 1802535 w 2754494"/>
              <a:gd name="connsiteY2" fmla="*/ 1146818 h 2276186"/>
              <a:gd name="connsiteX3" fmla="*/ 2625495 w 2754494"/>
              <a:gd name="connsiteY3" fmla="*/ 1832618 h 2276186"/>
              <a:gd name="connsiteX4" fmla="*/ 2610255 w 2754494"/>
              <a:gd name="connsiteY4" fmla="*/ 1710698 h 2276186"/>
              <a:gd name="connsiteX5" fmla="*/ 2617875 w 2754494"/>
              <a:gd name="connsiteY5" fmla="*/ 2274578 h 2276186"/>
              <a:gd name="connsiteX6" fmla="*/ 2732175 w 2754494"/>
              <a:gd name="connsiteY6" fmla="*/ 1504958 h 2276186"/>
              <a:gd name="connsiteX7" fmla="*/ 2114955 w 2754494"/>
              <a:gd name="connsiteY7" fmla="*/ 361958 h 2276186"/>
              <a:gd name="connsiteX8" fmla="*/ 2366415 w 2754494"/>
              <a:gd name="connsiteY8" fmla="*/ 659138 h 2276186"/>
              <a:gd name="connsiteX9" fmla="*/ 1124355 w 2754494"/>
              <a:gd name="connsiteY9" fmla="*/ 11438 h 2276186"/>
              <a:gd name="connsiteX10" fmla="*/ 1337715 w 2754494"/>
              <a:gd name="connsiteY10" fmla="*/ 240038 h 2276186"/>
              <a:gd name="connsiteX11" fmla="*/ 385215 w 2754494"/>
              <a:gd name="connsiteY11" fmla="*/ 171458 h 2276186"/>
              <a:gd name="connsiteX12" fmla="*/ 1330095 w 2754494"/>
              <a:gd name="connsiteY12" fmla="*/ 270518 h 2276186"/>
              <a:gd name="connsiteX13" fmla="*/ 880515 w 2754494"/>
              <a:gd name="connsiteY13" fmla="*/ 300998 h 2276186"/>
              <a:gd name="connsiteX14" fmla="*/ 148995 w 2754494"/>
              <a:gd name="connsiteY14" fmla="*/ 293378 h 2276186"/>
              <a:gd name="connsiteX15" fmla="*/ 1764435 w 2754494"/>
              <a:gd name="connsiteY15" fmla="*/ 567698 h 2276186"/>
              <a:gd name="connsiteX16" fmla="*/ 240435 w 2754494"/>
              <a:gd name="connsiteY16" fmla="*/ 240038 h 2276186"/>
              <a:gd name="connsiteX17" fmla="*/ 1299615 w 2754494"/>
              <a:gd name="connsiteY17" fmla="*/ 445778 h 2276186"/>
              <a:gd name="connsiteX18" fmla="*/ 4215 w 2754494"/>
              <a:gd name="connsiteY18" fmla="*/ 316238 h 22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54494" h="2276186">
                <a:moveTo>
                  <a:pt x="4215" y="316238"/>
                </a:moveTo>
                <a:cubicBezTo>
                  <a:pt x="93115" y="435618"/>
                  <a:pt x="1533295" y="1023628"/>
                  <a:pt x="1833015" y="1162058"/>
                </a:cubicBezTo>
                <a:cubicBezTo>
                  <a:pt x="2132735" y="1300488"/>
                  <a:pt x="1670455" y="1035058"/>
                  <a:pt x="1802535" y="1146818"/>
                </a:cubicBezTo>
                <a:cubicBezTo>
                  <a:pt x="1934615" y="1258578"/>
                  <a:pt x="2490875" y="1738638"/>
                  <a:pt x="2625495" y="1832618"/>
                </a:cubicBezTo>
                <a:cubicBezTo>
                  <a:pt x="2760115" y="1926598"/>
                  <a:pt x="2611525" y="1637038"/>
                  <a:pt x="2610255" y="1710698"/>
                </a:cubicBezTo>
                <a:cubicBezTo>
                  <a:pt x="2608985" y="1784358"/>
                  <a:pt x="2597555" y="2308868"/>
                  <a:pt x="2617875" y="2274578"/>
                </a:cubicBezTo>
                <a:cubicBezTo>
                  <a:pt x="2638195" y="2240288"/>
                  <a:pt x="2815995" y="1823728"/>
                  <a:pt x="2732175" y="1504958"/>
                </a:cubicBezTo>
                <a:cubicBezTo>
                  <a:pt x="2648355" y="1186188"/>
                  <a:pt x="2175915" y="502928"/>
                  <a:pt x="2114955" y="361958"/>
                </a:cubicBezTo>
                <a:cubicBezTo>
                  <a:pt x="2053995" y="220988"/>
                  <a:pt x="2531515" y="717558"/>
                  <a:pt x="2366415" y="659138"/>
                </a:cubicBezTo>
                <a:cubicBezTo>
                  <a:pt x="2201315" y="600718"/>
                  <a:pt x="1295805" y="81288"/>
                  <a:pt x="1124355" y="11438"/>
                </a:cubicBezTo>
                <a:cubicBezTo>
                  <a:pt x="952905" y="-58412"/>
                  <a:pt x="1460905" y="213368"/>
                  <a:pt x="1337715" y="240038"/>
                </a:cubicBezTo>
                <a:cubicBezTo>
                  <a:pt x="1214525" y="266708"/>
                  <a:pt x="386485" y="166378"/>
                  <a:pt x="385215" y="171458"/>
                </a:cubicBezTo>
                <a:cubicBezTo>
                  <a:pt x="383945" y="176538"/>
                  <a:pt x="1247545" y="248928"/>
                  <a:pt x="1330095" y="270518"/>
                </a:cubicBezTo>
                <a:cubicBezTo>
                  <a:pt x="1412645" y="292108"/>
                  <a:pt x="880515" y="300998"/>
                  <a:pt x="880515" y="300998"/>
                </a:cubicBezTo>
                <a:cubicBezTo>
                  <a:pt x="683665" y="304808"/>
                  <a:pt x="1675" y="248928"/>
                  <a:pt x="148995" y="293378"/>
                </a:cubicBezTo>
                <a:cubicBezTo>
                  <a:pt x="296315" y="337828"/>
                  <a:pt x="1749195" y="576588"/>
                  <a:pt x="1764435" y="567698"/>
                </a:cubicBezTo>
                <a:cubicBezTo>
                  <a:pt x="1779675" y="558808"/>
                  <a:pt x="317905" y="260358"/>
                  <a:pt x="240435" y="240038"/>
                </a:cubicBezTo>
                <a:cubicBezTo>
                  <a:pt x="162965" y="219718"/>
                  <a:pt x="1337715" y="430538"/>
                  <a:pt x="1299615" y="445778"/>
                </a:cubicBezTo>
                <a:cubicBezTo>
                  <a:pt x="1261515" y="461018"/>
                  <a:pt x="-84685" y="196858"/>
                  <a:pt x="4215" y="31623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C3C7EF2-9EDC-2C2A-FDBD-7DB21091E167}"/>
              </a:ext>
            </a:extLst>
          </p:cNvPr>
          <p:cNvSpPr/>
          <p:nvPr/>
        </p:nvSpPr>
        <p:spPr>
          <a:xfrm>
            <a:off x="4592470" y="2849642"/>
            <a:ext cx="1664447" cy="1103751"/>
          </a:xfrm>
          <a:custGeom>
            <a:avLst/>
            <a:gdLst>
              <a:gd name="connsiteX0" fmla="*/ 25250 w 1664447"/>
              <a:gd name="connsiteY0" fmla="*/ 238 h 1103751"/>
              <a:gd name="connsiteX1" fmla="*/ 657710 w 1664447"/>
              <a:gd name="connsiteY1" fmla="*/ 312658 h 1103751"/>
              <a:gd name="connsiteX2" fmla="*/ 1198730 w 1664447"/>
              <a:gd name="connsiteY2" fmla="*/ 480298 h 1103751"/>
              <a:gd name="connsiteX3" fmla="*/ 939650 w 1664447"/>
              <a:gd name="connsiteY3" fmla="*/ 442198 h 1103751"/>
              <a:gd name="connsiteX4" fmla="*/ 1648310 w 1664447"/>
              <a:gd name="connsiteY4" fmla="*/ 1082278 h 1103751"/>
              <a:gd name="connsiteX5" fmla="*/ 1396850 w 1664447"/>
              <a:gd name="connsiteY5" fmla="*/ 922258 h 1103751"/>
              <a:gd name="connsiteX6" fmla="*/ 954890 w 1664447"/>
              <a:gd name="connsiteY6" fmla="*/ 625078 h 1103751"/>
              <a:gd name="connsiteX7" fmla="*/ 17630 w 1664447"/>
              <a:gd name="connsiteY7" fmla="*/ 167878 h 1103751"/>
              <a:gd name="connsiteX8" fmla="*/ 322430 w 1664447"/>
              <a:gd name="connsiteY8" fmla="*/ 259318 h 1103751"/>
              <a:gd name="connsiteX9" fmla="*/ 25250 w 1664447"/>
              <a:gd name="connsiteY9" fmla="*/ 238 h 11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447" h="1103751">
                <a:moveTo>
                  <a:pt x="25250" y="238"/>
                </a:moveTo>
                <a:cubicBezTo>
                  <a:pt x="81130" y="9128"/>
                  <a:pt x="462130" y="232648"/>
                  <a:pt x="657710" y="312658"/>
                </a:cubicBezTo>
                <a:cubicBezTo>
                  <a:pt x="853290" y="392668"/>
                  <a:pt x="1151740" y="458708"/>
                  <a:pt x="1198730" y="480298"/>
                </a:cubicBezTo>
                <a:cubicBezTo>
                  <a:pt x="1245720" y="501888"/>
                  <a:pt x="864720" y="341868"/>
                  <a:pt x="939650" y="442198"/>
                </a:cubicBezTo>
                <a:cubicBezTo>
                  <a:pt x="1014580" y="542528"/>
                  <a:pt x="1572110" y="1002268"/>
                  <a:pt x="1648310" y="1082278"/>
                </a:cubicBezTo>
                <a:cubicBezTo>
                  <a:pt x="1724510" y="1162288"/>
                  <a:pt x="1512420" y="998458"/>
                  <a:pt x="1396850" y="922258"/>
                </a:cubicBezTo>
                <a:cubicBezTo>
                  <a:pt x="1281280" y="846058"/>
                  <a:pt x="1184760" y="750808"/>
                  <a:pt x="954890" y="625078"/>
                </a:cubicBezTo>
                <a:cubicBezTo>
                  <a:pt x="725020" y="499348"/>
                  <a:pt x="123040" y="228838"/>
                  <a:pt x="17630" y="167878"/>
                </a:cubicBezTo>
                <a:cubicBezTo>
                  <a:pt x="-87780" y="106918"/>
                  <a:pt x="313540" y="284718"/>
                  <a:pt x="322430" y="259318"/>
                </a:cubicBezTo>
                <a:cubicBezTo>
                  <a:pt x="331320" y="233918"/>
                  <a:pt x="-30630" y="-8652"/>
                  <a:pt x="25250" y="23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91460F13-014D-82A9-A863-CA34A4C3AA24}"/>
              </a:ext>
            </a:extLst>
          </p:cNvPr>
          <p:cNvSpPr/>
          <p:nvPr/>
        </p:nvSpPr>
        <p:spPr>
          <a:xfrm>
            <a:off x="4868837" y="2956208"/>
            <a:ext cx="2210757" cy="2789592"/>
          </a:xfrm>
          <a:custGeom>
            <a:avLst/>
            <a:gdLst>
              <a:gd name="connsiteX0" fmla="*/ 114643 w 2210757"/>
              <a:gd name="connsiteY0" fmla="*/ 68932 h 2789592"/>
              <a:gd name="connsiteX1" fmla="*/ 160363 w 2210757"/>
              <a:gd name="connsiteY1" fmla="*/ 114652 h 2789592"/>
              <a:gd name="connsiteX2" fmla="*/ 1128103 w 2210757"/>
              <a:gd name="connsiteY2" fmla="*/ 830932 h 2789592"/>
              <a:gd name="connsiteX3" fmla="*/ 983323 w 2210757"/>
              <a:gd name="connsiteY3" fmla="*/ 724252 h 2789592"/>
              <a:gd name="connsiteX4" fmla="*/ 1288123 w 2210757"/>
              <a:gd name="connsiteY4" fmla="*/ 922372 h 2789592"/>
              <a:gd name="connsiteX5" fmla="*/ 343243 w 2210757"/>
              <a:gd name="connsiteY5" fmla="*/ 922372 h 2789592"/>
              <a:gd name="connsiteX6" fmla="*/ 952843 w 2210757"/>
              <a:gd name="connsiteY6" fmla="*/ 1143352 h 2789592"/>
              <a:gd name="connsiteX7" fmla="*/ 1592923 w 2210757"/>
              <a:gd name="connsiteY7" fmla="*/ 1943452 h 2789592"/>
              <a:gd name="connsiteX8" fmla="*/ 1638643 w 2210757"/>
              <a:gd name="connsiteY8" fmla="*/ 1798672 h 2789592"/>
              <a:gd name="connsiteX9" fmla="*/ 1981543 w 2210757"/>
              <a:gd name="connsiteY9" fmla="*/ 2385412 h 2789592"/>
              <a:gd name="connsiteX10" fmla="*/ 1859623 w 2210757"/>
              <a:gd name="connsiteY10" fmla="*/ 2789272 h 2789592"/>
              <a:gd name="connsiteX11" fmla="*/ 2012023 w 2210757"/>
              <a:gd name="connsiteY11" fmla="*/ 2438752 h 2789592"/>
              <a:gd name="connsiteX12" fmla="*/ 2210143 w 2210757"/>
              <a:gd name="connsiteY12" fmla="*/ 1699612 h 2789592"/>
              <a:gd name="connsiteX13" fmla="*/ 1943443 w 2210757"/>
              <a:gd name="connsiteY13" fmla="*/ 1592932 h 2789592"/>
              <a:gd name="connsiteX14" fmla="*/ 1128103 w 2210757"/>
              <a:gd name="connsiteY14" fmla="*/ 564232 h 2789592"/>
              <a:gd name="connsiteX15" fmla="*/ 1364323 w 2210757"/>
              <a:gd name="connsiteY15" fmla="*/ 861412 h 2789592"/>
              <a:gd name="connsiteX16" fmla="*/ 983323 w 2210757"/>
              <a:gd name="connsiteY16" fmla="*/ 518512 h 2789592"/>
              <a:gd name="connsiteX17" fmla="*/ 1295743 w 2210757"/>
              <a:gd name="connsiteY17" fmla="*/ 785212 h 2789592"/>
              <a:gd name="connsiteX18" fmla="*/ 114643 w 2210757"/>
              <a:gd name="connsiteY18" fmla="*/ 68932 h 27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0757" h="2789592">
                <a:moveTo>
                  <a:pt x="114643" y="68932"/>
                </a:moveTo>
                <a:cubicBezTo>
                  <a:pt x="-74587" y="-42828"/>
                  <a:pt x="-8547" y="-12348"/>
                  <a:pt x="160363" y="114652"/>
                </a:cubicBezTo>
                <a:cubicBezTo>
                  <a:pt x="329273" y="241652"/>
                  <a:pt x="990943" y="729332"/>
                  <a:pt x="1128103" y="830932"/>
                </a:cubicBezTo>
                <a:cubicBezTo>
                  <a:pt x="1265263" y="932532"/>
                  <a:pt x="956653" y="709012"/>
                  <a:pt x="983323" y="724252"/>
                </a:cubicBezTo>
                <a:cubicBezTo>
                  <a:pt x="1009993" y="739492"/>
                  <a:pt x="1394803" y="889352"/>
                  <a:pt x="1288123" y="922372"/>
                </a:cubicBezTo>
                <a:cubicBezTo>
                  <a:pt x="1181443" y="955392"/>
                  <a:pt x="399123" y="885542"/>
                  <a:pt x="343243" y="922372"/>
                </a:cubicBezTo>
                <a:cubicBezTo>
                  <a:pt x="287363" y="959202"/>
                  <a:pt x="744563" y="973172"/>
                  <a:pt x="952843" y="1143352"/>
                </a:cubicBezTo>
                <a:cubicBezTo>
                  <a:pt x="1161123" y="1313532"/>
                  <a:pt x="1478623" y="1834232"/>
                  <a:pt x="1592923" y="1943452"/>
                </a:cubicBezTo>
                <a:cubicBezTo>
                  <a:pt x="1707223" y="2052672"/>
                  <a:pt x="1573873" y="1725012"/>
                  <a:pt x="1638643" y="1798672"/>
                </a:cubicBezTo>
                <a:cubicBezTo>
                  <a:pt x="1703413" y="1872332"/>
                  <a:pt x="1944713" y="2220312"/>
                  <a:pt x="1981543" y="2385412"/>
                </a:cubicBezTo>
                <a:cubicBezTo>
                  <a:pt x="2018373" y="2550512"/>
                  <a:pt x="1854543" y="2780382"/>
                  <a:pt x="1859623" y="2789272"/>
                </a:cubicBezTo>
                <a:cubicBezTo>
                  <a:pt x="1864703" y="2798162"/>
                  <a:pt x="1953603" y="2620362"/>
                  <a:pt x="2012023" y="2438752"/>
                </a:cubicBezTo>
                <a:cubicBezTo>
                  <a:pt x="2070443" y="2257142"/>
                  <a:pt x="2221573" y="1840582"/>
                  <a:pt x="2210143" y="1699612"/>
                </a:cubicBezTo>
                <a:cubicBezTo>
                  <a:pt x="2198713" y="1558642"/>
                  <a:pt x="2123783" y="1782162"/>
                  <a:pt x="1943443" y="1592932"/>
                </a:cubicBezTo>
                <a:cubicBezTo>
                  <a:pt x="1763103" y="1403702"/>
                  <a:pt x="1128103" y="564232"/>
                  <a:pt x="1128103" y="564232"/>
                </a:cubicBezTo>
                <a:cubicBezTo>
                  <a:pt x="1031583" y="442312"/>
                  <a:pt x="1388453" y="869032"/>
                  <a:pt x="1364323" y="861412"/>
                </a:cubicBezTo>
                <a:cubicBezTo>
                  <a:pt x="1340193" y="853792"/>
                  <a:pt x="994753" y="531212"/>
                  <a:pt x="983323" y="518512"/>
                </a:cubicBezTo>
                <a:cubicBezTo>
                  <a:pt x="971893" y="505812"/>
                  <a:pt x="1443063" y="860142"/>
                  <a:pt x="1295743" y="785212"/>
                </a:cubicBezTo>
                <a:cubicBezTo>
                  <a:pt x="1148423" y="710282"/>
                  <a:pt x="303873" y="180692"/>
                  <a:pt x="114643" y="6893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AB8EE9F1-30AE-481C-C203-8BA8410036DE}"/>
              </a:ext>
            </a:extLst>
          </p:cNvPr>
          <p:cNvSpPr/>
          <p:nvPr/>
        </p:nvSpPr>
        <p:spPr>
          <a:xfrm>
            <a:off x="4014961" y="3505990"/>
            <a:ext cx="2420578" cy="2479640"/>
          </a:xfrm>
          <a:custGeom>
            <a:avLst/>
            <a:gdLst>
              <a:gd name="connsiteX0" fmla="*/ 160799 w 2420578"/>
              <a:gd name="connsiteY0" fmla="*/ 83030 h 2479640"/>
              <a:gd name="connsiteX1" fmla="*/ 191279 w 2420578"/>
              <a:gd name="connsiteY1" fmla="*/ 143990 h 2479640"/>
              <a:gd name="connsiteX2" fmla="*/ 2020079 w 2420578"/>
              <a:gd name="connsiteY2" fmla="*/ 1286990 h 2479640"/>
              <a:gd name="connsiteX3" fmla="*/ 1425719 w 2420578"/>
              <a:gd name="connsiteY3" fmla="*/ 1096490 h 2479640"/>
              <a:gd name="connsiteX4" fmla="*/ 2416319 w 2420578"/>
              <a:gd name="connsiteY4" fmla="*/ 2460470 h 2479640"/>
              <a:gd name="connsiteX5" fmla="*/ 1738139 w 2420578"/>
              <a:gd name="connsiteY5" fmla="*/ 1858490 h 2479640"/>
              <a:gd name="connsiteX6" fmla="*/ 656099 w 2420578"/>
              <a:gd name="connsiteY6" fmla="*/ 1317470 h 2479640"/>
              <a:gd name="connsiteX7" fmla="*/ 1082819 w 2420578"/>
              <a:gd name="connsiteY7" fmla="*/ 1553690 h 2479640"/>
              <a:gd name="connsiteX8" fmla="*/ 16019 w 2420578"/>
              <a:gd name="connsiteY8" fmla="*/ 1126970 h 2479640"/>
              <a:gd name="connsiteX9" fmla="*/ 930419 w 2420578"/>
              <a:gd name="connsiteY9" fmla="*/ 1302230 h 2479640"/>
              <a:gd name="connsiteX10" fmla="*/ 145559 w 2420578"/>
              <a:gd name="connsiteY10" fmla="*/ 723110 h 2479640"/>
              <a:gd name="connsiteX11" fmla="*/ 1120919 w 2420578"/>
              <a:gd name="connsiteY11" fmla="*/ 974570 h 2479640"/>
              <a:gd name="connsiteX12" fmla="*/ 244619 w 2420578"/>
              <a:gd name="connsiteY12" fmla="*/ 441170 h 2479640"/>
              <a:gd name="connsiteX13" fmla="*/ 1120919 w 2420578"/>
              <a:gd name="connsiteY13" fmla="*/ 753590 h 2479640"/>
              <a:gd name="connsiteX14" fmla="*/ 160799 w 2420578"/>
              <a:gd name="connsiteY14" fmla="*/ 83030 h 24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0578" h="2479640">
                <a:moveTo>
                  <a:pt x="160799" y="83030"/>
                </a:moveTo>
                <a:cubicBezTo>
                  <a:pt x="5859" y="-18570"/>
                  <a:pt x="-118601" y="-56670"/>
                  <a:pt x="191279" y="143990"/>
                </a:cubicBezTo>
                <a:cubicBezTo>
                  <a:pt x="501159" y="344650"/>
                  <a:pt x="1814339" y="1128240"/>
                  <a:pt x="2020079" y="1286990"/>
                </a:cubicBezTo>
                <a:cubicBezTo>
                  <a:pt x="2225819" y="1445740"/>
                  <a:pt x="1359679" y="900910"/>
                  <a:pt x="1425719" y="1096490"/>
                </a:cubicBezTo>
                <a:cubicBezTo>
                  <a:pt x="1491759" y="1292070"/>
                  <a:pt x="2364249" y="2333470"/>
                  <a:pt x="2416319" y="2460470"/>
                </a:cubicBezTo>
                <a:cubicBezTo>
                  <a:pt x="2468389" y="2587470"/>
                  <a:pt x="2031509" y="2048990"/>
                  <a:pt x="1738139" y="1858490"/>
                </a:cubicBezTo>
                <a:cubicBezTo>
                  <a:pt x="1444769" y="1667990"/>
                  <a:pt x="765319" y="1368270"/>
                  <a:pt x="656099" y="1317470"/>
                </a:cubicBezTo>
                <a:cubicBezTo>
                  <a:pt x="546879" y="1266670"/>
                  <a:pt x="1189499" y="1585440"/>
                  <a:pt x="1082819" y="1553690"/>
                </a:cubicBezTo>
                <a:cubicBezTo>
                  <a:pt x="976139" y="1521940"/>
                  <a:pt x="41419" y="1168880"/>
                  <a:pt x="16019" y="1126970"/>
                </a:cubicBezTo>
                <a:cubicBezTo>
                  <a:pt x="-9381" y="1085060"/>
                  <a:pt x="908829" y="1369540"/>
                  <a:pt x="930419" y="1302230"/>
                </a:cubicBezTo>
                <a:cubicBezTo>
                  <a:pt x="952009" y="1234920"/>
                  <a:pt x="113809" y="777720"/>
                  <a:pt x="145559" y="723110"/>
                </a:cubicBezTo>
                <a:cubicBezTo>
                  <a:pt x="177309" y="668500"/>
                  <a:pt x="1104409" y="1021560"/>
                  <a:pt x="1120919" y="974570"/>
                </a:cubicBezTo>
                <a:cubicBezTo>
                  <a:pt x="1137429" y="927580"/>
                  <a:pt x="244619" y="478000"/>
                  <a:pt x="244619" y="441170"/>
                </a:cubicBezTo>
                <a:cubicBezTo>
                  <a:pt x="244619" y="404340"/>
                  <a:pt x="1132349" y="818360"/>
                  <a:pt x="1120919" y="753590"/>
                </a:cubicBezTo>
                <a:cubicBezTo>
                  <a:pt x="1109489" y="688820"/>
                  <a:pt x="315739" y="184630"/>
                  <a:pt x="160799" y="8303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155CB2F1-621D-4553-EDA6-27F7ADC8C9E6}"/>
              </a:ext>
            </a:extLst>
          </p:cNvPr>
          <p:cNvSpPr/>
          <p:nvPr/>
        </p:nvSpPr>
        <p:spPr>
          <a:xfrm>
            <a:off x="3800069" y="3645901"/>
            <a:ext cx="1404392" cy="1780020"/>
          </a:xfrm>
          <a:custGeom>
            <a:avLst/>
            <a:gdLst>
              <a:gd name="connsiteX0" fmla="*/ 55651 w 1404392"/>
              <a:gd name="connsiteY0" fmla="*/ 87899 h 1780020"/>
              <a:gd name="connsiteX1" fmla="*/ 261391 w 1404392"/>
              <a:gd name="connsiteY1" fmla="*/ 514619 h 1780020"/>
              <a:gd name="connsiteX2" fmla="*/ 131851 w 1404392"/>
              <a:gd name="connsiteY2" fmla="*/ 887999 h 1780020"/>
              <a:gd name="connsiteX3" fmla="*/ 200431 w 1404392"/>
              <a:gd name="connsiteY3" fmla="*/ 804179 h 1780020"/>
              <a:gd name="connsiteX4" fmla="*/ 139471 w 1404392"/>
              <a:gd name="connsiteY4" fmla="*/ 1002299 h 1780020"/>
              <a:gd name="connsiteX5" fmla="*/ 375691 w 1404392"/>
              <a:gd name="connsiteY5" fmla="*/ 1147079 h 1780020"/>
              <a:gd name="connsiteX6" fmla="*/ 2311 w 1404392"/>
              <a:gd name="connsiteY6" fmla="*/ 1025159 h 1780020"/>
              <a:gd name="connsiteX7" fmla="*/ 589051 w 1404392"/>
              <a:gd name="connsiteY7" fmla="*/ 1604279 h 1780020"/>
              <a:gd name="connsiteX8" fmla="*/ 619531 w 1404392"/>
              <a:gd name="connsiteY8" fmla="*/ 1520459 h 1780020"/>
              <a:gd name="connsiteX9" fmla="*/ 992911 w 1404392"/>
              <a:gd name="connsiteY9" fmla="*/ 1779539 h 1780020"/>
              <a:gd name="connsiteX10" fmla="*/ 680491 w 1404392"/>
              <a:gd name="connsiteY10" fmla="*/ 1444259 h 1780020"/>
              <a:gd name="connsiteX11" fmla="*/ 1404391 w 1404392"/>
              <a:gd name="connsiteY11" fmla="*/ 1611899 h 1780020"/>
              <a:gd name="connsiteX12" fmla="*/ 672871 w 1404392"/>
              <a:gd name="connsiteY12" fmla="*/ 644159 h 1780020"/>
              <a:gd name="connsiteX13" fmla="*/ 535711 w 1404392"/>
              <a:gd name="connsiteY13" fmla="*/ 682259 h 1780020"/>
              <a:gd name="connsiteX14" fmla="*/ 886231 w 1404392"/>
              <a:gd name="connsiteY14" fmla="*/ 4079 h 1780020"/>
              <a:gd name="connsiteX15" fmla="*/ 634771 w 1404392"/>
              <a:gd name="connsiteY15" fmla="*/ 392699 h 1780020"/>
              <a:gd name="connsiteX16" fmla="*/ 253771 w 1404392"/>
              <a:gd name="connsiteY16" fmla="*/ 255539 h 1780020"/>
              <a:gd name="connsiteX17" fmla="*/ 55651 w 1404392"/>
              <a:gd name="connsiteY17" fmla="*/ 87899 h 17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04392" h="1780020">
                <a:moveTo>
                  <a:pt x="55651" y="87899"/>
                </a:moveTo>
                <a:cubicBezTo>
                  <a:pt x="56921" y="131079"/>
                  <a:pt x="248691" y="381269"/>
                  <a:pt x="261391" y="514619"/>
                </a:cubicBezTo>
                <a:cubicBezTo>
                  <a:pt x="274091" y="647969"/>
                  <a:pt x="142011" y="839739"/>
                  <a:pt x="131851" y="887999"/>
                </a:cubicBezTo>
                <a:cubicBezTo>
                  <a:pt x="121691" y="936259"/>
                  <a:pt x="199161" y="785129"/>
                  <a:pt x="200431" y="804179"/>
                </a:cubicBezTo>
                <a:cubicBezTo>
                  <a:pt x="201701" y="823229"/>
                  <a:pt x="110261" y="945149"/>
                  <a:pt x="139471" y="1002299"/>
                </a:cubicBezTo>
                <a:cubicBezTo>
                  <a:pt x="168681" y="1059449"/>
                  <a:pt x="398551" y="1143269"/>
                  <a:pt x="375691" y="1147079"/>
                </a:cubicBezTo>
                <a:cubicBezTo>
                  <a:pt x="352831" y="1150889"/>
                  <a:pt x="-33249" y="948959"/>
                  <a:pt x="2311" y="1025159"/>
                </a:cubicBezTo>
                <a:cubicBezTo>
                  <a:pt x="37871" y="1101359"/>
                  <a:pt x="486181" y="1521729"/>
                  <a:pt x="589051" y="1604279"/>
                </a:cubicBezTo>
                <a:cubicBezTo>
                  <a:pt x="691921" y="1686829"/>
                  <a:pt x="552221" y="1491249"/>
                  <a:pt x="619531" y="1520459"/>
                </a:cubicBezTo>
                <a:cubicBezTo>
                  <a:pt x="686841" y="1549669"/>
                  <a:pt x="982751" y="1792239"/>
                  <a:pt x="992911" y="1779539"/>
                </a:cubicBezTo>
                <a:cubicBezTo>
                  <a:pt x="1003071" y="1766839"/>
                  <a:pt x="611911" y="1472199"/>
                  <a:pt x="680491" y="1444259"/>
                </a:cubicBezTo>
                <a:cubicBezTo>
                  <a:pt x="749071" y="1416319"/>
                  <a:pt x="1405661" y="1745249"/>
                  <a:pt x="1404391" y="1611899"/>
                </a:cubicBezTo>
                <a:cubicBezTo>
                  <a:pt x="1403121" y="1478549"/>
                  <a:pt x="817651" y="799099"/>
                  <a:pt x="672871" y="644159"/>
                </a:cubicBezTo>
                <a:cubicBezTo>
                  <a:pt x="528091" y="489219"/>
                  <a:pt x="500151" y="788939"/>
                  <a:pt x="535711" y="682259"/>
                </a:cubicBezTo>
                <a:cubicBezTo>
                  <a:pt x="571271" y="575579"/>
                  <a:pt x="869721" y="52339"/>
                  <a:pt x="886231" y="4079"/>
                </a:cubicBezTo>
                <a:cubicBezTo>
                  <a:pt x="902741" y="-44181"/>
                  <a:pt x="740181" y="350789"/>
                  <a:pt x="634771" y="392699"/>
                </a:cubicBezTo>
                <a:cubicBezTo>
                  <a:pt x="529361" y="434609"/>
                  <a:pt x="355371" y="306339"/>
                  <a:pt x="253771" y="255539"/>
                </a:cubicBezTo>
                <a:cubicBezTo>
                  <a:pt x="152171" y="204739"/>
                  <a:pt x="54381" y="44719"/>
                  <a:pt x="55651" y="878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DC941370-94B8-9DD4-2EC5-22C6E9DDD6F3}"/>
              </a:ext>
            </a:extLst>
          </p:cNvPr>
          <p:cNvSpPr/>
          <p:nvPr/>
        </p:nvSpPr>
        <p:spPr>
          <a:xfrm>
            <a:off x="4070754" y="5006335"/>
            <a:ext cx="732013" cy="911651"/>
          </a:xfrm>
          <a:custGeom>
            <a:avLst/>
            <a:gdLst>
              <a:gd name="connsiteX0" fmla="*/ 729846 w 732013"/>
              <a:gd name="connsiteY0" fmla="*/ 5 h 911651"/>
              <a:gd name="connsiteX1" fmla="*/ 21186 w 732013"/>
              <a:gd name="connsiteY1" fmla="*/ 266705 h 911651"/>
              <a:gd name="connsiteX2" fmla="*/ 188826 w 732013"/>
              <a:gd name="connsiteY2" fmla="*/ 327665 h 911651"/>
              <a:gd name="connsiteX3" fmla="*/ 219306 w 732013"/>
              <a:gd name="connsiteY3" fmla="*/ 518165 h 911651"/>
              <a:gd name="connsiteX4" fmla="*/ 165966 w 732013"/>
              <a:gd name="connsiteY4" fmla="*/ 464825 h 911651"/>
              <a:gd name="connsiteX5" fmla="*/ 21186 w 732013"/>
              <a:gd name="connsiteY5" fmla="*/ 777245 h 911651"/>
              <a:gd name="connsiteX6" fmla="*/ 204066 w 732013"/>
              <a:gd name="connsiteY6" fmla="*/ 670565 h 911651"/>
              <a:gd name="connsiteX7" fmla="*/ 699366 w 732013"/>
              <a:gd name="connsiteY7" fmla="*/ 906785 h 911651"/>
              <a:gd name="connsiteX8" fmla="*/ 386946 w 732013"/>
              <a:gd name="connsiteY8" fmla="*/ 411485 h 911651"/>
              <a:gd name="connsiteX9" fmla="*/ 455526 w 732013"/>
              <a:gd name="connsiteY9" fmla="*/ 327665 h 911651"/>
              <a:gd name="connsiteX10" fmla="*/ 249786 w 732013"/>
              <a:gd name="connsiteY10" fmla="*/ 274325 h 911651"/>
              <a:gd name="connsiteX11" fmla="*/ 729846 w 732013"/>
              <a:gd name="connsiteY11" fmla="*/ 5 h 9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013" h="911651">
                <a:moveTo>
                  <a:pt x="729846" y="5"/>
                </a:moveTo>
                <a:cubicBezTo>
                  <a:pt x="691746" y="-1265"/>
                  <a:pt x="111356" y="212095"/>
                  <a:pt x="21186" y="266705"/>
                </a:cubicBezTo>
                <a:cubicBezTo>
                  <a:pt x="-68984" y="321315"/>
                  <a:pt x="155806" y="285755"/>
                  <a:pt x="188826" y="327665"/>
                </a:cubicBezTo>
                <a:cubicBezTo>
                  <a:pt x="221846" y="369575"/>
                  <a:pt x="223116" y="495305"/>
                  <a:pt x="219306" y="518165"/>
                </a:cubicBezTo>
                <a:cubicBezTo>
                  <a:pt x="215496" y="541025"/>
                  <a:pt x="198986" y="421645"/>
                  <a:pt x="165966" y="464825"/>
                </a:cubicBezTo>
                <a:cubicBezTo>
                  <a:pt x="132946" y="508005"/>
                  <a:pt x="14836" y="742955"/>
                  <a:pt x="21186" y="777245"/>
                </a:cubicBezTo>
                <a:cubicBezTo>
                  <a:pt x="27536" y="811535"/>
                  <a:pt x="91036" y="648975"/>
                  <a:pt x="204066" y="670565"/>
                </a:cubicBezTo>
                <a:cubicBezTo>
                  <a:pt x="317096" y="692155"/>
                  <a:pt x="668886" y="949965"/>
                  <a:pt x="699366" y="906785"/>
                </a:cubicBezTo>
                <a:cubicBezTo>
                  <a:pt x="729846" y="863605"/>
                  <a:pt x="427586" y="508005"/>
                  <a:pt x="386946" y="411485"/>
                </a:cubicBezTo>
                <a:cubicBezTo>
                  <a:pt x="346306" y="314965"/>
                  <a:pt x="478386" y="350525"/>
                  <a:pt x="455526" y="327665"/>
                </a:cubicBezTo>
                <a:cubicBezTo>
                  <a:pt x="432666" y="304805"/>
                  <a:pt x="207876" y="326395"/>
                  <a:pt x="249786" y="274325"/>
                </a:cubicBezTo>
                <a:cubicBezTo>
                  <a:pt x="291696" y="222255"/>
                  <a:pt x="767946" y="1275"/>
                  <a:pt x="729846" y="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CF2B0D1F-821E-1CAB-837D-9FDC35BCC825}"/>
              </a:ext>
            </a:extLst>
          </p:cNvPr>
          <p:cNvSpPr/>
          <p:nvPr/>
        </p:nvSpPr>
        <p:spPr>
          <a:xfrm>
            <a:off x="4142831" y="3245595"/>
            <a:ext cx="2294717" cy="2574643"/>
          </a:xfrm>
          <a:custGeom>
            <a:avLst/>
            <a:gdLst>
              <a:gd name="connsiteX0" fmla="*/ 429169 w 2294717"/>
              <a:gd name="connsiteY0" fmla="*/ 525 h 2574643"/>
              <a:gd name="connsiteX1" fmla="*/ 1092109 w 2294717"/>
              <a:gd name="connsiteY1" fmla="*/ 137685 h 2574643"/>
              <a:gd name="connsiteX2" fmla="*/ 2014129 w 2294717"/>
              <a:gd name="connsiteY2" fmla="*/ 983505 h 2574643"/>
              <a:gd name="connsiteX3" fmla="*/ 1465489 w 2294717"/>
              <a:gd name="connsiteY3" fmla="*/ 754905 h 2574643"/>
              <a:gd name="connsiteX4" fmla="*/ 2197009 w 2294717"/>
              <a:gd name="connsiteY4" fmla="*/ 1890285 h 2574643"/>
              <a:gd name="connsiteX5" fmla="*/ 2250349 w 2294717"/>
              <a:gd name="connsiteY5" fmla="*/ 1151145 h 2574643"/>
              <a:gd name="connsiteX6" fmla="*/ 1854109 w 2294717"/>
              <a:gd name="connsiteY6" fmla="*/ 2446545 h 2574643"/>
              <a:gd name="connsiteX7" fmla="*/ 1854109 w 2294717"/>
              <a:gd name="connsiteY7" fmla="*/ 2416065 h 2574643"/>
              <a:gd name="connsiteX8" fmla="*/ 1396909 w 2294717"/>
              <a:gd name="connsiteY8" fmla="*/ 1463565 h 2574643"/>
              <a:gd name="connsiteX9" fmla="*/ 48169 w 2294717"/>
              <a:gd name="connsiteY9" fmla="*/ 1120665 h 2574643"/>
              <a:gd name="connsiteX10" fmla="*/ 292009 w 2294717"/>
              <a:gd name="connsiteY10" fmla="*/ 663465 h 2574643"/>
              <a:gd name="connsiteX11" fmla="*/ 208189 w 2294717"/>
              <a:gd name="connsiteY11" fmla="*/ 290085 h 2574643"/>
              <a:gd name="connsiteX12" fmla="*/ 1412149 w 2294717"/>
              <a:gd name="connsiteY12" fmla="*/ 724425 h 2574643"/>
              <a:gd name="connsiteX13" fmla="*/ 543469 w 2294717"/>
              <a:gd name="connsiteY13" fmla="*/ 168165 h 2574643"/>
              <a:gd name="connsiteX14" fmla="*/ 985429 w 2294717"/>
              <a:gd name="connsiteY14" fmla="*/ 91965 h 2574643"/>
              <a:gd name="connsiteX15" fmla="*/ 429169 w 2294717"/>
              <a:gd name="connsiteY15" fmla="*/ 525 h 25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717" h="2574643">
                <a:moveTo>
                  <a:pt x="429169" y="525"/>
                </a:moveTo>
                <a:cubicBezTo>
                  <a:pt x="446949" y="8145"/>
                  <a:pt x="827949" y="-26145"/>
                  <a:pt x="1092109" y="137685"/>
                </a:cubicBezTo>
                <a:cubicBezTo>
                  <a:pt x="1356269" y="301515"/>
                  <a:pt x="1951899" y="880635"/>
                  <a:pt x="2014129" y="983505"/>
                </a:cubicBezTo>
                <a:cubicBezTo>
                  <a:pt x="2076359" y="1086375"/>
                  <a:pt x="1435009" y="603775"/>
                  <a:pt x="1465489" y="754905"/>
                </a:cubicBezTo>
                <a:cubicBezTo>
                  <a:pt x="1495969" y="906035"/>
                  <a:pt x="2066199" y="1824245"/>
                  <a:pt x="2197009" y="1890285"/>
                </a:cubicBezTo>
                <a:cubicBezTo>
                  <a:pt x="2327819" y="1956325"/>
                  <a:pt x="2307499" y="1058435"/>
                  <a:pt x="2250349" y="1151145"/>
                </a:cubicBezTo>
                <a:cubicBezTo>
                  <a:pt x="2193199" y="1243855"/>
                  <a:pt x="1920149" y="2235725"/>
                  <a:pt x="1854109" y="2446545"/>
                </a:cubicBezTo>
                <a:cubicBezTo>
                  <a:pt x="1788069" y="2657365"/>
                  <a:pt x="1930309" y="2579895"/>
                  <a:pt x="1854109" y="2416065"/>
                </a:cubicBezTo>
                <a:cubicBezTo>
                  <a:pt x="1777909" y="2252235"/>
                  <a:pt x="1697899" y="1679465"/>
                  <a:pt x="1396909" y="1463565"/>
                </a:cubicBezTo>
                <a:cubicBezTo>
                  <a:pt x="1095919" y="1247665"/>
                  <a:pt x="232319" y="1254015"/>
                  <a:pt x="48169" y="1120665"/>
                </a:cubicBezTo>
                <a:cubicBezTo>
                  <a:pt x="-135981" y="987315"/>
                  <a:pt x="265339" y="801895"/>
                  <a:pt x="292009" y="663465"/>
                </a:cubicBezTo>
                <a:cubicBezTo>
                  <a:pt x="318679" y="525035"/>
                  <a:pt x="21499" y="279925"/>
                  <a:pt x="208189" y="290085"/>
                </a:cubicBezTo>
                <a:cubicBezTo>
                  <a:pt x="394879" y="300245"/>
                  <a:pt x="1356269" y="744745"/>
                  <a:pt x="1412149" y="724425"/>
                </a:cubicBezTo>
                <a:cubicBezTo>
                  <a:pt x="1468029" y="704105"/>
                  <a:pt x="614589" y="273575"/>
                  <a:pt x="543469" y="168165"/>
                </a:cubicBezTo>
                <a:cubicBezTo>
                  <a:pt x="472349" y="62755"/>
                  <a:pt x="1004479" y="113555"/>
                  <a:pt x="985429" y="91965"/>
                </a:cubicBezTo>
                <a:cubicBezTo>
                  <a:pt x="966379" y="70375"/>
                  <a:pt x="411389" y="-7095"/>
                  <a:pt x="429169" y="52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7E95C93E-F2D9-2D85-6318-CE14052FD464}"/>
              </a:ext>
            </a:extLst>
          </p:cNvPr>
          <p:cNvSpPr/>
          <p:nvPr/>
        </p:nvSpPr>
        <p:spPr>
          <a:xfrm>
            <a:off x="5557413" y="4369547"/>
            <a:ext cx="1248380" cy="2026279"/>
          </a:xfrm>
          <a:custGeom>
            <a:avLst/>
            <a:gdLst>
              <a:gd name="connsiteX0" fmla="*/ 713847 w 1248380"/>
              <a:gd name="connsiteY0" fmla="*/ 11953 h 2026279"/>
              <a:gd name="connsiteX1" fmla="*/ 73767 w 1248380"/>
              <a:gd name="connsiteY1" fmla="*/ 1116853 h 2026279"/>
              <a:gd name="connsiteX2" fmla="*/ 73767 w 1248380"/>
              <a:gd name="connsiteY2" fmla="*/ 1254013 h 2026279"/>
              <a:gd name="connsiteX3" fmla="*/ 104247 w 1248380"/>
              <a:gd name="connsiteY3" fmla="*/ 1223533 h 2026279"/>
              <a:gd name="connsiteX4" fmla="*/ 28047 w 1248380"/>
              <a:gd name="connsiteY4" fmla="*/ 1238773 h 2026279"/>
              <a:gd name="connsiteX5" fmla="*/ 5187 w 1248380"/>
              <a:gd name="connsiteY5" fmla="*/ 1337833 h 2026279"/>
              <a:gd name="connsiteX6" fmla="*/ 119487 w 1248380"/>
              <a:gd name="connsiteY6" fmla="*/ 1139713 h 2026279"/>
              <a:gd name="connsiteX7" fmla="*/ 279507 w 1248380"/>
              <a:gd name="connsiteY7" fmla="*/ 1467373 h 2026279"/>
              <a:gd name="connsiteX8" fmla="*/ 309987 w 1248380"/>
              <a:gd name="connsiteY8" fmla="*/ 1482613 h 2026279"/>
              <a:gd name="connsiteX9" fmla="*/ 134727 w 1248380"/>
              <a:gd name="connsiteY9" fmla="*/ 1414033 h 2026279"/>
              <a:gd name="connsiteX10" fmla="*/ 302367 w 1248380"/>
              <a:gd name="connsiteY10" fmla="*/ 1726453 h 2026279"/>
              <a:gd name="connsiteX11" fmla="*/ 378567 w 1248380"/>
              <a:gd name="connsiteY11" fmla="*/ 1955053 h 2026279"/>
              <a:gd name="connsiteX12" fmla="*/ 1102467 w 1248380"/>
              <a:gd name="connsiteY12" fmla="*/ 392953 h 2026279"/>
              <a:gd name="connsiteX13" fmla="*/ 1171047 w 1248380"/>
              <a:gd name="connsiteY13" fmla="*/ 964453 h 2026279"/>
              <a:gd name="connsiteX14" fmla="*/ 1224387 w 1248380"/>
              <a:gd name="connsiteY14" fmla="*/ 1002553 h 2026279"/>
              <a:gd name="connsiteX15" fmla="*/ 751947 w 1248380"/>
              <a:gd name="connsiteY15" fmla="*/ 408193 h 2026279"/>
              <a:gd name="connsiteX16" fmla="*/ 561447 w 1248380"/>
              <a:gd name="connsiteY16" fmla="*/ 522493 h 2026279"/>
              <a:gd name="connsiteX17" fmla="*/ 713847 w 1248380"/>
              <a:gd name="connsiteY17" fmla="*/ 11953 h 202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8380" h="2026279">
                <a:moveTo>
                  <a:pt x="713847" y="11953"/>
                </a:moveTo>
                <a:cubicBezTo>
                  <a:pt x="632567" y="111013"/>
                  <a:pt x="180447" y="909843"/>
                  <a:pt x="73767" y="1116853"/>
                </a:cubicBezTo>
                <a:cubicBezTo>
                  <a:pt x="-32913" y="1323863"/>
                  <a:pt x="73767" y="1254013"/>
                  <a:pt x="73767" y="1254013"/>
                </a:cubicBezTo>
                <a:cubicBezTo>
                  <a:pt x="78847" y="1271793"/>
                  <a:pt x="111867" y="1226073"/>
                  <a:pt x="104247" y="1223533"/>
                </a:cubicBezTo>
                <a:cubicBezTo>
                  <a:pt x="96627" y="1220993"/>
                  <a:pt x="44557" y="1219723"/>
                  <a:pt x="28047" y="1238773"/>
                </a:cubicBezTo>
                <a:cubicBezTo>
                  <a:pt x="11537" y="1257823"/>
                  <a:pt x="-10053" y="1354343"/>
                  <a:pt x="5187" y="1337833"/>
                </a:cubicBezTo>
                <a:cubicBezTo>
                  <a:pt x="20427" y="1321323"/>
                  <a:pt x="73767" y="1118123"/>
                  <a:pt x="119487" y="1139713"/>
                </a:cubicBezTo>
                <a:cubicBezTo>
                  <a:pt x="165207" y="1161303"/>
                  <a:pt x="247757" y="1410223"/>
                  <a:pt x="279507" y="1467373"/>
                </a:cubicBezTo>
                <a:cubicBezTo>
                  <a:pt x="311257" y="1524523"/>
                  <a:pt x="334117" y="1491503"/>
                  <a:pt x="309987" y="1482613"/>
                </a:cubicBezTo>
                <a:cubicBezTo>
                  <a:pt x="285857" y="1473723"/>
                  <a:pt x="135997" y="1373393"/>
                  <a:pt x="134727" y="1414033"/>
                </a:cubicBezTo>
                <a:cubicBezTo>
                  <a:pt x="133457" y="1454673"/>
                  <a:pt x="261727" y="1636283"/>
                  <a:pt x="302367" y="1726453"/>
                </a:cubicBezTo>
                <a:cubicBezTo>
                  <a:pt x="343007" y="1816623"/>
                  <a:pt x="245217" y="2177303"/>
                  <a:pt x="378567" y="1955053"/>
                </a:cubicBezTo>
                <a:cubicBezTo>
                  <a:pt x="511917" y="1732803"/>
                  <a:pt x="970387" y="558053"/>
                  <a:pt x="1102467" y="392953"/>
                </a:cubicBezTo>
                <a:cubicBezTo>
                  <a:pt x="1234547" y="227853"/>
                  <a:pt x="1150727" y="862853"/>
                  <a:pt x="1171047" y="964453"/>
                </a:cubicBezTo>
                <a:cubicBezTo>
                  <a:pt x="1191367" y="1066053"/>
                  <a:pt x="1294237" y="1095263"/>
                  <a:pt x="1224387" y="1002553"/>
                </a:cubicBezTo>
                <a:cubicBezTo>
                  <a:pt x="1154537" y="909843"/>
                  <a:pt x="862437" y="488203"/>
                  <a:pt x="751947" y="408193"/>
                </a:cubicBezTo>
                <a:cubicBezTo>
                  <a:pt x="641457" y="328183"/>
                  <a:pt x="574147" y="584723"/>
                  <a:pt x="561447" y="522493"/>
                </a:cubicBezTo>
                <a:cubicBezTo>
                  <a:pt x="548747" y="460263"/>
                  <a:pt x="795127" y="-87107"/>
                  <a:pt x="713847" y="1195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228FB073-7B17-DF05-D3D4-572D38A2B22A}"/>
              </a:ext>
            </a:extLst>
          </p:cNvPr>
          <p:cNvSpPr/>
          <p:nvPr/>
        </p:nvSpPr>
        <p:spPr>
          <a:xfrm>
            <a:off x="5910589" y="4433707"/>
            <a:ext cx="1071275" cy="2279445"/>
          </a:xfrm>
          <a:custGeom>
            <a:avLst/>
            <a:gdLst>
              <a:gd name="connsiteX0" fmla="*/ 2531 w 1071275"/>
              <a:gd name="connsiteY0" fmla="*/ 62093 h 2279445"/>
              <a:gd name="connsiteX1" fmla="*/ 345431 w 1071275"/>
              <a:gd name="connsiteY1" fmla="*/ 862193 h 2279445"/>
              <a:gd name="connsiteX2" fmla="*/ 17771 w 1071275"/>
              <a:gd name="connsiteY2" fmla="*/ 1875653 h 2279445"/>
              <a:gd name="connsiteX3" fmla="*/ 238751 w 1071275"/>
              <a:gd name="connsiteY3" fmla="*/ 1624193 h 2279445"/>
              <a:gd name="connsiteX4" fmla="*/ 330191 w 1071275"/>
              <a:gd name="connsiteY4" fmla="*/ 2271893 h 2279445"/>
              <a:gd name="connsiteX5" fmla="*/ 375911 w 1071275"/>
              <a:gd name="connsiteY5" fmla="*/ 1913753 h 2279445"/>
              <a:gd name="connsiteX6" fmla="*/ 1054091 w 1071275"/>
              <a:gd name="connsiteY6" fmla="*/ 976493 h 2279445"/>
              <a:gd name="connsiteX7" fmla="*/ 848351 w 1071275"/>
              <a:gd name="connsiteY7" fmla="*/ 702173 h 2279445"/>
              <a:gd name="connsiteX8" fmla="*/ 627371 w 1071275"/>
              <a:gd name="connsiteY8" fmla="*/ 1133 h 2279445"/>
              <a:gd name="connsiteX9" fmla="*/ 566411 w 1071275"/>
              <a:gd name="connsiteY9" fmla="*/ 526913 h 2279445"/>
              <a:gd name="connsiteX10" fmla="*/ 2531 w 1071275"/>
              <a:gd name="connsiteY10" fmla="*/ 62093 h 227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1275" h="2279445">
                <a:moveTo>
                  <a:pt x="2531" y="62093"/>
                </a:moveTo>
                <a:cubicBezTo>
                  <a:pt x="-34299" y="117973"/>
                  <a:pt x="342891" y="559933"/>
                  <a:pt x="345431" y="862193"/>
                </a:cubicBezTo>
                <a:cubicBezTo>
                  <a:pt x="347971" y="1164453"/>
                  <a:pt x="35551" y="1748653"/>
                  <a:pt x="17771" y="1875653"/>
                </a:cubicBezTo>
                <a:cubicBezTo>
                  <a:pt x="-9" y="2002653"/>
                  <a:pt x="186681" y="1558153"/>
                  <a:pt x="238751" y="1624193"/>
                </a:cubicBezTo>
                <a:cubicBezTo>
                  <a:pt x="290821" y="1690233"/>
                  <a:pt x="307331" y="2223633"/>
                  <a:pt x="330191" y="2271893"/>
                </a:cubicBezTo>
                <a:cubicBezTo>
                  <a:pt x="353051" y="2320153"/>
                  <a:pt x="255261" y="2129653"/>
                  <a:pt x="375911" y="1913753"/>
                </a:cubicBezTo>
                <a:cubicBezTo>
                  <a:pt x="496561" y="1697853"/>
                  <a:pt x="975351" y="1178423"/>
                  <a:pt x="1054091" y="976493"/>
                </a:cubicBezTo>
                <a:cubicBezTo>
                  <a:pt x="1132831" y="774563"/>
                  <a:pt x="919471" y="864733"/>
                  <a:pt x="848351" y="702173"/>
                </a:cubicBezTo>
                <a:cubicBezTo>
                  <a:pt x="777231" y="539613"/>
                  <a:pt x="674361" y="30343"/>
                  <a:pt x="627371" y="1133"/>
                </a:cubicBezTo>
                <a:cubicBezTo>
                  <a:pt x="580381" y="-28077"/>
                  <a:pt x="669281" y="516753"/>
                  <a:pt x="566411" y="526913"/>
                </a:cubicBezTo>
                <a:cubicBezTo>
                  <a:pt x="463541" y="537073"/>
                  <a:pt x="39361" y="6213"/>
                  <a:pt x="2531" y="6209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753DF716-23BE-57AF-1A39-336ED0718E9B}"/>
              </a:ext>
            </a:extLst>
          </p:cNvPr>
          <p:cNvSpPr/>
          <p:nvPr/>
        </p:nvSpPr>
        <p:spPr>
          <a:xfrm>
            <a:off x="5530012" y="5903428"/>
            <a:ext cx="1077830" cy="1131323"/>
          </a:xfrm>
          <a:custGeom>
            <a:avLst/>
            <a:gdLst>
              <a:gd name="connsiteX0" fmla="*/ 383108 w 1077830"/>
              <a:gd name="connsiteY0" fmla="*/ 169712 h 1131323"/>
              <a:gd name="connsiteX1" fmla="*/ 2108 w 1077830"/>
              <a:gd name="connsiteY1" fmla="*/ 657392 h 1131323"/>
              <a:gd name="connsiteX2" fmla="*/ 223088 w 1077830"/>
              <a:gd name="connsiteY2" fmla="*/ 489752 h 1131323"/>
              <a:gd name="connsiteX3" fmla="*/ 78308 w 1077830"/>
              <a:gd name="connsiteY3" fmla="*/ 924092 h 1131323"/>
              <a:gd name="connsiteX4" fmla="*/ 687908 w 1077830"/>
              <a:gd name="connsiteY4" fmla="*/ 367832 h 1131323"/>
              <a:gd name="connsiteX5" fmla="*/ 306908 w 1077830"/>
              <a:gd name="connsiteY5" fmla="*/ 939332 h 1131323"/>
              <a:gd name="connsiteX6" fmla="*/ 634568 w 1077830"/>
              <a:gd name="connsiteY6" fmla="*/ 786932 h 1131323"/>
              <a:gd name="connsiteX7" fmla="*/ 687908 w 1077830"/>
              <a:gd name="connsiteY7" fmla="*/ 1129832 h 1131323"/>
              <a:gd name="connsiteX8" fmla="*/ 924128 w 1077830"/>
              <a:gd name="connsiteY8" fmla="*/ 916472 h 1131323"/>
              <a:gd name="connsiteX9" fmla="*/ 1076528 w 1077830"/>
              <a:gd name="connsiteY9" fmla="*/ 1038392 h 1131323"/>
              <a:gd name="connsiteX10" fmla="*/ 840308 w 1077830"/>
              <a:gd name="connsiteY10" fmla="*/ 649772 h 1131323"/>
              <a:gd name="connsiteX11" fmla="*/ 924128 w 1077830"/>
              <a:gd name="connsiteY11" fmla="*/ 223052 h 1131323"/>
              <a:gd name="connsiteX12" fmla="*/ 642188 w 1077830"/>
              <a:gd name="connsiteY12" fmla="*/ 512612 h 1131323"/>
              <a:gd name="connsiteX13" fmla="*/ 733628 w 1077830"/>
              <a:gd name="connsiteY13" fmla="*/ 17312 h 1131323"/>
              <a:gd name="connsiteX14" fmla="*/ 383108 w 1077830"/>
              <a:gd name="connsiteY14" fmla="*/ 169712 h 11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7830" h="1131323">
                <a:moveTo>
                  <a:pt x="383108" y="169712"/>
                </a:moveTo>
                <a:cubicBezTo>
                  <a:pt x="261188" y="276392"/>
                  <a:pt x="28778" y="604052"/>
                  <a:pt x="2108" y="657392"/>
                </a:cubicBezTo>
                <a:cubicBezTo>
                  <a:pt x="-24562" y="710732"/>
                  <a:pt x="210388" y="445302"/>
                  <a:pt x="223088" y="489752"/>
                </a:cubicBezTo>
                <a:cubicBezTo>
                  <a:pt x="235788" y="534202"/>
                  <a:pt x="838" y="944412"/>
                  <a:pt x="78308" y="924092"/>
                </a:cubicBezTo>
                <a:cubicBezTo>
                  <a:pt x="155778" y="903772"/>
                  <a:pt x="649808" y="365292"/>
                  <a:pt x="687908" y="367832"/>
                </a:cubicBezTo>
                <a:cubicBezTo>
                  <a:pt x="726008" y="370372"/>
                  <a:pt x="315798" y="869482"/>
                  <a:pt x="306908" y="939332"/>
                </a:cubicBezTo>
                <a:cubicBezTo>
                  <a:pt x="298018" y="1009182"/>
                  <a:pt x="571068" y="755182"/>
                  <a:pt x="634568" y="786932"/>
                </a:cubicBezTo>
                <a:cubicBezTo>
                  <a:pt x="698068" y="818682"/>
                  <a:pt x="639648" y="1108242"/>
                  <a:pt x="687908" y="1129832"/>
                </a:cubicBezTo>
                <a:cubicBezTo>
                  <a:pt x="736168" y="1151422"/>
                  <a:pt x="859358" y="931712"/>
                  <a:pt x="924128" y="916472"/>
                </a:cubicBezTo>
                <a:cubicBezTo>
                  <a:pt x="988898" y="901232"/>
                  <a:pt x="1090498" y="1082842"/>
                  <a:pt x="1076528" y="1038392"/>
                </a:cubicBezTo>
                <a:cubicBezTo>
                  <a:pt x="1062558" y="993942"/>
                  <a:pt x="865708" y="785662"/>
                  <a:pt x="840308" y="649772"/>
                </a:cubicBezTo>
                <a:cubicBezTo>
                  <a:pt x="814908" y="513882"/>
                  <a:pt x="957148" y="245912"/>
                  <a:pt x="924128" y="223052"/>
                </a:cubicBezTo>
                <a:cubicBezTo>
                  <a:pt x="891108" y="200192"/>
                  <a:pt x="673938" y="546902"/>
                  <a:pt x="642188" y="512612"/>
                </a:cubicBezTo>
                <a:cubicBezTo>
                  <a:pt x="610438" y="478322"/>
                  <a:pt x="779348" y="77002"/>
                  <a:pt x="733628" y="17312"/>
                </a:cubicBezTo>
                <a:cubicBezTo>
                  <a:pt x="687908" y="-42378"/>
                  <a:pt x="505028" y="63032"/>
                  <a:pt x="383108" y="16971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0377D9D-434E-76A9-EF19-69AF8F5B6198}"/>
              </a:ext>
            </a:extLst>
          </p:cNvPr>
          <p:cNvSpPr/>
          <p:nvPr/>
        </p:nvSpPr>
        <p:spPr>
          <a:xfrm>
            <a:off x="5783510" y="6187282"/>
            <a:ext cx="662718" cy="810986"/>
          </a:xfrm>
          <a:custGeom>
            <a:avLst/>
            <a:gdLst>
              <a:gd name="connsiteX0" fmla="*/ 30550 w 662718"/>
              <a:gd name="connsiteY0" fmla="*/ 158 h 810986"/>
              <a:gd name="connsiteX1" fmla="*/ 152470 w 662718"/>
              <a:gd name="connsiteY1" fmla="*/ 365918 h 810986"/>
              <a:gd name="connsiteX2" fmla="*/ 70 w 662718"/>
              <a:gd name="connsiteY2" fmla="*/ 701198 h 810986"/>
              <a:gd name="connsiteX3" fmla="*/ 175330 w 662718"/>
              <a:gd name="connsiteY3" fmla="*/ 564038 h 810986"/>
              <a:gd name="connsiteX4" fmla="*/ 144850 w 662718"/>
              <a:gd name="connsiteY4" fmla="*/ 807878 h 810986"/>
              <a:gd name="connsiteX5" fmla="*/ 655390 w 662718"/>
              <a:gd name="connsiteY5" fmla="*/ 358298 h 810986"/>
              <a:gd name="connsiteX6" fmla="*/ 419170 w 662718"/>
              <a:gd name="connsiteY6" fmla="*/ 320198 h 810986"/>
              <a:gd name="connsiteX7" fmla="*/ 30550 w 662718"/>
              <a:gd name="connsiteY7" fmla="*/ 158 h 8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718" h="810986">
                <a:moveTo>
                  <a:pt x="30550" y="158"/>
                </a:moveTo>
                <a:cubicBezTo>
                  <a:pt x="-13900" y="7778"/>
                  <a:pt x="157550" y="249078"/>
                  <a:pt x="152470" y="365918"/>
                </a:cubicBezTo>
                <a:cubicBezTo>
                  <a:pt x="147390" y="482758"/>
                  <a:pt x="-3740" y="668178"/>
                  <a:pt x="70" y="701198"/>
                </a:cubicBezTo>
                <a:cubicBezTo>
                  <a:pt x="3880" y="734218"/>
                  <a:pt x="151200" y="546258"/>
                  <a:pt x="175330" y="564038"/>
                </a:cubicBezTo>
                <a:cubicBezTo>
                  <a:pt x="199460" y="581818"/>
                  <a:pt x="64840" y="842168"/>
                  <a:pt x="144850" y="807878"/>
                </a:cubicBezTo>
                <a:cubicBezTo>
                  <a:pt x="224860" y="773588"/>
                  <a:pt x="609670" y="439578"/>
                  <a:pt x="655390" y="358298"/>
                </a:cubicBezTo>
                <a:cubicBezTo>
                  <a:pt x="701110" y="277018"/>
                  <a:pt x="522040" y="378618"/>
                  <a:pt x="419170" y="320198"/>
                </a:cubicBezTo>
                <a:cubicBezTo>
                  <a:pt x="316300" y="261778"/>
                  <a:pt x="75000" y="-7462"/>
                  <a:pt x="30550" y="15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54DD41B3-FC3D-A949-9690-1EFCA77BF673}"/>
              </a:ext>
            </a:extLst>
          </p:cNvPr>
          <p:cNvSpPr/>
          <p:nvPr/>
        </p:nvSpPr>
        <p:spPr>
          <a:xfrm>
            <a:off x="5250489" y="6490285"/>
            <a:ext cx="1080042" cy="551980"/>
          </a:xfrm>
          <a:custGeom>
            <a:avLst/>
            <a:gdLst>
              <a:gd name="connsiteX0" fmla="*/ 37791 w 1080042"/>
              <a:gd name="connsiteY0" fmla="*/ 1955 h 551980"/>
              <a:gd name="connsiteX1" fmla="*/ 891231 w 1080042"/>
              <a:gd name="connsiteY1" fmla="*/ 390575 h 551980"/>
              <a:gd name="connsiteX2" fmla="*/ 776931 w 1080042"/>
              <a:gd name="connsiteY2" fmla="*/ 382955 h 551980"/>
              <a:gd name="connsiteX3" fmla="*/ 1058871 w 1080042"/>
              <a:gd name="connsiteY3" fmla="*/ 550595 h 551980"/>
              <a:gd name="connsiteX4" fmla="*/ 106371 w 1080042"/>
              <a:gd name="connsiteY4" fmla="*/ 276275 h 551980"/>
              <a:gd name="connsiteX5" fmla="*/ 373071 w 1080042"/>
              <a:gd name="connsiteY5" fmla="*/ 299135 h 551980"/>
              <a:gd name="connsiteX6" fmla="*/ 53031 w 1080042"/>
              <a:gd name="connsiteY6" fmla="*/ 184835 h 551980"/>
              <a:gd name="connsiteX7" fmla="*/ 136851 w 1080042"/>
              <a:gd name="connsiteY7" fmla="*/ 238175 h 551980"/>
              <a:gd name="connsiteX8" fmla="*/ 37791 w 1080042"/>
              <a:gd name="connsiteY8" fmla="*/ 1955 h 55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42" h="551980">
                <a:moveTo>
                  <a:pt x="37791" y="1955"/>
                </a:moveTo>
                <a:cubicBezTo>
                  <a:pt x="163521" y="27355"/>
                  <a:pt x="768041" y="327075"/>
                  <a:pt x="891231" y="390575"/>
                </a:cubicBezTo>
                <a:cubicBezTo>
                  <a:pt x="1014421" y="454075"/>
                  <a:pt x="748991" y="356285"/>
                  <a:pt x="776931" y="382955"/>
                </a:cubicBezTo>
                <a:cubicBezTo>
                  <a:pt x="804871" y="409625"/>
                  <a:pt x="1170631" y="568375"/>
                  <a:pt x="1058871" y="550595"/>
                </a:cubicBezTo>
                <a:cubicBezTo>
                  <a:pt x="947111" y="532815"/>
                  <a:pt x="220671" y="318185"/>
                  <a:pt x="106371" y="276275"/>
                </a:cubicBezTo>
                <a:cubicBezTo>
                  <a:pt x="-7929" y="234365"/>
                  <a:pt x="381961" y="314375"/>
                  <a:pt x="373071" y="299135"/>
                </a:cubicBezTo>
                <a:cubicBezTo>
                  <a:pt x="364181" y="283895"/>
                  <a:pt x="92401" y="194995"/>
                  <a:pt x="53031" y="184835"/>
                </a:cubicBezTo>
                <a:cubicBezTo>
                  <a:pt x="13661" y="174675"/>
                  <a:pt x="133041" y="269925"/>
                  <a:pt x="136851" y="238175"/>
                </a:cubicBezTo>
                <a:cubicBezTo>
                  <a:pt x="140661" y="206425"/>
                  <a:pt x="-87939" y="-23445"/>
                  <a:pt x="37791" y="195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3789F214-0743-1A9A-7EB0-1C36646A87DE}"/>
              </a:ext>
            </a:extLst>
          </p:cNvPr>
          <p:cNvSpPr/>
          <p:nvPr/>
        </p:nvSpPr>
        <p:spPr>
          <a:xfrm>
            <a:off x="5514831" y="6802031"/>
            <a:ext cx="830748" cy="703795"/>
          </a:xfrm>
          <a:custGeom>
            <a:avLst/>
            <a:gdLst>
              <a:gd name="connsiteX0" fmla="*/ 527829 w 830748"/>
              <a:gd name="connsiteY0" fmla="*/ 2629 h 703795"/>
              <a:gd name="connsiteX1" fmla="*/ 802149 w 830748"/>
              <a:gd name="connsiteY1" fmla="*/ 467449 h 703795"/>
              <a:gd name="connsiteX2" fmla="*/ 733569 w 830748"/>
              <a:gd name="connsiteY2" fmla="*/ 452209 h 703795"/>
              <a:gd name="connsiteX3" fmla="*/ 17289 w 830748"/>
              <a:gd name="connsiteY3" fmla="*/ 703669 h 703795"/>
              <a:gd name="connsiteX4" fmla="*/ 238269 w 830748"/>
              <a:gd name="connsiteY4" fmla="*/ 482689 h 703795"/>
              <a:gd name="connsiteX5" fmla="*/ 421149 w 830748"/>
              <a:gd name="connsiteY5" fmla="*/ 238849 h 703795"/>
              <a:gd name="connsiteX6" fmla="*/ 581169 w 830748"/>
              <a:gd name="connsiteY6" fmla="*/ 276949 h 703795"/>
              <a:gd name="connsiteX7" fmla="*/ 527829 w 830748"/>
              <a:gd name="connsiteY7" fmla="*/ 2629 h 70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748" h="703795">
                <a:moveTo>
                  <a:pt x="527829" y="2629"/>
                </a:moveTo>
                <a:cubicBezTo>
                  <a:pt x="564659" y="34379"/>
                  <a:pt x="767859" y="392519"/>
                  <a:pt x="802149" y="467449"/>
                </a:cubicBezTo>
                <a:cubicBezTo>
                  <a:pt x="836439" y="542379"/>
                  <a:pt x="864379" y="412839"/>
                  <a:pt x="733569" y="452209"/>
                </a:cubicBezTo>
                <a:cubicBezTo>
                  <a:pt x="602759" y="491579"/>
                  <a:pt x="99839" y="698589"/>
                  <a:pt x="17289" y="703669"/>
                </a:cubicBezTo>
                <a:cubicBezTo>
                  <a:pt x="-65261" y="708749"/>
                  <a:pt x="170959" y="560159"/>
                  <a:pt x="238269" y="482689"/>
                </a:cubicBezTo>
                <a:cubicBezTo>
                  <a:pt x="305579" y="405219"/>
                  <a:pt x="363999" y="273139"/>
                  <a:pt x="421149" y="238849"/>
                </a:cubicBezTo>
                <a:cubicBezTo>
                  <a:pt x="478299" y="204559"/>
                  <a:pt x="555769" y="317589"/>
                  <a:pt x="581169" y="276949"/>
                </a:cubicBezTo>
                <a:cubicBezTo>
                  <a:pt x="606569" y="236309"/>
                  <a:pt x="490999" y="-29121"/>
                  <a:pt x="527829" y="262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E27D42B5-05EA-11E8-D322-89238F87CE26}"/>
              </a:ext>
            </a:extLst>
          </p:cNvPr>
          <p:cNvSpPr/>
          <p:nvPr/>
        </p:nvSpPr>
        <p:spPr>
          <a:xfrm>
            <a:off x="4999237" y="6570184"/>
            <a:ext cx="1151755" cy="524975"/>
          </a:xfrm>
          <a:custGeom>
            <a:avLst/>
            <a:gdLst>
              <a:gd name="connsiteX0" fmla="*/ 1081523 w 1151755"/>
              <a:gd name="connsiteY0" fmla="*/ 386876 h 524975"/>
              <a:gd name="connsiteX1" fmla="*/ 52823 w 1151755"/>
              <a:gd name="connsiteY1" fmla="*/ 5876 h 524975"/>
              <a:gd name="connsiteX2" fmla="*/ 220463 w 1151755"/>
              <a:gd name="connsiteY2" fmla="*/ 173516 h 524975"/>
              <a:gd name="connsiteX3" fmla="*/ 837683 w 1151755"/>
              <a:gd name="connsiteY3" fmla="*/ 417356 h 524975"/>
              <a:gd name="connsiteX4" fmla="*/ 37583 w 1151755"/>
              <a:gd name="connsiteY4" fmla="*/ 272576 h 524975"/>
              <a:gd name="connsiteX5" fmla="*/ 563363 w 1151755"/>
              <a:gd name="connsiteY5" fmla="*/ 424976 h 524975"/>
              <a:gd name="connsiteX6" fmla="*/ 1020563 w 1151755"/>
              <a:gd name="connsiteY6" fmla="*/ 524036 h 524975"/>
              <a:gd name="connsiteX7" fmla="*/ 1051043 w 1151755"/>
              <a:gd name="connsiteY7" fmla="*/ 470696 h 524975"/>
              <a:gd name="connsiteX8" fmla="*/ 1081523 w 1151755"/>
              <a:gd name="connsiteY8" fmla="*/ 386876 h 5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755" h="524975">
                <a:moveTo>
                  <a:pt x="1081523" y="386876"/>
                </a:moveTo>
                <a:cubicBezTo>
                  <a:pt x="915153" y="309406"/>
                  <a:pt x="196333" y="41436"/>
                  <a:pt x="52823" y="5876"/>
                </a:cubicBezTo>
                <a:cubicBezTo>
                  <a:pt x="-90687" y="-29684"/>
                  <a:pt x="89653" y="104936"/>
                  <a:pt x="220463" y="173516"/>
                </a:cubicBezTo>
                <a:cubicBezTo>
                  <a:pt x="351273" y="242096"/>
                  <a:pt x="868163" y="400846"/>
                  <a:pt x="837683" y="417356"/>
                </a:cubicBezTo>
                <a:cubicBezTo>
                  <a:pt x="807203" y="433866"/>
                  <a:pt x="83303" y="271306"/>
                  <a:pt x="37583" y="272576"/>
                </a:cubicBezTo>
                <a:cubicBezTo>
                  <a:pt x="-8137" y="273846"/>
                  <a:pt x="399533" y="383066"/>
                  <a:pt x="563363" y="424976"/>
                </a:cubicBezTo>
                <a:cubicBezTo>
                  <a:pt x="727193" y="466886"/>
                  <a:pt x="939283" y="516416"/>
                  <a:pt x="1020563" y="524036"/>
                </a:cubicBezTo>
                <a:cubicBezTo>
                  <a:pt x="1101843" y="531656"/>
                  <a:pt x="1033263" y="491016"/>
                  <a:pt x="1051043" y="470696"/>
                </a:cubicBezTo>
                <a:cubicBezTo>
                  <a:pt x="1068823" y="450376"/>
                  <a:pt x="1247893" y="464346"/>
                  <a:pt x="1081523" y="386876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E80B9B18-72F4-E8A0-79E2-53D3CD68B5D8}"/>
              </a:ext>
            </a:extLst>
          </p:cNvPr>
          <p:cNvSpPr/>
          <p:nvPr/>
        </p:nvSpPr>
        <p:spPr>
          <a:xfrm>
            <a:off x="5125580" y="7028878"/>
            <a:ext cx="1101057" cy="316835"/>
          </a:xfrm>
          <a:custGeom>
            <a:avLst/>
            <a:gdLst>
              <a:gd name="connsiteX0" fmla="*/ 939940 w 1101057"/>
              <a:gd name="connsiteY0" fmla="*/ 4382 h 316835"/>
              <a:gd name="connsiteX1" fmla="*/ 17920 w 1101057"/>
              <a:gd name="connsiteY1" fmla="*/ 80582 h 316835"/>
              <a:gd name="connsiteX2" fmla="*/ 337960 w 1101057"/>
              <a:gd name="connsiteY2" fmla="*/ 255842 h 316835"/>
              <a:gd name="connsiteX3" fmla="*/ 437020 w 1101057"/>
              <a:gd name="connsiteY3" fmla="*/ 316802 h 316835"/>
              <a:gd name="connsiteX4" fmla="*/ 322720 w 1101057"/>
              <a:gd name="connsiteY4" fmla="*/ 263462 h 316835"/>
              <a:gd name="connsiteX5" fmla="*/ 1046620 w 1101057"/>
              <a:gd name="connsiteY5" fmla="*/ 202502 h 316835"/>
              <a:gd name="connsiteX6" fmla="*/ 939940 w 1101057"/>
              <a:gd name="connsiteY6" fmla="*/ 4382 h 3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057" h="316835">
                <a:moveTo>
                  <a:pt x="939940" y="4382"/>
                </a:moveTo>
                <a:cubicBezTo>
                  <a:pt x="768490" y="-15938"/>
                  <a:pt x="118250" y="38672"/>
                  <a:pt x="17920" y="80582"/>
                </a:cubicBezTo>
                <a:cubicBezTo>
                  <a:pt x="-82410" y="122492"/>
                  <a:pt x="268110" y="216472"/>
                  <a:pt x="337960" y="255842"/>
                </a:cubicBezTo>
                <a:cubicBezTo>
                  <a:pt x="407810" y="295212"/>
                  <a:pt x="439560" y="315532"/>
                  <a:pt x="437020" y="316802"/>
                </a:cubicBezTo>
                <a:cubicBezTo>
                  <a:pt x="434480" y="318072"/>
                  <a:pt x="221120" y="282512"/>
                  <a:pt x="322720" y="263462"/>
                </a:cubicBezTo>
                <a:cubicBezTo>
                  <a:pt x="424320" y="244412"/>
                  <a:pt x="948830" y="241872"/>
                  <a:pt x="1046620" y="202502"/>
                </a:cubicBezTo>
                <a:cubicBezTo>
                  <a:pt x="1144410" y="163132"/>
                  <a:pt x="1111390" y="24702"/>
                  <a:pt x="939940" y="4382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974F8FB-616F-75C0-7951-95E16D1A604D}"/>
              </a:ext>
            </a:extLst>
          </p:cNvPr>
          <p:cNvSpPr/>
          <p:nvPr/>
        </p:nvSpPr>
        <p:spPr>
          <a:xfrm>
            <a:off x="4282708" y="5272996"/>
            <a:ext cx="812503" cy="838535"/>
          </a:xfrm>
          <a:custGeom>
            <a:avLst/>
            <a:gdLst>
              <a:gd name="connsiteX0" fmla="*/ 14972 w 812503"/>
              <a:gd name="connsiteY0" fmla="*/ 221024 h 838535"/>
              <a:gd name="connsiteX1" fmla="*/ 792212 w 812503"/>
              <a:gd name="connsiteY1" fmla="*/ 44 h 838535"/>
              <a:gd name="connsiteX2" fmla="*/ 586472 w 812503"/>
              <a:gd name="connsiteY2" fmla="*/ 205784 h 838535"/>
              <a:gd name="connsiteX3" fmla="*/ 601712 w 812503"/>
              <a:gd name="connsiteY3" fmla="*/ 609644 h 838535"/>
              <a:gd name="connsiteX4" fmla="*/ 502652 w 812503"/>
              <a:gd name="connsiteY4" fmla="*/ 442004 h 838535"/>
              <a:gd name="connsiteX5" fmla="*/ 693152 w 812503"/>
              <a:gd name="connsiteY5" fmla="*/ 838244 h 838535"/>
              <a:gd name="connsiteX6" fmla="*/ 555992 w 812503"/>
              <a:gd name="connsiteY6" fmla="*/ 502964 h 838535"/>
              <a:gd name="connsiteX7" fmla="*/ 296912 w 812503"/>
              <a:gd name="connsiteY7" fmla="*/ 312464 h 838535"/>
              <a:gd name="connsiteX8" fmla="*/ 14972 w 812503"/>
              <a:gd name="connsiteY8" fmla="*/ 221024 h 8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503" h="838535">
                <a:moveTo>
                  <a:pt x="14972" y="221024"/>
                </a:moveTo>
                <a:cubicBezTo>
                  <a:pt x="97522" y="168954"/>
                  <a:pt x="696962" y="2584"/>
                  <a:pt x="792212" y="44"/>
                </a:cubicBezTo>
                <a:cubicBezTo>
                  <a:pt x="887462" y="-2496"/>
                  <a:pt x="618222" y="104184"/>
                  <a:pt x="586472" y="205784"/>
                </a:cubicBezTo>
                <a:cubicBezTo>
                  <a:pt x="554722" y="307384"/>
                  <a:pt x="615682" y="570274"/>
                  <a:pt x="601712" y="609644"/>
                </a:cubicBezTo>
                <a:cubicBezTo>
                  <a:pt x="587742" y="649014"/>
                  <a:pt x="487412" y="403904"/>
                  <a:pt x="502652" y="442004"/>
                </a:cubicBezTo>
                <a:cubicBezTo>
                  <a:pt x="517892" y="480104"/>
                  <a:pt x="684262" y="828084"/>
                  <a:pt x="693152" y="838244"/>
                </a:cubicBezTo>
                <a:cubicBezTo>
                  <a:pt x="702042" y="848404"/>
                  <a:pt x="622032" y="590594"/>
                  <a:pt x="555992" y="502964"/>
                </a:cubicBezTo>
                <a:cubicBezTo>
                  <a:pt x="489952" y="415334"/>
                  <a:pt x="379462" y="360724"/>
                  <a:pt x="296912" y="312464"/>
                </a:cubicBezTo>
                <a:cubicBezTo>
                  <a:pt x="214362" y="264204"/>
                  <a:pt x="-67578" y="273094"/>
                  <a:pt x="14972" y="22102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B9CE9AE5-D840-72B9-C56D-0839558587D5}"/>
              </a:ext>
            </a:extLst>
          </p:cNvPr>
          <p:cNvSpPr/>
          <p:nvPr/>
        </p:nvSpPr>
        <p:spPr>
          <a:xfrm>
            <a:off x="4435114" y="5171990"/>
            <a:ext cx="733250" cy="398855"/>
          </a:xfrm>
          <a:custGeom>
            <a:avLst/>
            <a:gdLst>
              <a:gd name="connsiteX0" fmla="*/ 22586 w 733250"/>
              <a:gd name="connsiteY0" fmla="*/ 390610 h 398855"/>
              <a:gd name="connsiteX1" fmla="*/ 731246 w 733250"/>
              <a:gd name="connsiteY1" fmla="*/ 1990 h 398855"/>
              <a:gd name="connsiteX2" fmla="*/ 228326 w 733250"/>
              <a:gd name="connsiteY2" fmla="*/ 245830 h 398855"/>
              <a:gd name="connsiteX3" fmla="*/ 22586 w 733250"/>
              <a:gd name="connsiteY3" fmla="*/ 390610 h 39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250" h="398855">
                <a:moveTo>
                  <a:pt x="22586" y="390610"/>
                </a:moveTo>
                <a:cubicBezTo>
                  <a:pt x="106406" y="349970"/>
                  <a:pt x="696956" y="26120"/>
                  <a:pt x="731246" y="1990"/>
                </a:cubicBezTo>
                <a:cubicBezTo>
                  <a:pt x="765536" y="-22140"/>
                  <a:pt x="350246" y="179790"/>
                  <a:pt x="228326" y="245830"/>
                </a:cubicBezTo>
                <a:cubicBezTo>
                  <a:pt x="106406" y="311870"/>
                  <a:pt x="-61234" y="431250"/>
                  <a:pt x="22586" y="39061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AAD3CEF9-F2A4-67F4-5AFC-0CDF0619814A}"/>
              </a:ext>
            </a:extLst>
          </p:cNvPr>
          <p:cNvSpPr/>
          <p:nvPr/>
        </p:nvSpPr>
        <p:spPr>
          <a:xfrm>
            <a:off x="2897622" y="5034682"/>
            <a:ext cx="559489" cy="262660"/>
          </a:xfrm>
          <a:custGeom>
            <a:avLst/>
            <a:gdLst>
              <a:gd name="connsiteX0" fmla="*/ 13218 w 559489"/>
              <a:gd name="connsiteY0" fmla="*/ 146918 h 262660"/>
              <a:gd name="connsiteX1" fmla="*/ 455178 w 559489"/>
              <a:gd name="connsiteY1" fmla="*/ 2138 h 262660"/>
              <a:gd name="connsiteX2" fmla="*/ 447558 w 559489"/>
              <a:gd name="connsiteY2" fmla="*/ 63098 h 262660"/>
              <a:gd name="connsiteX3" fmla="*/ 554238 w 559489"/>
              <a:gd name="connsiteY3" fmla="*/ 101198 h 262660"/>
              <a:gd name="connsiteX4" fmla="*/ 257058 w 559489"/>
              <a:gd name="connsiteY4" fmla="*/ 162158 h 262660"/>
              <a:gd name="connsiteX5" fmla="*/ 112278 w 559489"/>
              <a:gd name="connsiteY5" fmla="*/ 261218 h 262660"/>
              <a:gd name="connsiteX6" fmla="*/ 112278 w 559489"/>
              <a:gd name="connsiteY6" fmla="*/ 215498 h 262660"/>
              <a:gd name="connsiteX7" fmla="*/ 13218 w 559489"/>
              <a:gd name="connsiteY7" fmla="*/ 146918 h 26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489" h="262660">
                <a:moveTo>
                  <a:pt x="13218" y="146918"/>
                </a:moveTo>
                <a:cubicBezTo>
                  <a:pt x="70368" y="111358"/>
                  <a:pt x="455178" y="2138"/>
                  <a:pt x="455178" y="2138"/>
                </a:cubicBezTo>
                <a:cubicBezTo>
                  <a:pt x="527568" y="-11832"/>
                  <a:pt x="431048" y="46588"/>
                  <a:pt x="447558" y="63098"/>
                </a:cubicBezTo>
                <a:cubicBezTo>
                  <a:pt x="464068" y="79608"/>
                  <a:pt x="585988" y="84688"/>
                  <a:pt x="554238" y="101198"/>
                </a:cubicBezTo>
                <a:cubicBezTo>
                  <a:pt x="522488" y="117708"/>
                  <a:pt x="330718" y="135488"/>
                  <a:pt x="257058" y="162158"/>
                </a:cubicBezTo>
                <a:cubicBezTo>
                  <a:pt x="183398" y="188828"/>
                  <a:pt x="112278" y="261218"/>
                  <a:pt x="112278" y="261218"/>
                </a:cubicBezTo>
                <a:cubicBezTo>
                  <a:pt x="88148" y="270108"/>
                  <a:pt x="122438" y="235818"/>
                  <a:pt x="112278" y="215498"/>
                </a:cubicBezTo>
                <a:cubicBezTo>
                  <a:pt x="102118" y="195178"/>
                  <a:pt x="-43932" y="182478"/>
                  <a:pt x="13218" y="14691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71012A06-C910-8A80-558B-FC50D2A3317E}"/>
              </a:ext>
            </a:extLst>
          </p:cNvPr>
          <p:cNvSpPr/>
          <p:nvPr/>
        </p:nvSpPr>
        <p:spPr>
          <a:xfrm>
            <a:off x="2933202" y="6762799"/>
            <a:ext cx="361903" cy="181192"/>
          </a:xfrm>
          <a:custGeom>
            <a:avLst/>
            <a:gdLst>
              <a:gd name="connsiteX0" fmla="*/ 44948 w 361903"/>
              <a:gd name="connsiteY0" fmla="*/ 3126 h 181192"/>
              <a:gd name="connsiteX1" fmla="*/ 346573 w 361903"/>
              <a:gd name="connsiteY1" fmla="*/ 168226 h 181192"/>
              <a:gd name="connsiteX2" fmla="*/ 286248 w 361903"/>
              <a:gd name="connsiteY2" fmla="*/ 168226 h 181192"/>
              <a:gd name="connsiteX3" fmla="*/ 16373 w 361903"/>
              <a:gd name="connsiteY3" fmla="*/ 149176 h 181192"/>
              <a:gd name="connsiteX4" fmla="*/ 63998 w 361903"/>
              <a:gd name="connsiteY4" fmla="*/ 142826 h 181192"/>
              <a:gd name="connsiteX5" fmla="*/ 498 w 361903"/>
              <a:gd name="connsiteY5" fmla="*/ 66626 h 181192"/>
              <a:gd name="connsiteX6" fmla="*/ 35423 w 361903"/>
              <a:gd name="connsiteY6" fmla="*/ 60276 h 181192"/>
              <a:gd name="connsiteX7" fmla="*/ 44948 w 361903"/>
              <a:gd name="connsiteY7" fmla="*/ 3126 h 1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03" h="181192">
                <a:moveTo>
                  <a:pt x="44948" y="3126"/>
                </a:moveTo>
                <a:cubicBezTo>
                  <a:pt x="96806" y="21118"/>
                  <a:pt x="306356" y="140709"/>
                  <a:pt x="346573" y="168226"/>
                </a:cubicBezTo>
                <a:cubicBezTo>
                  <a:pt x="386790" y="195743"/>
                  <a:pt x="341281" y="171401"/>
                  <a:pt x="286248" y="168226"/>
                </a:cubicBezTo>
                <a:cubicBezTo>
                  <a:pt x="231215" y="165051"/>
                  <a:pt x="53415" y="153409"/>
                  <a:pt x="16373" y="149176"/>
                </a:cubicBezTo>
                <a:cubicBezTo>
                  <a:pt x="-20669" y="144943"/>
                  <a:pt x="66644" y="156584"/>
                  <a:pt x="63998" y="142826"/>
                </a:cubicBezTo>
                <a:cubicBezTo>
                  <a:pt x="61352" y="129068"/>
                  <a:pt x="5260" y="80384"/>
                  <a:pt x="498" y="66626"/>
                </a:cubicBezTo>
                <a:cubicBezTo>
                  <a:pt x="-4264" y="52868"/>
                  <a:pt x="26427" y="70330"/>
                  <a:pt x="35423" y="60276"/>
                </a:cubicBezTo>
                <a:cubicBezTo>
                  <a:pt x="44419" y="50222"/>
                  <a:pt x="-6910" y="-14866"/>
                  <a:pt x="44948" y="312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EB7701F-8BCB-7BCC-0D8A-C6B3ED649F5E}"/>
              </a:ext>
            </a:extLst>
          </p:cNvPr>
          <p:cNvSpPr/>
          <p:nvPr/>
        </p:nvSpPr>
        <p:spPr>
          <a:xfrm>
            <a:off x="3008422" y="6905182"/>
            <a:ext cx="272112" cy="284687"/>
          </a:xfrm>
          <a:custGeom>
            <a:avLst/>
            <a:gdLst>
              <a:gd name="connsiteX0" fmla="*/ 109428 w 272112"/>
              <a:gd name="connsiteY0" fmla="*/ 443 h 284687"/>
              <a:gd name="connsiteX1" fmla="*/ 268178 w 272112"/>
              <a:gd name="connsiteY1" fmla="*/ 127443 h 284687"/>
              <a:gd name="connsiteX2" fmla="*/ 226903 w 272112"/>
              <a:gd name="connsiteY2" fmla="*/ 194118 h 284687"/>
              <a:gd name="connsiteX3" fmla="*/ 261828 w 272112"/>
              <a:gd name="connsiteY3" fmla="*/ 283018 h 284687"/>
              <a:gd name="connsiteX4" fmla="*/ 185628 w 272112"/>
              <a:gd name="connsiteY4" fmla="*/ 254443 h 284687"/>
              <a:gd name="connsiteX5" fmla="*/ 58628 w 272112"/>
              <a:gd name="connsiteY5" fmla="*/ 206818 h 284687"/>
              <a:gd name="connsiteX6" fmla="*/ 26878 w 272112"/>
              <a:gd name="connsiteY6" fmla="*/ 206818 h 284687"/>
              <a:gd name="connsiteX7" fmla="*/ 4653 w 272112"/>
              <a:gd name="connsiteY7" fmla="*/ 184593 h 284687"/>
              <a:gd name="connsiteX8" fmla="*/ 122128 w 272112"/>
              <a:gd name="connsiteY8" fmla="*/ 89343 h 284687"/>
              <a:gd name="connsiteX9" fmla="*/ 109428 w 272112"/>
              <a:gd name="connsiteY9" fmla="*/ 443 h 28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112" h="284687">
                <a:moveTo>
                  <a:pt x="109428" y="443"/>
                </a:moveTo>
                <a:cubicBezTo>
                  <a:pt x="133770" y="6793"/>
                  <a:pt x="248599" y="95164"/>
                  <a:pt x="268178" y="127443"/>
                </a:cubicBezTo>
                <a:cubicBezTo>
                  <a:pt x="287757" y="159722"/>
                  <a:pt x="227961" y="168189"/>
                  <a:pt x="226903" y="194118"/>
                </a:cubicBezTo>
                <a:cubicBezTo>
                  <a:pt x="225845" y="220047"/>
                  <a:pt x="268707" y="272964"/>
                  <a:pt x="261828" y="283018"/>
                </a:cubicBezTo>
                <a:cubicBezTo>
                  <a:pt x="254949" y="293072"/>
                  <a:pt x="185628" y="254443"/>
                  <a:pt x="185628" y="254443"/>
                </a:cubicBezTo>
                <a:cubicBezTo>
                  <a:pt x="151761" y="241743"/>
                  <a:pt x="85086" y="214756"/>
                  <a:pt x="58628" y="206818"/>
                </a:cubicBezTo>
                <a:cubicBezTo>
                  <a:pt x="32170" y="198880"/>
                  <a:pt x="35874" y="210522"/>
                  <a:pt x="26878" y="206818"/>
                </a:cubicBezTo>
                <a:cubicBezTo>
                  <a:pt x="17882" y="203114"/>
                  <a:pt x="-11222" y="204172"/>
                  <a:pt x="4653" y="184593"/>
                </a:cubicBezTo>
                <a:cubicBezTo>
                  <a:pt x="20528" y="165014"/>
                  <a:pt x="102020" y="121093"/>
                  <a:pt x="122128" y="89343"/>
                </a:cubicBezTo>
                <a:cubicBezTo>
                  <a:pt x="142236" y="57593"/>
                  <a:pt x="85086" y="-5907"/>
                  <a:pt x="109428" y="44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1C252585-3CF5-9EA7-4A4C-247241C7387E}"/>
              </a:ext>
            </a:extLst>
          </p:cNvPr>
          <p:cNvSpPr/>
          <p:nvPr/>
        </p:nvSpPr>
        <p:spPr>
          <a:xfrm>
            <a:off x="5464129" y="5537310"/>
            <a:ext cx="458517" cy="943611"/>
          </a:xfrm>
          <a:custGeom>
            <a:avLst/>
            <a:gdLst>
              <a:gd name="connsiteX0" fmla="*/ 222296 w 458517"/>
              <a:gd name="connsiteY0" fmla="*/ 3065 h 943611"/>
              <a:gd name="connsiteX1" fmla="*/ 288971 w 458517"/>
              <a:gd name="connsiteY1" fmla="*/ 63390 h 943611"/>
              <a:gd name="connsiteX2" fmla="*/ 457246 w 458517"/>
              <a:gd name="connsiteY2" fmla="*/ 272940 h 943611"/>
              <a:gd name="connsiteX3" fmla="*/ 368346 w 458517"/>
              <a:gd name="connsiteY3" fmla="*/ 450740 h 943611"/>
              <a:gd name="connsiteX4" fmla="*/ 409621 w 458517"/>
              <a:gd name="connsiteY4" fmla="*/ 431690 h 943611"/>
              <a:gd name="connsiteX5" fmla="*/ 66721 w 458517"/>
              <a:gd name="connsiteY5" fmla="*/ 926990 h 943611"/>
              <a:gd name="connsiteX6" fmla="*/ 120696 w 458517"/>
              <a:gd name="connsiteY6" fmla="*/ 834915 h 943611"/>
              <a:gd name="connsiteX7" fmla="*/ 46 w 458517"/>
              <a:gd name="connsiteY7" fmla="*/ 920640 h 943611"/>
              <a:gd name="connsiteX8" fmla="*/ 136571 w 458517"/>
              <a:gd name="connsiteY8" fmla="*/ 574565 h 943611"/>
              <a:gd name="connsiteX9" fmla="*/ 231821 w 458517"/>
              <a:gd name="connsiteY9" fmla="*/ 241190 h 943611"/>
              <a:gd name="connsiteX10" fmla="*/ 101646 w 458517"/>
              <a:gd name="connsiteY10" fmla="*/ 15765 h 943611"/>
              <a:gd name="connsiteX11" fmla="*/ 349296 w 458517"/>
              <a:gd name="connsiteY11" fmla="*/ 206265 h 943611"/>
              <a:gd name="connsiteX12" fmla="*/ 295321 w 458517"/>
              <a:gd name="connsiteY12" fmla="*/ 139590 h 943611"/>
              <a:gd name="connsiteX13" fmla="*/ 222296 w 458517"/>
              <a:gd name="connsiteY13" fmla="*/ 3065 h 94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517" h="943611">
                <a:moveTo>
                  <a:pt x="222296" y="3065"/>
                </a:moveTo>
                <a:cubicBezTo>
                  <a:pt x="221238" y="-9635"/>
                  <a:pt x="249813" y="18411"/>
                  <a:pt x="288971" y="63390"/>
                </a:cubicBezTo>
                <a:cubicBezTo>
                  <a:pt x="328129" y="108369"/>
                  <a:pt x="444017" y="208382"/>
                  <a:pt x="457246" y="272940"/>
                </a:cubicBezTo>
                <a:cubicBezTo>
                  <a:pt x="470475" y="337498"/>
                  <a:pt x="376284" y="424282"/>
                  <a:pt x="368346" y="450740"/>
                </a:cubicBezTo>
                <a:cubicBezTo>
                  <a:pt x="360408" y="477198"/>
                  <a:pt x="459892" y="352315"/>
                  <a:pt x="409621" y="431690"/>
                </a:cubicBezTo>
                <a:cubicBezTo>
                  <a:pt x="359350" y="511065"/>
                  <a:pt x="114875" y="859786"/>
                  <a:pt x="66721" y="926990"/>
                </a:cubicBezTo>
                <a:cubicBezTo>
                  <a:pt x="18567" y="994194"/>
                  <a:pt x="131808" y="835973"/>
                  <a:pt x="120696" y="834915"/>
                </a:cubicBezTo>
                <a:cubicBezTo>
                  <a:pt x="109584" y="833857"/>
                  <a:pt x="-2600" y="964032"/>
                  <a:pt x="46" y="920640"/>
                </a:cubicBezTo>
                <a:cubicBezTo>
                  <a:pt x="2692" y="877248"/>
                  <a:pt x="97942" y="687807"/>
                  <a:pt x="136571" y="574565"/>
                </a:cubicBezTo>
                <a:cubicBezTo>
                  <a:pt x="175200" y="461323"/>
                  <a:pt x="237642" y="334323"/>
                  <a:pt x="231821" y="241190"/>
                </a:cubicBezTo>
                <a:cubicBezTo>
                  <a:pt x="226000" y="148057"/>
                  <a:pt x="82067" y="21586"/>
                  <a:pt x="101646" y="15765"/>
                </a:cubicBezTo>
                <a:cubicBezTo>
                  <a:pt x="121225" y="9944"/>
                  <a:pt x="317017" y="185628"/>
                  <a:pt x="349296" y="206265"/>
                </a:cubicBezTo>
                <a:cubicBezTo>
                  <a:pt x="381575" y="226903"/>
                  <a:pt x="317546" y="177161"/>
                  <a:pt x="295321" y="139590"/>
                </a:cubicBezTo>
                <a:cubicBezTo>
                  <a:pt x="273096" y="102019"/>
                  <a:pt x="223354" y="15765"/>
                  <a:pt x="222296" y="306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592B17CB-A340-075C-4FC1-EE864482B6B1}"/>
              </a:ext>
            </a:extLst>
          </p:cNvPr>
          <p:cNvSpPr/>
          <p:nvPr/>
        </p:nvSpPr>
        <p:spPr>
          <a:xfrm>
            <a:off x="6260464" y="5711493"/>
            <a:ext cx="346759" cy="918868"/>
          </a:xfrm>
          <a:custGeom>
            <a:avLst/>
            <a:gdLst>
              <a:gd name="connsiteX0" fmla="*/ 346711 w 346759"/>
              <a:gd name="connsiteY0" fmla="*/ 3507 h 918868"/>
              <a:gd name="connsiteX1" fmla="*/ 203836 w 346759"/>
              <a:gd name="connsiteY1" fmla="*/ 416257 h 918868"/>
              <a:gd name="connsiteX2" fmla="*/ 178436 w 346759"/>
              <a:gd name="connsiteY2" fmla="*/ 876632 h 918868"/>
              <a:gd name="connsiteX3" fmla="*/ 181611 w 346759"/>
              <a:gd name="connsiteY3" fmla="*/ 809957 h 918868"/>
              <a:gd name="connsiteX4" fmla="*/ 121286 w 346759"/>
              <a:gd name="connsiteY4" fmla="*/ 98757 h 918868"/>
              <a:gd name="connsiteX5" fmla="*/ 636 w 346759"/>
              <a:gd name="connsiteY5" fmla="*/ 644857 h 918868"/>
              <a:gd name="connsiteX6" fmla="*/ 178436 w 346759"/>
              <a:gd name="connsiteY6" fmla="*/ 82882 h 918868"/>
              <a:gd name="connsiteX7" fmla="*/ 219711 w 346759"/>
              <a:gd name="connsiteY7" fmla="*/ 209882 h 918868"/>
              <a:gd name="connsiteX8" fmla="*/ 346711 w 346759"/>
              <a:gd name="connsiteY8" fmla="*/ 3507 h 91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59" h="918868">
                <a:moveTo>
                  <a:pt x="346711" y="3507"/>
                </a:moveTo>
                <a:cubicBezTo>
                  <a:pt x="344065" y="37903"/>
                  <a:pt x="231882" y="270736"/>
                  <a:pt x="203836" y="416257"/>
                </a:cubicBezTo>
                <a:cubicBezTo>
                  <a:pt x="175790" y="561778"/>
                  <a:pt x="182140" y="811015"/>
                  <a:pt x="178436" y="876632"/>
                </a:cubicBezTo>
                <a:cubicBezTo>
                  <a:pt x="174732" y="942249"/>
                  <a:pt x="191136" y="939603"/>
                  <a:pt x="181611" y="809957"/>
                </a:cubicBezTo>
                <a:cubicBezTo>
                  <a:pt x="172086" y="680311"/>
                  <a:pt x="151448" y="126274"/>
                  <a:pt x="121286" y="98757"/>
                </a:cubicBezTo>
                <a:cubicBezTo>
                  <a:pt x="91124" y="71240"/>
                  <a:pt x="-8889" y="647503"/>
                  <a:pt x="636" y="644857"/>
                </a:cubicBezTo>
                <a:cubicBezTo>
                  <a:pt x="10161" y="642211"/>
                  <a:pt x="141924" y="155378"/>
                  <a:pt x="178436" y="82882"/>
                </a:cubicBezTo>
                <a:cubicBezTo>
                  <a:pt x="214948" y="10386"/>
                  <a:pt x="195369" y="220994"/>
                  <a:pt x="219711" y="209882"/>
                </a:cubicBezTo>
                <a:cubicBezTo>
                  <a:pt x="244053" y="198770"/>
                  <a:pt x="349357" y="-30889"/>
                  <a:pt x="346711" y="350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7B47E43B-D4EB-AF1E-ED53-3383B85CCD82}"/>
              </a:ext>
            </a:extLst>
          </p:cNvPr>
          <p:cNvSpPr/>
          <p:nvPr/>
        </p:nvSpPr>
        <p:spPr>
          <a:xfrm>
            <a:off x="6068043" y="3440588"/>
            <a:ext cx="857770" cy="1021407"/>
          </a:xfrm>
          <a:custGeom>
            <a:avLst/>
            <a:gdLst>
              <a:gd name="connsiteX0" fmla="*/ 8907 w 857770"/>
              <a:gd name="connsiteY0" fmla="*/ 7462 h 1021407"/>
              <a:gd name="connsiteX1" fmla="*/ 831232 w 857770"/>
              <a:gd name="connsiteY1" fmla="*/ 861537 h 1021407"/>
              <a:gd name="connsiteX2" fmla="*/ 672482 w 857770"/>
              <a:gd name="connsiteY2" fmla="*/ 807562 h 1021407"/>
              <a:gd name="connsiteX3" fmla="*/ 840757 w 857770"/>
              <a:gd name="connsiteY3" fmla="*/ 1020287 h 1021407"/>
              <a:gd name="connsiteX4" fmla="*/ 650257 w 857770"/>
              <a:gd name="connsiteY4" fmla="*/ 699612 h 1021407"/>
              <a:gd name="connsiteX5" fmla="*/ 259732 w 857770"/>
              <a:gd name="connsiteY5" fmla="*/ 347187 h 1021407"/>
              <a:gd name="connsiteX6" fmla="*/ 386732 w 857770"/>
              <a:gd name="connsiteY6" fmla="*/ 439262 h 1021407"/>
              <a:gd name="connsiteX7" fmla="*/ 8907 w 857770"/>
              <a:gd name="connsiteY7" fmla="*/ 7462 h 102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770" h="1021407">
                <a:moveTo>
                  <a:pt x="8907" y="7462"/>
                </a:moveTo>
                <a:cubicBezTo>
                  <a:pt x="82990" y="77841"/>
                  <a:pt x="720636" y="728187"/>
                  <a:pt x="831232" y="861537"/>
                </a:cubicBezTo>
                <a:cubicBezTo>
                  <a:pt x="941828" y="994887"/>
                  <a:pt x="670895" y="781104"/>
                  <a:pt x="672482" y="807562"/>
                </a:cubicBezTo>
                <a:cubicBezTo>
                  <a:pt x="674070" y="834020"/>
                  <a:pt x="844461" y="1038279"/>
                  <a:pt x="840757" y="1020287"/>
                </a:cubicBezTo>
                <a:cubicBezTo>
                  <a:pt x="837053" y="1002295"/>
                  <a:pt x="747095" y="811795"/>
                  <a:pt x="650257" y="699612"/>
                </a:cubicBezTo>
                <a:cubicBezTo>
                  <a:pt x="553419" y="587429"/>
                  <a:pt x="303653" y="390579"/>
                  <a:pt x="259732" y="347187"/>
                </a:cubicBezTo>
                <a:cubicBezTo>
                  <a:pt x="215811" y="303795"/>
                  <a:pt x="427478" y="492178"/>
                  <a:pt x="386732" y="439262"/>
                </a:cubicBezTo>
                <a:cubicBezTo>
                  <a:pt x="345986" y="386346"/>
                  <a:pt x="-65176" y="-62917"/>
                  <a:pt x="8907" y="746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B517755-8647-BC96-495C-6A358E98B69A}"/>
              </a:ext>
            </a:extLst>
          </p:cNvPr>
          <p:cNvSpPr/>
          <p:nvPr/>
        </p:nvSpPr>
        <p:spPr>
          <a:xfrm>
            <a:off x="3401848" y="2814446"/>
            <a:ext cx="831860" cy="1315004"/>
          </a:xfrm>
          <a:custGeom>
            <a:avLst/>
            <a:gdLst>
              <a:gd name="connsiteX0" fmla="*/ 746640 w 831860"/>
              <a:gd name="connsiteY0" fmla="*/ 25007 h 1315004"/>
              <a:gd name="connsiteX1" fmla="*/ 746640 w 831860"/>
              <a:gd name="connsiteY1" fmla="*/ 92383 h 1315004"/>
              <a:gd name="connsiteX2" fmla="*/ 169125 w 831860"/>
              <a:gd name="connsiteY2" fmla="*/ 775777 h 1315004"/>
              <a:gd name="connsiteX3" fmla="*/ 34371 w 831860"/>
              <a:gd name="connsiteY3" fmla="*/ 1180038 h 1315004"/>
              <a:gd name="connsiteX4" fmla="*/ 236501 w 831860"/>
              <a:gd name="connsiteY4" fmla="*/ 997158 h 1315004"/>
              <a:gd name="connsiteX5" fmla="*/ 149874 w 831860"/>
              <a:gd name="connsiteY5" fmla="*/ 1064535 h 1315004"/>
              <a:gd name="connsiteX6" fmla="*/ 823643 w 831860"/>
              <a:gd name="connsiteY6" fmla="*/ 631398 h 1315004"/>
              <a:gd name="connsiteX7" fmla="*/ 534885 w 831860"/>
              <a:gd name="connsiteY7" fmla="*/ 987533 h 1315004"/>
              <a:gd name="connsiteX8" fmla="*/ 698514 w 831860"/>
              <a:gd name="connsiteY8" fmla="*/ 1314792 h 1315004"/>
              <a:gd name="connsiteX9" fmla="*/ 640763 w 831860"/>
              <a:gd name="connsiteY9" fmla="*/ 939407 h 1315004"/>
              <a:gd name="connsiteX10" fmla="*/ 15120 w 831860"/>
              <a:gd name="connsiteY10" fmla="*/ 977908 h 1315004"/>
              <a:gd name="connsiteX11" fmla="*/ 178750 w 831860"/>
              <a:gd name="connsiteY11" fmla="*/ 477394 h 1315004"/>
              <a:gd name="connsiteX12" fmla="*/ 5495 w 831860"/>
              <a:gd name="connsiteY12" fmla="*/ 602522 h 1315004"/>
              <a:gd name="connsiteX13" fmla="*/ 746640 w 831860"/>
              <a:gd name="connsiteY13" fmla="*/ 25007 h 131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1860" h="1315004">
                <a:moveTo>
                  <a:pt x="746640" y="25007"/>
                </a:moveTo>
                <a:cubicBezTo>
                  <a:pt x="794766" y="-3869"/>
                  <a:pt x="842892" y="-32745"/>
                  <a:pt x="746640" y="92383"/>
                </a:cubicBezTo>
                <a:cubicBezTo>
                  <a:pt x="650388" y="217511"/>
                  <a:pt x="287836" y="594501"/>
                  <a:pt x="169125" y="775777"/>
                </a:cubicBezTo>
                <a:cubicBezTo>
                  <a:pt x="50413" y="957053"/>
                  <a:pt x="23142" y="1143141"/>
                  <a:pt x="34371" y="1180038"/>
                </a:cubicBezTo>
                <a:cubicBezTo>
                  <a:pt x="45600" y="1216935"/>
                  <a:pt x="217251" y="1016408"/>
                  <a:pt x="236501" y="997158"/>
                </a:cubicBezTo>
                <a:cubicBezTo>
                  <a:pt x="255751" y="977908"/>
                  <a:pt x="52017" y="1125495"/>
                  <a:pt x="149874" y="1064535"/>
                </a:cubicBezTo>
                <a:cubicBezTo>
                  <a:pt x="247731" y="1003575"/>
                  <a:pt x="759475" y="644232"/>
                  <a:pt x="823643" y="631398"/>
                </a:cubicBezTo>
                <a:cubicBezTo>
                  <a:pt x="887811" y="618564"/>
                  <a:pt x="555740" y="873634"/>
                  <a:pt x="534885" y="987533"/>
                </a:cubicBezTo>
                <a:cubicBezTo>
                  <a:pt x="514030" y="1101432"/>
                  <a:pt x="680868" y="1322813"/>
                  <a:pt x="698514" y="1314792"/>
                </a:cubicBezTo>
                <a:cubicBezTo>
                  <a:pt x="716160" y="1306771"/>
                  <a:pt x="754662" y="995554"/>
                  <a:pt x="640763" y="939407"/>
                </a:cubicBezTo>
                <a:cubicBezTo>
                  <a:pt x="526864" y="883260"/>
                  <a:pt x="92122" y="1054910"/>
                  <a:pt x="15120" y="977908"/>
                </a:cubicBezTo>
                <a:cubicBezTo>
                  <a:pt x="-61882" y="900906"/>
                  <a:pt x="180354" y="539958"/>
                  <a:pt x="178750" y="477394"/>
                </a:cubicBezTo>
                <a:cubicBezTo>
                  <a:pt x="177146" y="414830"/>
                  <a:pt x="5495" y="602522"/>
                  <a:pt x="5495" y="602522"/>
                </a:cubicBezTo>
                <a:lnTo>
                  <a:pt x="746640" y="25007"/>
                </a:ln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CAB2A20E-B285-1485-2619-BB5E3AAF563D}"/>
              </a:ext>
            </a:extLst>
          </p:cNvPr>
          <p:cNvSpPr/>
          <p:nvPr/>
        </p:nvSpPr>
        <p:spPr>
          <a:xfrm>
            <a:off x="3984544" y="3278672"/>
            <a:ext cx="430837" cy="1309104"/>
          </a:xfrm>
          <a:custGeom>
            <a:avLst/>
            <a:gdLst>
              <a:gd name="connsiteX0" fmla="*/ 212071 w 430837"/>
              <a:gd name="connsiteY0" fmla="*/ 3543 h 1309104"/>
              <a:gd name="connsiteX1" fmla="*/ 315 w 430837"/>
              <a:gd name="connsiteY1" fmla="*/ 744688 h 1309104"/>
              <a:gd name="connsiteX2" fmla="*/ 163944 w 430837"/>
              <a:gd name="connsiteY2" fmla="*/ 1033446 h 1309104"/>
              <a:gd name="connsiteX3" fmla="*/ 144694 w 430837"/>
              <a:gd name="connsiteY3" fmla="*/ 1023821 h 1309104"/>
              <a:gd name="connsiteX4" fmla="*/ 231321 w 430837"/>
              <a:gd name="connsiteY4" fmla="*/ 1302953 h 1309104"/>
              <a:gd name="connsiteX5" fmla="*/ 337199 w 430837"/>
              <a:gd name="connsiteY5" fmla="*/ 715812 h 1309104"/>
              <a:gd name="connsiteX6" fmla="*/ 423827 w 430837"/>
              <a:gd name="connsiteY6" fmla="*/ 292301 h 1309104"/>
              <a:gd name="connsiteX7" fmla="*/ 144694 w 430837"/>
              <a:gd name="connsiteY7" fmla="*/ 455930 h 1309104"/>
              <a:gd name="connsiteX8" fmla="*/ 212071 w 430837"/>
              <a:gd name="connsiteY8" fmla="*/ 3543 h 130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837" h="1309104">
                <a:moveTo>
                  <a:pt x="212071" y="3543"/>
                </a:moveTo>
                <a:cubicBezTo>
                  <a:pt x="188008" y="51669"/>
                  <a:pt x="8336" y="573038"/>
                  <a:pt x="315" y="744688"/>
                </a:cubicBezTo>
                <a:cubicBezTo>
                  <a:pt x="-7706" y="916339"/>
                  <a:pt x="139881" y="986924"/>
                  <a:pt x="163944" y="1033446"/>
                </a:cubicBezTo>
                <a:cubicBezTo>
                  <a:pt x="188007" y="1079968"/>
                  <a:pt x="133465" y="978903"/>
                  <a:pt x="144694" y="1023821"/>
                </a:cubicBezTo>
                <a:cubicBezTo>
                  <a:pt x="155923" y="1068739"/>
                  <a:pt x="199237" y="1354288"/>
                  <a:pt x="231321" y="1302953"/>
                </a:cubicBezTo>
                <a:cubicBezTo>
                  <a:pt x="263405" y="1251618"/>
                  <a:pt x="305115" y="884254"/>
                  <a:pt x="337199" y="715812"/>
                </a:cubicBezTo>
                <a:cubicBezTo>
                  <a:pt x="369283" y="547370"/>
                  <a:pt x="455911" y="335615"/>
                  <a:pt x="423827" y="292301"/>
                </a:cubicBezTo>
                <a:cubicBezTo>
                  <a:pt x="391743" y="248987"/>
                  <a:pt x="178382" y="499244"/>
                  <a:pt x="144694" y="455930"/>
                </a:cubicBezTo>
                <a:cubicBezTo>
                  <a:pt x="111005" y="412616"/>
                  <a:pt x="236134" y="-44583"/>
                  <a:pt x="212071" y="354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B8B4D69-A88A-0012-68E8-75998F1467E2}"/>
              </a:ext>
            </a:extLst>
          </p:cNvPr>
          <p:cNvSpPr/>
          <p:nvPr/>
        </p:nvSpPr>
        <p:spPr>
          <a:xfrm>
            <a:off x="5296763" y="3175621"/>
            <a:ext cx="1492523" cy="1763759"/>
          </a:xfrm>
          <a:custGeom>
            <a:avLst/>
            <a:gdLst>
              <a:gd name="connsiteX0" fmla="*/ 64509 w 1492523"/>
              <a:gd name="connsiteY0" fmla="*/ 29592 h 1763759"/>
              <a:gd name="connsiteX1" fmla="*/ 1450546 w 1492523"/>
              <a:gd name="connsiteY1" fmla="*/ 1444505 h 1763759"/>
              <a:gd name="connsiteX2" fmla="*/ 1132913 w 1492523"/>
              <a:gd name="connsiteY2" fmla="*/ 1184623 h 1763759"/>
              <a:gd name="connsiteX3" fmla="*/ 1132913 w 1492523"/>
              <a:gd name="connsiteY3" fmla="*/ 1762139 h 1763759"/>
              <a:gd name="connsiteX4" fmla="*/ 767153 w 1492523"/>
              <a:gd name="connsiteY4" fmla="*/ 1329002 h 1763759"/>
              <a:gd name="connsiteX5" fmla="*/ 16382 w 1492523"/>
              <a:gd name="connsiteY5" fmla="*/ 510855 h 1763759"/>
              <a:gd name="connsiteX6" fmla="*/ 334016 w 1492523"/>
              <a:gd name="connsiteY6" fmla="*/ 751486 h 1763759"/>
              <a:gd name="connsiteX7" fmla="*/ 237763 w 1492523"/>
              <a:gd name="connsiteY7" fmla="*/ 501230 h 1763759"/>
              <a:gd name="connsiteX8" fmla="*/ 64509 w 1492523"/>
              <a:gd name="connsiteY8" fmla="*/ 29592 h 176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23" h="1763759">
                <a:moveTo>
                  <a:pt x="64509" y="29592"/>
                </a:moveTo>
                <a:cubicBezTo>
                  <a:pt x="266639" y="186804"/>
                  <a:pt x="1272479" y="1252000"/>
                  <a:pt x="1450546" y="1444505"/>
                </a:cubicBezTo>
                <a:cubicBezTo>
                  <a:pt x="1628613" y="1637010"/>
                  <a:pt x="1185852" y="1131684"/>
                  <a:pt x="1132913" y="1184623"/>
                </a:cubicBezTo>
                <a:cubicBezTo>
                  <a:pt x="1079974" y="1237562"/>
                  <a:pt x="1193873" y="1738076"/>
                  <a:pt x="1132913" y="1762139"/>
                </a:cubicBezTo>
                <a:cubicBezTo>
                  <a:pt x="1071953" y="1786202"/>
                  <a:pt x="953241" y="1537549"/>
                  <a:pt x="767153" y="1329002"/>
                </a:cubicBezTo>
                <a:cubicBezTo>
                  <a:pt x="581065" y="1120455"/>
                  <a:pt x="88572" y="607108"/>
                  <a:pt x="16382" y="510855"/>
                </a:cubicBezTo>
                <a:cubicBezTo>
                  <a:pt x="-55808" y="414602"/>
                  <a:pt x="297119" y="753090"/>
                  <a:pt x="334016" y="751486"/>
                </a:cubicBezTo>
                <a:cubicBezTo>
                  <a:pt x="370913" y="749882"/>
                  <a:pt x="279472" y="615129"/>
                  <a:pt x="237763" y="501230"/>
                </a:cubicBezTo>
                <a:cubicBezTo>
                  <a:pt x="196054" y="387331"/>
                  <a:pt x="-137621" y="-127620"/>
                  <a:pt x="64509" y="2959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E366FF7E-3EC7-6F30-FD70-0466A14075A2}"/>
              </a:ext>
            </a:extLst>
          </p:cNvPr>
          <p:cNvSpPr/>
          <p:nvPr/>
        </p:nvSpPr>
        <p:spPr>
          <a:xfrm>
            <a:off x="4460393" y="3310932"/>
            <a:ext cx="1654006" cy="2273429"/>
          </a:xfrm>
          <a:custGeom>
            <a:avLst/>
            <a:gdLst>
              <a:gd name="connsiteX0" fmla="*/ 5729 w 1654006"/>
              <a:gd name="connsiteY0" fmla="*/ 159 h 2273429"/>
              <a:gd name="connsiteX1" fmla="*/ 1247388 w 1654006"/>
              <a:gd name="connsiteY1" fmla="*/ 539173 h 2273429"/>
              <a:gd name="connsiteX2" fmla="*/ 1516895 w 1654006"/>
              <a:gd name="connsiteY2" fmla="*/ 1261068 h 2273429"/>
              <a:gd name="connsiteX3" fmla="*/ 1651649 w 1654006"/>
              <a:gd name="connsiteY3" fmla="*/ 1174441 h 2273429"/>
              <a:gd name="connsiteX4" fmla="*/ 1411018 w 1654006"/>
              <a:gd name="connsiteY4" fmla="*/ 2252470 h 2273429"/>
              <a:gd name="connsiteX5" fmla="*/ 1237763 w 1654006"/>
              <a:gd name="connsiteY5" fmla="*/ 1819333 h 2273429"/>
              <a:gd name="connsiteX6" fmla="*/ 5729 w 1654006"/>
              <a:gd name="connsiteY6" fmla="*/ 991561 h 2273429"/>
              <a:gd name="connsiteX7" fmla="*/ 977881 w 1654006"/>
              <a:gd name="connsiteY7" fmla="*/ 1289944 h 2273429"/>
              <a:gd name="connsiteX8" fmla="*/ 111607 w 1654006"/>
              <a:gd name="connsiteY8" fmla="*/ 568049 h 2273429"/>
              <a:gd name="connsiteX9" fmla="*/ 1103009 w 1654006"/>
              <a:gd name="connsiteY9" fmla="*/ 760554 h 2273429"/>
              <a:gd name="connsiteX10" fmla="*/ 332988 w 1654006"/>
              <a:gd name="connsiteY10" fmla="*/ 356293 h 2273429"/>
              <a:gd name="connsiteX11" fmla="*/ 766125 w 1654006"/>
              <a:gd name="connsiteY11" fmla="*/ 481422 h 2273429"/>
              <a:gd name="connsiteX12" fmla="*/ 5729 w 1654006"/>
              <a:gd name="connsiteY12" fmla="*/ 159 h 227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4006" h="2273429">
                <a:moveTo>
                  <a:pt x="5729" y="159"/>
                </a:moveTo>
                <a:cubicBezTo>
                  <a:pt x="85939" y="9784"/>
                  <a:pt x="995527" y="329022"/>
                  <a:pt x="1247388" y="539173"/>
                </a:cubicBezTo>
                <a:cubicBezTo>
                  <a:pt x="1499249" y="749325"/>
                  <a:pt x="1449518" y="1155190"/>
                  <a:pt x="1516895" y="1261068"/>
                </a:cubicBezTo>
                <a:cubicBezTo>
                  <a:pt x="1584272" y="1366946"/>
                  <a:pt x="1669295" y="1009207"/>
                  <a:pt x="1651649" y="1174441"/>
                </a:cubicBezTo>
                <a:cubicBezTo>
                  <a:pt x="1634003" y="1339675"/>
                  <a:pt x="1479999" y="2144988"/>
                  <a:pt x="1411018" y="2252470"/>
                </a:cubicBezTo>
                <a:cubicBezTo>
                  <a:pt x="1342037" y="2359952"/>
                  <a:pt x="1471978" y="2029484"/>
                  <a:pt x="1237763" y="1819333"/>
                </a:cubicBezTo>
                <a:cubicBezTo>
                  <a:pt x="1003548" y="1609182"/>
                  <a:pt x="49043" y="1079792"/>
                  <a:pt x="5729" y="991561"/>
                </a:cubicBezTo>
                <a:cubicBezTo>
                  <a:pt x="-37585" y="903330"/>
                  <a:pt x="960235" y="1360529"/>
                  <a:pt x="977881" y="1289944"/>
                </a:cubicBezTo>
                <a:cubicBezTo>
                  <a:pt x="995527" y="1219359"/>
                  <a:pt x="90752" y="656281"/>
                  <a:pt x="111607" y="568049"/>
                </a:cubicBezTo>
                <a:cubicBezTo>
                  <a:pt x="132462" y="479817"/>
                  <a:pt x="1066112" y="795847"/>
                  <a:pt x="1103009" y="760554"/>
                </a:cubicBezTo>
                <a:cubicBezTo>
                  <a:pt x="1139906" y="725261"/>
                  <a:pt x="389135" y="402815"/>
                  <a:pt x="332988" y="356293"/>
                </a:cubicBezTo>
                <a:cubicBezTo>
                  <a:pt x="276841" y="309771"/>
                  <a:pt x="819064" y="542382"/>
                  <a:pt x="766125" y="481422"/>
                </a:cubicBezTo>
                <a:cubicBezTo>
                  <a:pt x="713186" y="420462"/>
                  <a:pt x="-74481" y="-9466"/>
                  <a:pt x="5729" y="15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BC0B7E77-0374-65B4-2403-08B60DB85DDC}"/>
              </a:ext>
            </a:extLst>
          </p:cNvPr>
          <p:cNvSpPr/>
          <p:nvPr/>
        </p:nvSpPr>
        <p:spPr>
          <a:xfrm>
            <a:off x="4241748" y="4451779"/>
            <a:ext cx="2128416" cy="1801477"/>
          </a:xfrm>
          <a:custGeom>
            <a:avLst/>
            <a:gdLst>
              <a:gd name="connsiteX0" fmla="*/ 2993 w 2128416"/>
              <a:gd name="connsiteY0" fmla="*/ 23968 h 1801477"/>
              <a:gd name="connsiteX1" fmla="*/ 474631 w 2128416"/>
              <a:gd name="connsiteY1" fmla="*/ 81720 h 1801477"/>
              <a:gd name="connsiteX2" fmla="*/ 1081023 w 2128416"/>
              <a:gd name="connsiteY2" fmla="*/ 534107 h 1801477"/>
              <a:gd name="connsiteX3" fmla="*/ 1138774 w 2128416"/>
              <a:gd name="connsiteY3" fmla="*/ 158722 h 1801477"/>
              <a:gd name="connsiteX4" fmla="*/ 2101300 w 2128416"/>
              <a:gd name="connsiteY4" fmla="*/ 1727640 h 1801477"/>
              <a:gd name="connsiteX5" fmla="*/ 1822168 w 2128416"/>
              <a:gd name="connsiteY5" fmla="*/ 1564010 h 1801477"/>
              <a:gd name="connsiteX6" fmla="*/ 1389031 w 2128416"/>
              <a:gd name="connsiteY6" fmla="*/ 1795017 h 1801477"/>
              <a:gd name="connsiteX7" fmla="*/ 1629663 w 2128416"/>
              <a:gd name="connsiteY7" fmla="*/ 1256002 h 1801477"/>
              <a:gd name="connsiteX8" fmla="*/ 118496 w 2128416"/>
              <a:gd name="connsiteY8" fmla="*/ 457105 h 1801477"/>
              <a:gd name="connsiteX9" fmla="*/ 301376 w 2128416"/>
              <a:gd name="connsiteY9" fmla="*/ 572608 h 1801477"/>
              <a:gd name="connsiteX10" fmla="*/ 2993 w 2128416"/>
              <a:gd name="connsiteY10" fmla="*/ 389728 h 1801477"/>
              <a:gd name="connsiteX11" fmla="*/ 522757 w 2128416"/>
              <a:gd name="connsiteY11" fmla="*/ 351227 h 1801477"/>
              <a:gd name="connsiteX12" fmla="*/ 2993 w 2128416"/>
              <a:gd name="connsiteY12" fmla="*/ 23968 h 180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8416" h="1801477">
                <a:moveTo>
                  <a:pt x="2993" y="23968"/>
                </a:moveTo>
                <a:cubicBezTo>
                  <a:pt x="-5028" y="-20950"/>
                  <a:pt x="294959" y="-3303"/>
                  <a:pt x="474631" y="81720"/>
                </a:cubicBezTo>
                <a:cubicBezTo>
                  <a:pt x="654303" y="166743"/>
                  <a:pt x="970333" y="521273"/>
                  <a:pt x="1081023" y="534107"/>
                </a:cubicBezTo>
                <a:cubicBezTo>
                  <a:pt x="1191714" y="546941"/>
                  <a:pt x="968728" y="-40200"/>
                  <a:pt x="1138774" y="158722"/>
                </a:cubicBezTo>
                <a:cubicBezTo>
                  <a:pt x="1308820" y="357644"/>
                  <a:pt x="1987401" y="1493425"/>
                  <a:pt x="2101300" y="1727640"/>
                </a:cubicBezTo>
                <a:cubicBezTo>
                  <a:pt x="2215199" y="1961855"/>
                  <a:pt x="1940879" y="1552781"/>
                  <a:pt x="1822168" y="1564010"/>
                </a:cubicBezTo>
                <a:cubicBezTo>
                  <a:pt x="1703457" y="1575239"/>
                  <a:pt x="1421115" y="1846352"/>
                  <a:pt x="1389031" y="1795017"/>
                </a:cubicBezTo>
                <a:cubicBezTo>
                  <a:pt x="1356947" y="1743682"/>
                  <a:pt x="1841419" y="1478987"/>
                  <a:pt x="1629663" y="1256002"/>
                </a:cubicBezTo>
                <a:cubicBezTo>
                  <a:pt x="1417907" y="1033017"/>
                  <a:pt x="339877" y="571004"/>
                  <a:pt x="118496" y="457105"/>
                </a:cubicBezTo>
                <a:cubicBezTo>
                  <a:pt x="-102885" y="343206"/>
                  <a:pt x="320626" y="583837"/>
                  <a:pt x="301376" y="572608"/>
                </a:cubicBezTo>
                <a:cubicBezTo>
                  <a:pt x="282126" y="561379"/>
                  <a:pt x="-33904" y="426625"/>
                  <a:pt x="2993" y="389728"/>
                </a:cubicBezTo>
                <a:cubicBezTo>
                  <a:pt x="39890" y="352831"/>
                  <a:pt x="521153" y="416999"/>
                  <a:pt x="522757" y="351227"/>
                </a:cubicBezTo>
                <a:cubicBezTo>
                  <a:pt x="524361" y="285455"/>
                  <a:pt x="11014" y="68886"/>
                  <a:pt x="2993" y="2396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DA454FF0-C560-D381-1165-89C3783EBB1F}"/>
              </a:ext>
            </a:extLst>
          </p:cNvPr>
          <p:cNvSpPr/>
          <p:nvPr/>
        </p:nvSpPr>
        <p:spPr>
          <a:xfrm>
            <a:off x="6166400" y="4335272"/>
            <a:ext cx="636520" cy="1805655"/>
          </a:xfrm>
          <a:custGeom>
            <a:avLst/>
            <a:gdLst>
              <a:gd name="connsiteX0" fmla="*/ 3394 w 636520"/>
              <a:gd name="connsiteY0" fmla="*/ 5722 h 1805655"/>
              <a:gd name="connsiteX1" fmla="*/ 629036 w 636520"/>
              <a:gd name="connsiteY1" fmla="*/ 929747 h 1805655"/>
              <a:gd name="connsiteX2" fmla="*/ 340278 w 636520"/>
              <a:gd name="connsiteY2" fmla="*/ 1459136 h 1805655"/>
              <a:gd name="connsiteX3" fmla="*/ 215149 w 636520"/>
              <a:gd name="connsiteY3" fmla="*/ 1805646 h 1805655"/>
              <a:gd name="connsiteX4" fmla="*/ 224775 w 636520"/>
              <a:gd name="connsiteY4" fmla="*/ 1449511 h 1805655"/>
              <a:gd name="connsiteX5" fmla="*/ 3394 w 636520"/>
              <a:gd name="connsiteY5" fmla="*/ 640989 h 1805655"/>
              <a:gd name="connsiteX6" fmla="*/ 272901 w 636520"/>
              <a:gd name="connsiteY6" fmla="*/ 881621 h 1805655"/>
              <a:gd name="connsiteX7" fmla="*/ 99646 w 636520"/>
              <a:gd name="connsiteY7" fmla="*/ 448484 h 1805655"/>
              <a:gd name="connsiteX8" fmla="*/ 369154 w 636520"/>
              <a:gd name="connsiteY8" fmla="*/ 535111 h 1805655"/>
              <a:gd name="connsiteX9" fmla="*/ 3394 w 636520"/>
              <a:gd name="connsiteY9" fmla="*/ 5722 h 18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520" h="1805655">
                <a:moveTo>
                  <a:pt x="3394" y="5722"/>
                </a:moveTo>
                <a:cubicBezTo>
                  <a:pt x="46708" y="71494"/>
                  <a:pt x="572889" y="687511"/>
                  <a:pt x="629036" y="929747"/>
                </a:cubicBezTo>
                <a:cubicBezTo>
                  <a:pt x="685183" y="1171983"/>
                  <a:pt x="409259" y="1313153"/>
                  <a:pt x="340278" y="1459136"/>
                </a:cubicBezTo>
                <a:cubicBezTo>
                  <a:pt x="271297" y="1605119"/>
                  <a:pt x="234399" y="1807250"/>
                  <a:pt x="215149" y="1805646"/>
                </a:cubicBezTo>
                <a:cubicBezTo>
                  <a:pt x="195899" y="1804042"/>
                  <a:pt x="260068" y="1643621"/>
                  <a:pt x="224775" y="1449511"/>
                </a:cubicBezTo>
                <a:cubicBezTo>
                  <a:pt x="189483" y="1255402"/>
                  <a:pt x="-4627" y="735637"/>
                  <a:pt x="3394" y="640989"/>
                </a:cubicBezTo>
                <a:cubicBezTo>
                  <a:pt x="11415" y="546341"/>
                  <a:pt x="256859" y="913705"/>
                  <a:pt x="272901" y="881621"/>
                </a:cubicBezTo>
                <a:cubicBezTo>
                  <a:pt x="288943" y="849537"/>
                  <a:pt x="83604" y="506236"/>
                  <a:pt x="99646" y="448484"/>
                </a:cubicBezTo>
                <a:cubicBezTo>
                  <a:pt x="115688" y="390732"/>
                  <a:pt x="393217" y="608905"/>
                  <a:pt x="369154" y="535111"/>
                </a:cubicBezTo>
                <a:cubicBezTo>
                  <a:pt x="345091" y="461317"/>
                  <a:pt x="-39920" y="-60050"/>
                  <a:pt x="3394" y="572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5C426CF5-8622-E67D-098D-29C582F401E9}"/>
              </a:ext>
            </a:extLst>
          </p:cNvPr>
          <p:cNvSpPr/>
          <p:nvPr/>
        </p:nvSpPr>
        <p:spPr>
          <a:xfrm>
            <a:off x="5173297" y="3310040"/>
            <a:ext cx="1853738" cy="1207162"/>
          </a:xfrm>
          <a:custGeom>
            <a:avLst/>
            <a:gdLst>
              <a:gd name="connsiteX0" fmla="*/ 303478 w 1853738"/>
              <a:gd name="connsiteY0" fmla="*/ 10676 h 1207162"/>
              <a:gd name="connsiteX1" fmla="*/ 1112000 w 1853738"/>
              <a:gd name="connsiteY1" fmla="*/ 49177 h 1207162"/>
              <a:gd name="connsiteX2" fmla="*/ 1352631 w 1853738"/>
              <a:gd name="connsiteY2" fmla="*/ 78053 h 1207162"/>
              <a:gd name="connsiteX3" fmla="*/ 1352631 w 1853738"/>
              <a:gd name="connsiteY3" fmla="*/ 270558 h 1207162"/>
              <a:gd name="connsiteX4" fmla="*/ 1728017 w 1853738"/>
              <a:gd name="connsiteY4" fmla="*/ 607442 h 1207162"/>
              <a:gd name="connsiteX5" fmla="*/ 1593263 w 1853738"/>
              <a:gd name="connsiteY5" fmla="*/ 655568 h 1207162"/>
              <a:gd name="connsiteX6" fmla="*/ 1853145 w 1853738"/>
              <a:gd name="connsiteY6" fmla="*/ 1204208 h 1207162"/>
              <a:gd name="connsiteX7" fmla="*/ 1506636 w 1853738"/>
              <a:gd name="connsiteY7" fmla="*/ 857699 h 1207162"/>
              <a:gd name="connsiteX8" fmla="*/ 572985 w 1853738"/>
              <a:gd name="connsiteY8" fmla="*/ 501564 h 1207162"/>
              <a:gd name="connsiteX9" fmla="*/ 842492 w 1853738"/>
              <a:gd name="connsiteY9" fmla="*/ 357185 h 1207162"/>
              <a:gd name="connsiteX10" fmla="*/ 5095 w 1853738"/>
              <a:gd name="connsiteY10" fmla="*/ 299434 h 1207162"/>
              <a:gd name="connsiteX11" fmla="*/ 1304505 w 1853738"/>
              <a:gd name="connsiteY11" fmla="*/ 260933 h 1207162"/>
              <a:gd name="connsiteX12" fmla="*/ 303478 w 1853738"/>
              <a:gd name="connsiteY12" fmla="*/ 10676 h 12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3738" h="1207162">
                <a:moveTo>
                  <a:pt x="303478" y="10676"/>
                </a:moveTo>
                <a:cubicBezTo>
                  <a:pt x="271394" y="-24617"/>
                  <a:pt x="937141" y="37948"/>
                  <a:pt x="1112000" y="49177"/>
                </a:cubicBezTo>
                <a:cubicBezTo>
                  <a:pt x="1286859" y="60406"/>
                  <a:pt x="1312526" y="41156"/>
                  <a:pt x="1352631" y="78053"/>
                </a:cubicBezTo>
                <a:cubicBezTo>
                  <a:pt x="1392736" y="114950"/>
                  <a:pt x="1290067" y="182326"/>
                  <a:pt x="1352631" y="270558"/>
                </a:cubicBezTo>
                <a:cubicBezTo>
                  <a:pt x="1415195" y="358790"/>
                  <a:pt x="1687912" y="543274"/>
                  <a:pt x="1728017" y="607442"/>
                </a:cubicBezTo>
                <a:cubicBezTo>
                  <a:pt x="1768122" y="671610"/>
                  <a:pt x="1572408" y="556107"/>
                  <a:pt x="1593263" y="655568"/>
                </a:cubicBezTo>
                <a:cubicBezTo>
                  <a:pt x="1614118" y="755029"/>
                  <a:pt x="1867583" y="1170520"/>
                  <a:pt x="1853145" y="1204208"/>
                </a:cubicBezTo>
                <a:cubicBezTo>
                  <a:pt x="1838707" y="1237896"/>
                  <a:pt x="1719996" y="974806"/>
                  <a:pt x="1506636" y="857699"/>
                </a:cubicBezTo>
                <a:cubicBezTo>
                  <a:pt x="1293276" y="740592"/>
                  <a:pt x="683676" y="584983"/>
                  <a:pt x="572985" y="501564"/>
                </a:cubicBezTo>
                <a:cubicBezTo>
                  <a:pt x="462294" y="418145"/>
                  <a:pt x="937140" y="390873"/>
                  <a:pt x="842492" y="357185"/>
                </a:cubicBezTo>
                <a:cubicBezTo>
                  <a:pt x="747844" y="323497"/>
                  <a:pt x="-71907" y="315476"/>
                  <a:pt x="5095" y="299434"/>
                </a:cubicBezTo>
                <a:cubicBezTo>
                  <a:pt x="82097" y="283392"/>
                  <a:pt x="1253170" y="304247"/>
                  <a:pt x="1304505" y="260933"/>
                </a:cubicBezTo>
                <a:cubicBezTo>
                  <a:pt x="1355840" y="217619"/>
                  <a:pt x="335562" y="45969"/>
                  <a:pt x="303478" y="1067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BD8CE54B-5FB5-3CB1-7CED-2A4F66D5728F}"/>
              </a:ext>
            </a:extLst>
          </p:cNvPr>
          <p:cNvSpPr/>
          <p:nvPr/>
        </p:nvSpPr>
        <p:spPr>
          <a:xfrm>
            <a:off x="5455190" y="5251576"/>
            <a:ext cx="743838" cy="1467674"/>
          </a:xfrm>
          <a:custGeom>
            <a:avLst/>
            <a:gdLst>
              <a:gd name="connsiteX0" fmla="*/ 339218 w 743838"/>
              <a:gd name="connsiteY0" fmla="*/ 23068 h 1467674"/>
              <a:gd name="connsiteX1" fmla="*/ 2334 w 743838"/>
              <a:gd name="connsiteY1" fmla="*/ 1129973 h 1467674"/>
              <a:gd name="connsiteX2" fmla="*/ 185214 w 743838"/>
              <a:gd name="connsiteY2" fmla="*/ 985595 h 1467674"/>
              <a:gd name="connsiteX3" fmla="*/ 88962 w 743838"/>
              <a:gd name="connsiteY3" fmla="*/ 1466858 h 1467674"/>
              <a:gd name="connsiteX4" fmla="*/ 531724 w 743838"/>
              <a:gd name="connsiteY4" fmla="*/ 850841 h 1467674"/>
              <a:gd name="connsiteX5" fmla="*/ 743479 w 743838"/>
              <a:gd name="connsiteY5" fmla="*/ 273325 h 1467674"/>
              <a:gd name="connsiteX6" fmla="*/ 579850 w 743838"/>
              <a:gd name="connsiteY6" fmla="*/ 456205 h 1467674"/>
              <a:gd name="connsiteX7" fmla="*/ 483597 w 743838"/>
              <a:gd name="connsiteY7" fmla="*/ 379203 h 1467674"/>
              <a:gd name="connsiteX8" fmla="*/ 329593 w 743838"/>
              <a:gd name="connsiteY8" fmla="*/ 379203 h 1467674"/>
              <a:gd name="connsiteX9" fmla="*/ 339218 w 743838"/>
              <a:gd name="connsiteY9" fmla="*/ 23068 h 146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838" h="1467674">
                <a:moveTo>
                  <a:pt x="339218" y="23068"/>
                </a:moveTo>
                <a:cubicBezTo>
                  <a:pt x="284675" y="148196"/>
                  <a:pt x="28001" y="969552"/>
                  <a:pt x="2334" y="1129973"/>
                </a:cubicBezTo>
                <a:cubicBezTo>
                  <a:pt x="-23333" y="1290394"/>
                  <a:pt x="170776" y="929448"/>
                  <a:pt x="185214" y="985595"/>
                </a:cubicBezTo>
                <a:cubicBezTo>
                  <a:pt x="199652" y="1041742"/>
                  <a:pt x="31210" y="1489317"/>
                  <a:pt x="88962" y="1466858"/>
                </a:cubicBezTo>
                <a:cubicBezTo>
                  <a:pt x="146714" y="1444399"/>
                  <a:pt x="422638" y="1049763"/>
                  <a:pt x="531724" y="850841"/>
                </a:cubicBezTo>
                <a:cubicBezTo>
                  <a:pt x="640810" y="651919"/>
                  <a:pt x="735458" y="339098"/>
                  <a:pt x="743479" y="273325"/>
                </a:cubicBezTo>
                <a:cubicBezTo>
                  <a:pt x="751500" y="207552"/>
                  <a:pt x="623164" y="438559"/>
                  <a:pt x="579850" y="456205"/>
                </a:cubicBezTo>
                <a:cubicBezTo>
                  <a:pt x="536536" y="473851"/>
                  <a:pt x="525306" y="392037"/>
                  <a:pt x="483597" y="379203"/>
                </a:cubicBezTo>
                <a:cubicBezTo>
                  <a:pt x="441888" y="366369"/>
                  <a:pt x="358469" y="438559"/>
                  <a:pt x="329593" y="379203"/>
                </a:cubicBezTo>
                <a:cubicBezTo>
                  <a:pt x="300717" y="319847"/>
                  <a:pt x="393761" y="-102060"/>
                  <a:pt x="339218" y="2306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E6F935DD-2D43-EC20-E9F4-85C033CC698B}"/>
              </a:ext>
            </a:extLst>
          </p:cNvPr>
          <p:cNvSpPr/>
          <p:nvPr/>
        </p:nvSpPr>
        <p:spPr>
          <a:xfrm>
            <a:off x="6069461" y="5242608"/>
            <a:ext cx="629728" cy="1659088"/>
          </a:xfrm>
          <a:custGeom>
            <a:avLst/>
            <a:gdLst>
              <a:gd name="connsiteX0" fmla="*/ 494968 w 629728"/>
              <a:gd name="connsiteY0" fmla="*/ 51287 h 1659088"/>
              <a:gd name="connsiteX1" fmla="*/ 446842 w 629728"/>
              <a:gd name="connsiteY1" fmla="*/ 137914 h 1659088"/>
              <a:gd name="connsiteX2" fmla="*/ 4080 w 629728"/>
              <a:gd name="connsiteY2" fmla="*/ 1004188 h 1659088"/>
              <a:gd name="connsiteX3" fmla="*/ 225461 w 629728"/>
              <a:gd name="connsiteY3" fmla="*/ 1331447 h 1659088"/>
              <a:gd name="connsiteX4" fmla="*/ 206211 w 629728"/>
              <a:gd name="connsiteY4" fmla="*/ 1302571 h 1659088"/>
              <a:gd name="connsiteX5" fmla="*/ 523844 w 629728"/>
              <a:gd name="connsiteY5" fmla="*/ 1658706 h 1659088"/>
              <a:gd name="connsiteX6" fmla="*/ 331339 w 629728"/>
              <a:gd name="connsiteY6" fmla="*/ 1225569 h 1659088"/>
              <a:gd name="connsiteX7" fmla="*/ 629722 w 629728"/>
              <a:gd name="connsiteY7" fmla="*/ 349670 h 1659088"/>
              <a:gd name="connsiteX8" fmla="*/ 321714 w 629728"/>
              <a:gd name="connsiteY8" fmla="*/ 638428 h 1659088"/>
              <a:gd name="connsiteX9" fmla="*/ 494968 w 629728"/>
              <a:gd name="connsiteY9" fmla="*/ 51287 h 165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728" h="1659088">
                <a:moveTo>
                  <a:pt x="494968" y="51287"/>
                </a:moveTo>
                <a:cubicBezTo>
                  <a:pt x="515823" y="-32132"/>
                  <a:pt x="528657" y="-20903"/>
                  <a:pt x="446842" y="137914"/>
                </a:cubicBezTo>
                <a:cubicBezTo>
                  <a:pt x="365027" y="296731"/>
                  <a:pt x="40977" y="805266"/>
                  <a:pt x="4080" y="1004188"/>
                </a:cubicBezTo>
                <a:cubicBezTo>
                  <a:pt x="-32817" y="1203110"/>
                  <a:pt x="191772" y="1281717"/>
                  <a:pt x="225461" y="1331447"/>
                </a:cubicBezTo>
                <a:cubicBezTo>
                  <a:pt x="259149" y="1381178"/>
                  <a:pt x="156480" y="1248028"/>
                  <a:pt x="206211" y="1302571"/>
                </a:cubicBezTo>
                <a:cubicBezTo>
                  <a:pt x="255941" y="1357114"/>
                  <a:pt x="502989" y="1671540"/>
                  <a:pt x="523844" y="1658706"/>
                </a:cubicBezTo>
                <a:cubicBezTo>
                  <a:pt x="544699" y="1645872"/>
                  <a:pt x="313693" y="1443742"/>
                  <a:pt x="331339" y="1225569"/>
                </a:cubicBezTo>
                <a:cubicBezTo>
                  <a:pt x="348985" y="1007396"/>
                  <a:pt x="631326" y="447527"/>
                  <a:pt x="629722" y="349670"/>
                </a:cubicBezTo>
                <a:cubicBezTo>
                  <a:pt x="628118" y="251813"/>
                  <a:pt x="345777" y="692971"/>
                  <a:pt x="321714" y="638428"/>
                </a:cubicBezTo>
                <a:cubicBezTo>
                  <a:pt x="297651" y="583885"/>
                  <a:pt x="474113" y="134706"/>
                  <a:pt x="494968" y="5128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0258559D-A687-CAFF-50D1-E3FF7B4976D0}"/>
              </a:ext>
            </a:extLst>
          </p:cNvPr>
          <p:cNvSpPr/>
          <p:nvPr/>
        </p:nvSpPr>
        <p:spPr>
          <a:xfrm>
            <a:off x="2904084" y="2839154"/>
            <a:ext cx="465702" cy="1439988"/>
          </a:xfrm>
          <a:custGeom>
            <a:avLst/>
            <a:gdLst>
              <a:gd name="connsiteX0" fmla="*/ 89373 w 465702"/>
              <a:gd name="connsiteY0" fmla="*/ 9924 h 1439988"/>
              <a:gd name="connsiteX1" fmla="*/ 21996 w 465702"/>
              <a:gd name="connsiteY1" fmla="*/ 914699 h 1439988"/>
              <a:gd name="connsiteX2" fmla="*/ 21996 w 465702"/>
              <a:gd name="connsiteY2" fmla="*/ 866572 h 1439988"/>
              <a:gd name="connsiteX3" fmla="*/ 281878 w 465702"/>
              <a:gd name="connsiteY3" fmla="*/ 1434463 h 1439988"/>
              <a:gd name="connsiteX4" fmla="*/ 301129 w 465702"/>
              <a:gd name="connsiteY4" fmla="*/ 1136080 h 1439988"/>
              <a:gd name="connsiteX5" fmla="*/ 387756 w 465702"/>
              <a:gd name="connsiteY5" fmla="*/ 818446 h 1439988"/>
              <a:gd name="connsiteX6" fmla="*/ 310754 w 465702"/>
              <a:gd name="connsiteY6" fmla="*/ 837697 h 1439988"/>
              <a:gd name="connsiteX7" fmla="*/ 464758 w 465702"/>
              <a:gd name="connsiteY7" fmla="*/ 135052 h 1439988"/>
              <a:gd name="connsiteX8" fmla="*/ 224127 w 465702"/>
              <a:gd name="connsiteY8" fmla="*/ 520063 h 1439988"/>
              <a:gd name="connsiteX9" fmla="*/ 243377 w 465702"/>
              <a:gd name="connsiteY9" fmla="*/ 299 h 1439988"/>
              <a:gd name="connsiteX10" fmla="*/ 127874 w 465702"/>
              <a:gd name="connsiteY10" fmla="*/ 606690 h 1439988"/>
              <a:gd name="connsiteX11" fmla="*/ 89373 w 465702"/>
              <a:gd name="connsiteY11" fmla="*/ 9924 h 143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702" h="1439988">
                <a:moveTo>
                  <a:pt x="89373" y="9924"/>
                </a:moveTo>
                <a:cubicBezTo>
                  <a:pt x="71727" y="61259"/>
                  <a:pt x="21996" y="914699"/>
                  <a:pt x="21996" y="914699"/>
                </a:cubicBezTo>
                <a:cubicBezTo>
                  <a:pt x="10767" y="1057474"/>
                  <a:pt x="-21318" y="779945"/>
                  <a:pt x="21996" y="866572"/>
                </a:cubicBezTo>
                <a:cubicBezTo>
                  <a:pt x="65310" y="953199"/>
                  <a:pt x="235356" y="1389545"/>
                  <a:pt x="281878" y="1434463"/>
                </a:cubicBezTo>
                <a:cubicBezTo>
                  <a:pt x="328400" y="1479381"/>
                  <a:pt x="283483" y="1238749"/>
                  <a:pt x="301129" y="1136080"/>
                </a:cubicBezTo>
                <a:cubicBezTo>
                  <a:pt x="318775" y="1033411"/>
                  <a:pt x="386152" y="868176"/>
                  <a:pt x="387756" y="818446"/>
                </a:cubicBezTo>
                <a:cubicBezTo>
                  <a:pt x="389360" y="768716"/>
                  <a:pt x="297920" y="951596"/>
                  <a:pt x="310754" y="837697"/>
                </a:cubicBezTo>
                <a:cubicBezTo>
                  <a:pt x="323588" y="723798"/>
                  <a:pt x="479196" y="187991"/>
                  <a:pt x="464758" y="135052"/>
                </a:cubicBezTo>
                <a:cubicBezTo>
                  <a:pt x="450320" y="82113"/>
                  <a:pt x="261024" y="542522"/>
                  <a:pt x="224127" y="520063"/>
                </a:cubicBezTo>
                <a:cubicBezTo>
                  <a:pt x="187230" y="497604"/>
                  <a:pt x="259419" y="-14139"/>
                  <a:pt x="243377" y="299"/>
                </a:cubicBezTo>
                <a:cubicBezTo>
                  <a:pt x="227335" y="14737"/>
                  <a:pt x="150333" y="600273"/>
                  <a:pt x="127874" y="606690"/>
                </a:cubicBezTo>
                <a:cubicBezTo>
                  <a:pt x="105415" y="613107"/>
                  <a:pt x="107019" y="-41411"/>
                  <a:pt x="89373" y="992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4516AFE-30B9-891D-D7A4-DBE8F54A5310}"/>
              </a:ext>
            </a:extLst>
          </p:cNvPr>
          <p:cNvSpPr/>
          <p:nvPr/>
        </p:nvSpPr>
        <p:spPr>
          <a:xfrm>
            <a:off x="4908512" y="5739561"/>
            <a:ext cx="198646" cy="272239"/>
          </a:xfrm>
          <a:custGeom>
            <a:avLst/>
            <a:gdLst>
              <a:gd name="connsiteX0" fmla="*/ 44488 w 198646"/>
              <a:gd name="connsiteY0" fmla="*/ 839 h 272239"/>
              <a:gd name="connsiteX1" fmla="*/ 54013 w 198646"/>
              <a:gd name="connsiteY1" fmla="*/ 124664 h 272239"/>
              <a:gd name="connsiteX2" fmla="*/ 38 w 198646"/>
              <a:gd name="connsiteY2" fmla="*/ 270714 h 272239"/>
              <a:gd name="connsiteX3" fmla="*/ 63538 w 198646"/>
              <a:gd name="connsiteY3" fmla="*/ 197689 h 272239"/>
              <a:gd name="connsiteX4" fmla="*/ 120688 w 198646"/>
              <a:gd name="connsiteY4" fmla="*/ 143714 h 272239"/>
              <a:gd name="connsiteX5" fmla="*/ 196888 w 198646"/>
              <a:gd name="connsiteY5" fmla="*/ 191339 h 272239"/>
              <a:gd name="connsiteX6" fmla="*/ 171488 w 198646"/>
              <a:gd name="connsiteY6" fmla="*/ 172289 h 272239"/>
              <a:gd name="connsiteX7" fmla="*/ 139738 w 198646"/>
              <a:gd name="connsiteY7" fmla="*/ 204039 h 272239"/>
              <a:gd name="connsiteX8" fmla="*/ 98463 w 198646"/>
              <a:gd name="connsiteY8" fmla="*/ 153239 h 272239"/>
              <a:gd name="connsiteX9" fmla="*/ 161963 w 198646"/>
              <a:gd name="connsiteY9" fmla="*/ 197689 h 272239"/>
              <a:gd name="connsiteX10" fmla="*/ 117513 w 198646"/>
              <a:gd name="connsiteY10" fmla="*/ 137364 h 272239"/>
              <a:gd name="connsiteX11" fmla="*/ 114338 w 198646"/>
              <a:gd name="connsiteY11" fmla="*/ 105614 h 272239"/>
              <a:gd name="connsiteX12" fmla="*/ 165138 w 198646"/>
              <a:gd name="connsiteY12" fmla="*/ 54814 h 272239"/>
              <a:gd name="connsiteX13" fmla="*/ 60363 w 198646"/>
              <a:gd name="connsiteY13" fmla="*/ 188164 h 272239"/>
              <a:gd name="connsiteX14" fmla="*/ 50838 w 198646"/>
              <a:gd name="connsiteY14" fmla="*/ 184989 h 272239"/>
              <a:gd name="connsiteX15" fmla="*/ 107988 w 198646"/>
              <a:gd name="connsiteY15" fmla="*/ 29414 h 272239"/>
              <a:gd name="connsiteX16" fmla="*/ 76238 w 198646"/>
              <a:gd name="connsiteY16" fmla="*/ 67514 h 272239"/>
              <a:gd name="connsiteX17" fmla="*/ 44488 w 198646"/>
              <a:gd name="connsiteY17" fmla="*/ 839 h 2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8646" h="272239">
                <a:moveTo>
                  <a:pt x="44488" y="839"/>
                </a:moveTo>
                <a:cubicBezTo>
                  <a:pt x="40784" y="10364"/>
                  <a:pt x="61421" y="79685"/>
                  <a:pt x="54013" y="124664"/>
                </a:cubicBezTo>
                <a:cubicBezTo>
                  <a:pt x="46605" y="169643"/>
                  <a:pt x="-1549" y="258543"/>
                  <a:pt x="38" y="270714"/>
                </a:cubicBezTo>
                <a:cubicBezTo>
                  <a:pt x="1625" y="282885"/>
                  <a:pt x="43430" y="218856"/>
                  <a:pt x="63538" y="197689"/>
                </a:cubicBezTo>
                <a:cubicBezTo>
                  <a:pt x="83646" y="176522"/>
                  <a:pt x="98463" y="144772"/>
                  <a:pt x="120688" y="143714"/>
                </a:cubicBezTo>
                <a:cubicBezTo>
                  <a:pt x="142913" y="142656"/>
                  <a:pt x="188421" y="186576"/>
                  <a:pt x="196888" y="191339"/>
                </a:cubicBezTo>
                <a:cubicBezTo>
                  <a:pt x="205355" y="196102"/>
                  <a:pt x="181013" y="170172"/>
                  <a:pt x="171488" y="172289"/>
                </a:cubicBezTo>
                <a:cubicBezTo>
                  <a:pt x="161963" y="174406"/>
                  <a:pt x="151909" y="207214"/>
                  <a:pt x="139738" y="204039"/>
                </a:cubicBezTo>
                <a:cubicBezTo>
                  <a:pt x="127567" y="200864"/>
                  <a:pt x="94759" y="154297"/>
                  <a:pt x="98463" y="153239"/>
                </a:cubicBezTo>
                <a:cubicBezTo>
                  <a:pt x="102167" y="152181"/>
                  <a:pt x="158788" y="200335"/>
                  <a:pt x="161963" y="197689"/>
                </a:cubicBezTo>
                <a:cubicBezTo>
                  <a:pt x="165138" y="195043"/>
                  <a:pt x="125450" y="152710"/>
                  <a:pt x="117513" y="137364"/>
                </a:cubicBezTo>
                <a:cubicBezTo>
                  <a:pt x="109576" y="122018"/>
                  <a:pt x="106401" y="119372"/>
                  <a:pt x="114338" y="105614"/>
                </a:cubicBezTo>
                <a:cubicBezTo>
                  <a:pt x="122276" y="91856"/>
                  <a:pt x="174134" y="41056"/>
                  <a:pt x="165138" y="54814"/>
                </a:cubicBezTo>
                <a:cubicBezTo>
                  <a:pt x="156142" y="68572"/>
                  <a:pt x="60363" y="188164"/>
                  <a:pt x="60363" y="188164"/>
                </a:cubicBezTo>
                <a:cubicBezTo>
                  <a:pt x="41313" y="209860"/>
                  <a:pt x="42900" y="211447"/>
                  <a:pt x="50838" y="184989"/>
                </a:cubicBezTo>
                <a:cubicBezTo>
                  <a:pt x="58776" y="158531"/>
                  <a:pt x="103755" y="48993"/>
                  <a:pt x="107988" y="29414"/>
                </a:cubicBezTo>
                <a:cubicBezTo>
                  <a:pt x="112221" y="9835"/>
                  <a:pt x="87880" y="69101"/>
                  <a:pt x="76238" y="67514"/>
                </a:cubicBezTo>
                <a:cubicBezTo>
                  <a:pt x="64596" y="65927"/>
                  <a:pt x="48192" y="-8686"/>
                  <a:pt x="44488" y="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AE764827-990F-6531-841C-79C9DB741D8F}"/>
              </a:ext>
            </a:extLst>
          </p:cNvPr>
          <p:cNvSpPr/>
          <p:nvPr/>
        </p:nvSpPr>
        <p:spPr>
          <a:xfrm>
            <a:off x="4975191" y="5740072"/>
            <a:ext cx="165683" cy="242517"/>
          </a:xfrm>
          <a:custGeom>
            <a:avLst/>
            <a:gdLst>
              <a:gd name="connsiteX0" fmla="*/ 34 w 165683"/>
              <a:gd name="connsiteY0" fmla="*/ 328 h 242517"/>
              <a:gd name="connsiteX1" fmla="*/ 161959 w 165683"/>
              <a:gd name="connsiteY1" fmla="*/ 174953 h 242517"/>
              <a:gd name="connsiteX2" fmla="*/ 104809 w 165683"/>
              <a:gd name="connsiteY2" fmla="*/ 184478 h 242517"/>
              <a:gd name="connsiteX3" fmla="*/ 3209 w 165683"/>
              <a:gd name="connsiteY3" fmla="*/ 241628 h 242517"/>
              <a:gd name="connsiteX4" fmla="*/ 146084 w 165683"/>
              <a:gd name="connsiteY4" fmla="*/ 133678 h 242517"/>
              <a:gd name="connsiteX5" fmla="*/ 34 w 165683"/>
              <a:gd name="connsiteY5" fmla="*/ 328 h 24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683" h="242517">
                <a:moveTo>
                  <a:pt x="34" y="328"/>
                </a:moveTo>
                <a:cubicBezTo>
                  <a:pt x="2680" y="7207"/>
                  <a:pt x="144497" y="144261"/>
                  <a:pt x="161959" y="174953"/>
                </a:cubicBezTo>
                <a:cubicBezTo>
                  <a:pt x="179422" y="205645"/>
                  <a:pt x="131267" y="173366"/>
                  <a:pt x="104809" y="184478"/>
                </a:cubicBezTo>
                <a:cubicBezTo>
                  <a:pt x="78351" y="195591"/>
                  <a:pt x="-3670" y="250095"/>
                  <a:pt x="3209" y="241628"/>
                </a:cubicBezTo>
                <a:cubicBezTo>
                  <a:pt x="10088" y="233161"/>
                  <a:pt x="142380" y="170720"/>
                  <a:pt x="146084" y="133678"/>
                </a:cubicBezTo>
                <a:cubicBezTo>
                  <a:pt x="149788" y="96636"/>
                  <a:pt x="-2612" y="-6551"/>
                  <a:pt x="3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A20AAABD-F93B-DC37-DBA2-4465EFD8AB5E}"/>
              </a:ext>
            </a:extLst>
          </p:cNvPr>
          <p:cNvSpPr/>
          <p:nvPr/>
        </p:nvSpPr>
        <p:spPr>
          <a:xfrm>
            <a:off x="5162803" y="5560716"/>
            <a:ext cx="216563" cy="154821"/>
          </a:xfrm>
          <a:custGeom>
            <a:avLst/>
            <a:gdLst>
              <a:gd name="connsiteX0" fmla="*/ 6097 w 216563"/>
              <a:gd name="connsiteY0" fmla="*/ 14584 h 154821"/>
              <a:gd name="connsiteX1" fmla="*/ 180722 w 216563"/>
              <a:gd name="connsiteY1" fmla="*/ 113009 h 154821"/>
              <a:gd name="connsiteX2" fmla="*/ 164847 w 216563"/>
              <a:gd name="connsiteY2" fmla="*/ 109834 h 154821"/>
              <a:gd name="connsiteX3" fmla="*/ 136272 w 216563"/>
              <a:gd name="connsiteY3" fmla="*/ 151109 h 154821"/>
              <a:gd name="connsiteX4" fmla="*/ 215647 w 216563"/>
              <a:gd name="connsiteY4" fmla="*/ 1884 h 154821"/>
              <a:gd name="connsiteX5" fmla="*/ 171197 w 216563"/>
              <a:gd name="connsiteY5" fmla="*/ 65384 h 154821"/>
              <a:gd name="connsiteX6" fmla="*/ 50547 w 216563"/>
              <a:gd name="connsiteY6" fmla="*/ 39984 h 154821"/>
              <a:gd name="connsiteX7" fmla="*/ 6097 w 216563"/>
              <a:gd name="connsiteY7" fmla="*/ 14584 h 1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63" h="154821">
                <a:moveTo>
                  <a:pt x="6097" y="14584"/>
                </a:moveTo>
                <a:lnTo>
                  <a:pt x="180722" y="113009"/>
                </a:lnTo>
                <a:cubicBezTo>
                  <a:pt x="207180" y="128884"/>
                  <a:pt x="172255" y="103484"/>
                  <a:pt x="164847" y="109834"/>
                </a:cubicBezTo>
                <a:cubicBezTo>
                  <a:pt x="157439" y="116184"/>
                  <a:pt x="127805" y="169101"/>
                  <a:pt x="136272" y="151109"/>
                </a:cubicBezTo>
                <a:cubicBezTo>
                  <a:pt x="144739" y="133117"/>
                  <a:pt x="209826" y="16171"/>
                  <a:pt x="215647" y="1884"/>
                </a:cubicBezTo>
                <a:cubicBezTo>
                  <a:pt x="221468" y="-12403"/>
                  <a:pt x="198714" y="59034"/>
                  <a:pt x="171197" y="65384"/>
                </a:cubicBezTo>
                <a:cubicBezTo>
                  <a:pt x="143680" y="71734"/>
                  <a:pt x="75418" y="46863"/>
                  <a:pt x="50547" y="39984"/>
                </a:cubicBezTo>
                <a:cubicBezTo>
                  <a:pt x="25676" y="33105"/>
                  <a:pt x="-15599" y="2413"/>
                  <a:pt x="6097" y="14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8ACF628-9160-B830-D821-868B9774D22B}"/>
              </a:ext>
            </a:extLst>
          </p:cNvPr>
          <p:cNvSpPr/>
          <p:nvPr/>
        </p:nvSpPr>
        <p:spPr>
          <a:xfrm>
            <a:off x="3461814" y="7577318"/>
            <a:ext cx="865931" cy="189592"/>
          </a:xfrm>
          <a:custGeom>
            <a:avLst/>
            <a:gdLst>
              <a:gd name="connsiteX0" fmla="*/ 8461 w 865931"/>
              <a:gd name="connsiteY0" fmla="*/ 185557 h 189592"/>
              <a:gd name="connsiteX1" fmla="*/ 608536 w 865931"/>
              <a:gd name="connsiteY1" fmla="*/ 4582 h 189592"/>
              <a:gd name="connsiteX2" fmla="*/ 522811 w 865931"/>
              <a:gd name="connsiteY2" fmla="*/ 52207 h 189592"/>
              <a:gd name="connsiteX3" fmla="*/ 722836 w 865931"/>
              <a:gd name="connsiteY3" fmla="*/ 29982 h 189592"/>
              <a:gd name="connsiteX4" fmla="*/ 865711 w 865931"/>
              <a:gd name="connsiteY4" fmla="*/ 23632 h 189592"/>
              <a:gd name="connsiteX5" fmla="*/ 691086 w 865931"/>
              <a:gd name="connsiteY5" fmla="*/ 29982 h 189592"/>
              <a:gd name="connsiteX6" fmla="*/ 500586 w 865931"/>
              <a:gd name="connsiteY6" fmla="*/ 55382 h 189592"/>
              <a:gd name="connsiteX7" fmla="*/ 745061 w 865931"/>
              <a:gd name="connsiteY7" fmla="*/ 1407 h 189592"/>
              <a:gd name="connsiteX8" fmla="*/ 468836 w 865931"/>
              <a:gd name="connsiteY8" fmla="*/ 23632 h 189592"/>
              <a:gd name="connsiteX9" fmla="*/ 525986 w 865931"/>
              <a:gd name="connsiteY9" fmla="*/ 20457 h 189592"/>
              <a:gd name="connsiteX10" fmla="*/ 271986 w 865931"/>
              <a:gd name="connsiteY10" fmla="*/ 122057 h 189592"/>
              <a:gd name="connsiteX11" fmla="*/ 8461 w 865931"/>
              <a:gd name="connsiteY11" fmla="*/ 185557 h 1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5931" h="189592">
                <a:moveTo>
                  <a:pt x="8461" y="185557"/>
                </a:moveTo>
                <a:cubicBezTo>
                  <a:pt x="64553" y="165978"/>
                  <a:pt x="522811" y="26807"/>
                  <a:pt x="608536" y="4582"/>
                </a:cubicBezTo>
                <a:cubicBezTo>
                  <a:pt x="694261" y="-17643"/>
                  <a:pt x="503761" y="47974"/>
                  <a:pt x="522811" y="52207"/>
                </a:cubicBezTo>
                <a:cubicBezTo>
                  <a:pt x="541861" y="56440"/>
                  <a:pt x="665686" y="34744"/>
                  <a:pt x="722836" y="29982"/>
                </a:cubicBezTo>
                <a:cubicBezTo>
                  <a:pt x="779986" y="25219"/>
                  <a:pt x="871003" y="23632"/>
                  <a:pt x="865711" y="23632"/>
                </a:cubicBezTo>
                <a:cubicBezTo>
                  <a:pt x="860419" y="23632"/>
                  <a:pt x="751940" y="24690"/>
                  <a:pt x="691086" y="29982"/>
                </a:cubicBezTo>
                <a:cubicBezTo>
                  <a:pt x="630232" y="35274"/>
                  <a:pt x="491590" y="60144"/>
                  <a:pt x="500586" y="55382"/>
                </a:cubicBezTo>
                <a:cubicBezTo>
                  <a:pt x="509582" y="50620"/>
                  <a:pt x="750353" y="6699"/>
                  <a:pt x="745061" y="1407"/>
                </a:cubicBezTo>
                <a:cubicBezTo>
                  <a:pt x="739769" y="-3885"/>
                  <a:pt x="505348" y="20457"/>
                  <a:pt x="468836" y="23632"/>
                </a:cubicBezTo>
                <a:cubicBezTo>
                  <a:pt x="432324" y="26807"/>
                  <a:pt x="558794" y="4053"/>
                  <a:pt x="525986" y="20457"/>
                </a:cubicBezTo>
                <a:cubicBezTo>
                  <a:pt x="493178" y="36861"/>
                  <a:pt x="353478" y="95599"/>
                  <a:pt x="271986" y="122057"/>
                </a:cubicBezTo>
                <a:cubicBezTo>
                  <a:pt x="190494" y="148515"/>
                  <a:pt x="-47631" y="205136"/>
                  <a:pt x="8461" y="185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0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A98E-BDD4-C5CC-4692-7980EC909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-DRAGON、11年5ヶ月ぶりに3rdアルバム『ÜBERMENSCH』をリリース！">
            <a:extLst>
              <a:ext uri="{FF2B5EF4-FFF2-40B4-BE49-F238E27FC236}">
                <a16:creationId xmlns:a16="http://schemas.microsoft.com/office/drawing/2014/main" id="{A938715A-6832-E934-8F96-54800531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637776" cy="120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6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5161-3F51-CEF4-52A6-226F5699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-DRAGON、11年5ヶ月ぶりに3rdアルバム『ÜBERMENSCH』をリリース！" hidden="1">
            <a:extLst>
              <a:ext uri="{FF2B5EF4-FFF2-40B4-BE49-F238E27FC236}">
                <a16:creationId xmlns:a16="http://schemas.microsoft.com/office/drawing/2014/main" id="{E052069B-38A1-A97B-0E79-1E23B522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637776" cy="120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8BE83AEF-F978-EB47-E94F-53CE5663C388}"/>
              </a:ext>
            </a:extLst>
          </p:cNvPr>
          <p:cNvSpPr/>
          <p:nvPr/>
        </p:nvSpPr>
        <p:spPr>
          <a:xfrm>
            <a:off x="3246562" y="5413060"/>
            <a:ext cx="316446" cy="178480"/>
          </a:xfrm>
          <a:custGeom>
            <a:avLst/>
            <a:gdLst>
              <a:gd name="connsiteX0" fmla="*/ 1463 w 316446"/>
              <a:gd name="connsiteY0" fmla="*/ 315 h 178480"/>
              <a:gd name="connsiteX1" fmla="*/ 207838 w 316446"/>
              <a:gd name="connsiteY1" fmla="*/ 98740 h 178480"/>
              <a:gd name="connsiteX2" fmla="*/ 315788 w 316446"/>
              <a:gd name="connsiteY2" fmla="*/ 105090 h 178480"/>
              <a:gd name="connsiteX3" fmla="*/ 249113 w 316446"/>
              <a:gd name="connsiteY3" fmla="*/ 98740 h 178480"/>
              <a:gd name="connsiteX4" fmla="*/ 166563 w 316446"/>
              <a:gd name="connsiteY4" fmla="*/ 140015 h 178480"/>
              <a:gd name="connsiteX5" fmla="*/ 106238 w 316446"/>
              <a:gd name="connsiteY5" fmla="*/ 178115 h 178480"/>
              <a:gd name="connsiteX6" fmla="*/ 112588 w 316446"/>
              <a:gd name="connsiteY6" fmla="*/ 155890 h 178480"/>
              <a:gd name="connsiteX7" fmla="*/ 39563 w 316446"/>
              <a:gd name="connsiteY7" fmla="*/ 101915 h 178480"/>
              <a:gd name="connsiteX8" fmla="*/ 71313 w 316446"/>
              <a:gd name="connsiteY8" fmla="*/ 105090 h 178480"/>
              <a:gd name="connsiteX9" fmla="*/ 14163 w 316446"/>
              <a:gd name="connsiteY9" fmla="*/ 57465 h 178480"/>
              <a:gd name="connsiteX10" fmla="*/ 109413 w 316446"/>
              <a:gd name="connsiteY10" fmla="*/ 66990 h 178480"/>
              <a:gd name="connsiteX11" fmla="*/ 1463 w 316446"/>
              <a:gd name="connsiteY11" fmla="*/ 315 h 1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446" h="178480">
                <a:moveTo>
                  <a:pt x="1463" y="315"/>
                </a:moveTo>
                <a:cubicBezTo>
                  <a:pt x="17867" y="5607"/>
                  <a:pt x="155451" y="81278"/>
                  <a:pt x="207838" y="98740"/>
                </a:cubicBezTo>
                <a:cubicBezTo>
                  <a:pt x="260225" y="116202"/>
                  <a:pt x="308909" y="105090"/>
                  <a:pt x="315788" y="105090"/>
                </a:cubicBezTo>
                <a:cubicBezTo>
                  <a:pt x="322667" y="105090"/>
                  <a:pt x="273984" y="92919"/>
                  <a:pt x="249113" y="98740"/>
                </a:cubicBezTo>
                <a:cubicBezTo>
                  <a:pt x="224242" y="104561"/>
                  <a:pt x="190375" y="126786"/>
                  <a:pt x="166563" y="140015"/>
                </a:cubicBezTo>
                <a:cubicBezTo>
                  <a:pt x="142751" y="153244"/>
                  <a:pt x="115234" y="175469"/>
                  <a:pt x="106238" y="178115"/>
                </a:cubicBezTo>
                <a:cubicBezTo>
                  <a:pt x="97242" y="180761"/>
                  <a:pt x="123700" y="168590"/>
                  <a:pt x="112588" y="155890"/>
                </a:cubicBezTo>
                <a:cubicBezTo>
                  <a:pt x="101476" y="143190"/>
                  <a:pt x="46442" y="110382"/>
                  <a:pt x="39563" y="101915"/>
                </a:cubicBezTo>
                <a:cubicBezTo>
                  <a:pt x="32684" y="93448"/>
                  <a:pt x="75546" y="112498"/>
                  <a:pt x="71313" y="105090"/>
                </a:cubicBezTo>
                <a:cubicBezTo>
                  <a:pt x="67080" y="97682"/>
                  <a:pt x="7813" y="63815"/>
                  <a:pt x="14163" y="57465"/>
                </a:cubicBezTo>
                <a:cubicBezTo>
                  <a:pt x="20513" y="51115"/>
                  <a:pt x="106767" y="75986"/>
                  <a:pt x="109413" y="66990"/>
                </a:cubicBezTo>
                <a:cubicBezTo>
                  <a:pt x="112059" y="57994"/>
                  <a:pt x="-14941" y="-4977"/>
                  <a:pt x="1463" y="315"/>
                </a:cubicBez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1118743-1574-626F-620B-E2AC844D3451}"/>
              </a:ext>
            </a:extLst>
          </p:cNvPr>
          <p:cNvSpPr/>
          <p:nvPr/>
        </p:nvSpPr>
        <p:spPr>
          <a:xfrm>
            <a:off x="3039647" y="5453929"/>
            <a:ext cx="355142" cy="86772"/>
          </a:xfrm>
          <a:custGeom>
            <a:avLst/>
            <a:gdLst>
              <a:gd name="connsiteX0" fmla="*/ 2003 w 355142"/>
              <a:gd name="connsiteY0" fmla="*/ 721 h 86772"/>
              <a:gd name="connsiteX1" fmla="*/ 224253 w 355142"/>
              <a:gd name="connsiteY1" fmla="*/ 51521 h 86772"/>
              <a:gd name="connsiteX2" fmla="*/ 163928 w 355142"/>
              <a:gd name="connsiteY2" fmla="*/ 35646 h 86772"/>
              <a:gd name="connsiteX3" fmla="*/ 284578 w 355142"/>
              <a:gd name="connsiteY3" fmla="*/ 61046 h 86772"/>
              <a:gd name="connsiteX4" fmla="*/ 297278 w 355142"/>
              <a:gd name="connsiteY4" fmla="*/ 54696 h 86772"/>
              <a:gd name="connsiteX5" fmla="*/ 354428 w 355142"/>
              <a:gd name="connsiteY5" fmla="*/ 80096 h 86772"/>
              <a:gd name="connsiteX6" fmla="*/ 325853 w 355142"/>
              <a:gd name="connsiteY6" fmla="*/ 73746 h 86772"/>
              <a:gd name="connsiteX7" fmla="*/ 275053 w 355142"/>
              <a:gd name="connsiteY7" fmla="*/ 86446 h 86772"/>
              <a:gd name="connsiteX8" fmla="*/ 281403 w 355142"/>
              <a:gd name="connsiteY8" fmla="*/ 57871 h 86772"/>
              <a:gd name="connsiteX9" fmla="*/ 167103 w 355142"/>
              <a:gd name="connsiteY9" fmla="*/ 35646 h 86772"/>
              <a:gd name="connsiteX10" fmla="*/ 221078 w 355142"/>
              <a:gd name="connsiteY10" fmla="*/ 83271 h 86772"/>
              <a:gd name="connsiteX11" fmla="*/ 170278 w 355142"/>
              <a:gd name="connsiteY11" fmla="*/ 41996 h 86772"/>
              <a:gd name="connsiteX12" fmla="*/ 116303 w 355142"/>
              <a:gd name="connsiteY12" fmla="*/ 22946 h 86772"/>
              <a:gd name="connsiteX13" fmla="*/ 2003 w 355142"/>
              <a:gd name="connsiteY13" fmla="*/ 721 h 8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142" h="86772">
                <a:moveTo>
                  <a:pt x="2003" y="721"/>
                </a:moveTo>
                <a:cubicBezTo>
                  <a:pt x="19995" y="5484"/>
                  <a:pt x="197265" y="45700"/>
                  <a:pt x="224253" y="51521"/>
                </a:cubicBezTo>
                <a:cubicBezTo>
                  <a:pt x="251241" y="57342"/>
                  <a:pt x="153874" y="34059"/>
                  <a:pt x="163928" y="35646"/>
                </a:cubicBezTo>
                <a:cubicBezTo>
                  <a:pt x="173982" y="37233"/>
                  <a:pt x="284578" y="61046"/>
                  <a:pt x="284578" y="61046"/>
                </a:cubicBezTo>
                <a:cubicBezTo>
                  <a:pt x="306803" y="64221"/>
                  <a:pt x="285636" y="51521"/>
                  <a:pt x="297278" y="54696"/>
                </a:cubicBezTo>
                <a:cubicBezTo>
                  <a:pt x="308920" y="57871"/>
                  <a:pt x="349666" y="76921"/>
                  <a:pt x="354428" y="80096"/>
                </a:cubicBezTo>
                <a:cubicBezTo>
                  <a:pt x="359190" y="83271"/>
                  <a:pt x="339082" y="72688"/>
                  <a:pt x="325853" y="73746"/>
                </a:cubicBezTo>
                <a:cubicBezTo>
                  <a:pt x="312624" y="74804"/>
                  <a:pt x="282461" y="89092"/>
                  <a:pt x="275053" y="86446"/>
                </a:cubicBezTo>
                <a:cubicBezTo>
                  <a:pt x="267645" y="83800"/>
                  <a:pt x="299395" y="66338"/>
                  <a:pt x="281403" y="57871"/>
                </a:cubicBezTo>
                <a:cubicBezTo>
                  <a:pt x="263411" y="49404"/>
                  <a:pt x="177157" y="31413"/>
                  <a:pt x="167103" y="35646"/>
                </a:cubicBezTo>
                <a:cubicBezTo>
                  <a:pt x="157049" y="39879"/>
                  <a:pt x="220549" y="82213"/>
                  <a:pt x="221078" y="83271"/>
                </a:cubicBezTo>
                <a:cubicBezTo>
                  <a:pt x="221607" y="84329"/>
                  <a:pt x="187740" y="52050"/>
                  <a:pt x="170278" y="41996"/>
                </a:cubicBezTo>
                <a:cubicBezTo>
                  <a:pt x="152816" y="31942"/>
                  <a:pt x="140115" y="29825"/>
                  <a:pt x="116303" y="22946"/>
                </a:cubicBezTo>
                <a:cubicBezTo>
                  <a:pt x="92491" y="16067"/>
                  <a:pt x="-15989" y="-4042"/>
                  <a:pt x="200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23F3C90-2D84-8755-C2E4-FAB0677F6CAF}"/>
              </a:ext>
            </a:extLst>
          </p:cNvPr>
          <p:cNvSpPr/>
          <p:nvPr/>
        </p:nvSpPr>
        <p:spPr>
          <a:xfrm>
            <a:off x="3003274" y="5438616"/>
            <a:ext cx="107672" cy="70641"/>
          </a:xfrm>
          <a:custGeom>
            <a:avLst/>
            <a:gdLst>
              <a:gd name="connsiteX0" fmla="*/ 51076 w 107672"/>
              <a:gd name="connsiteY0" fmla="*/ 159 h 70641"/>
              <a:gd name="connsiteX1" fmla="*/ 95526 w 107672"/>
              <a:gd name="connsiteY1" fmla="*/ 38259 h 70641"/>
              <a:gd name="connsiteX2" fmla="*/ 70126 w 107672"/>
              <a:gd name="connsiteY2" fmla="*/ 47784 h 70641"/>
              <a:gd name="connsiteX3" fmla="*/ 276 w 107672"/>
              <a:gd name="connsiteY3" fmla="*/ 70009 h 70641"/>
              <a:gd name="connsiteX4" fmla="*/ 47901 w 107672"/>
              <a:gd name="connsiteY4" fmla="*/ 63659 h 70641"/>
              <a:gd name="connsiteX5" fmla="*/ 101876 w 107672"/>
              <a:gd name="connsiteY5" fmla="*/ 54134 h 70641"/>
              <a:gd name="connsiteX6" fmla="*/ 101876 w 107672"/>
              <a:gd name="connsiteY6" fmla="*/ 25559 h 70641"/>
              <a:gd name="connsiteX7" fmla="*/ 51076 w 107672"/>
              <a:gd name="connsiteY7" fmla="*/ 159 h 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672" h="70641">
                <a:moveTo>
                  <a:pt x="51076" y="159"/>
                </a:moveTo>
                <a:cubicBezTo>
                  <a:pt x="50018" y="2276"/>
                  <a:pt x="92351" y="30321"/>
                  <a:pt x="95526" y="38259"/>
                </a:cubicBezTo>
                <a:cubicBezTo>
                  <a:pt x="98701" y="46197"/>
                  <a:pt x="86001" y="42492"/>
                  <a:pt x="70126" y="47784"/>
                </a:cubicBezTo>
                <a:cubicBezTo>
                  <a:pt x="54251" y="53076"/>
                  <a:pt x="3980" y="67363"/>
                  <a:pt x="276" y="70009"/>
                </a:cubicBezTo>
                <a:cubicBezTo>
                  <a:pt x="-3428" y="72655"/>
                  <a:pt x="30968" y="66305"/>
                  <a:pt x="47901" y="63659"/>
                </a:cubicBezTo>
                <a:cubicBezTo>
                  <a:pt x="64834" y="61013"/>
                  <a:pt x="92880" y="60484"/>
                  <a:pt x="101876" y="54134"/>
                </a:cubicBezTo>
                <a:cubicBezTo>
                  <a:pt x="110872" y="47784"/>
                  <a:pt x="108226" y="33496"/>
                  <a:pt x="101876" y="25559"/>
                </a:cubicBezTo>
                <a:cubicBezTo>
                  <a:pt x="95526" y="17622"/>
                  <a:pt x="52134" y="-1958"/>
                  <a:pt x="5107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CEAFA47-6271-1616-A4C2-0C40B23B4B72}"/>
              </a:ext>
            </a:extLst>
          </p:cNvPr>
          <p:cNvSpPr/>
          <p:nvPr/>
        </p:nvSpPr>
        <p:spPr>
          <a:xfrm>
            <a:off x="3038475" y="5448300"/>
            <a:ext cx="117496" cy="50823"/>
          </a:xfrm>
          <a:custGeom>
            <a:avLst/>
            <a:gdLst>
              <a:gd name="connsiteX0" fmla="*/ 0 w 117496"/>
              <a:gd name="connsiteY0" fmla="*/ 0 h 50823"/>
              <a:gd name="connsiteX1" fmla="*/ 50800 w 117496"/>
              <a:gd name="connsiteY1" fmla="*/ 38100 h 50823"/>
              <a:gd name="connsiteX2" fmla="*/ 34925 w 117496"/>
              <a:gd name="connsiteY2" fmla="*/ 50800 h 50823"/>
              <a:gd name="connsiteX3" fmla="*/ 73025 w 117496"/>
              <a:gd name="connsiteY3" fmla="*/ 41275 h 50823"/>
              <a:gd name="connsiteX4" fmla="*/ 117475 w 117496"/>
              <a:gd name="connsiteY4" fmla="*/ 41275 h 50823"/>
              <a:gd name="connsiteX5" fmla="*/ 79375 w 117496"/>
              <a:gd name="connsiteY5" fmla="*/ 31750 h 50823"/>
              <a:gd name="connsiteX6" fmla="*/ 0 w 117496"/>
              <a:gd name="connsiteY6" fmla="*/ 0 h 5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96" h="50823">
                <a:moveTo>
                  <a:pt x="0" y="0"/>
                </a:moveTo>
                <a:lnTo>
                  <a:pt x="50800" y="38100"/>
                </a:lnTo>
                <a:cubicBezTo>
                  <a:pt x="56621" y="46567"/>
                  <a:pt x="31221" y="50271"/>
                  <a:pt x="34925" y="50800"/>
                </a:cubicBezTo>
                <a:cubicBezTo>
                  <a:pt x="38629" y="51329"/>
                  <a:pt x="59267" y="42862"/>
                  <a:pt x="73025" y="41275"/>
                </a:cubicBezTo>
                <a:cubicBezTo>
                  <a:pt x="86783" y="39688"/>
                  <a:pt x="116417" y="42863"/>
                  <a:pt x="117475" y="41275"/>
                </a:cubicBezTo>
                <a:cubicBezTo>
                  <a:pt x="118533" y="39687"/>
                  <a:pt x="79375" y="31750"/>
                  <a:pt x="7937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1552F8E-79CC-7610-A506-F103B9CAF6EE}"/>
              </a:ext>
            </a:extLst>
          </p:cNvPr>
          <p:cNvSpPr/>
          <p:nvPr/>
        </p:nvSpPr>
        <p:spPr>
          <a:xfrm>
            <a:off x="3131265" y="5522713"/>
            <a:ext cx="235361" cy="165145"/>
          </a:xfrm>
          <a:custGeom>
            <a:avLst/>
            <a:gdLst>
              <a:gd name="connsiteX0" fmla="*/ 234235 w 235361"/>
              <a:gd name="connsiteY0" fmla="*/ 1787 h 165145"/>
              <a:gd name="connsiteX1" fmla="*/ 75485 w 235361"/>
              <a:gd name="connsiteY1" fmla="*/ 77987 h 165145"/>
              <a:gd name="connsiteX2" fmla="*/ 104060 w 235361"/>
              <a:gd name="connsiteY2" fmla="*/ 65287 h 165145"/>
              <a:gd name="connsiteX3" fmla="*/ 110410 w 235361"/>
              <a:gd name="connsiteY3" fmla="*/ 100212 h 165145"/>
              <a:gd name="connsiteX4" fmla="*/ 91360 w 235361"/>
              <a:gd name="connsiteY4" fmla="*/ 97037 h 165145"/>
              <a:gd name="connsiteX5" fmla="*/ 126285 w 235361"/>
              <a:gd name="connsiteY5" fmla="*/ 103387 h 165145"/>
              <a:gd name="connsiteX6" fmla="*/ 88185 w 235361"/>
              <a:gd name="connsiteY6" fmla="*/ 87512 h 165145"/>
              <a:gd name="connsiteX7" fmla="*/ 107235 w 235361"/>
              <a:gd name="connsiteY7" fmla="*/ 109737 h 165145"/>
              <a:gd name="connsiteX8" fmla="*/ 123110 w 235361"/>
              <a:gd name="connsiteY8" fmla="*/ 112912 h 165145"/>
              <a:gd name="connsiteX9" fmla="*/ 88185 w 235361"/>
              <a:gd name="connsiteY9" fmla="*/ 106562 h 165145"/>
              <a:gd name="connsiteX10" fmla="*/ 31035 w 235361"/>
              <a:gd name="connsiteY10" fmla="*/ 141487 h 165145"/>
              <a:gd name="connsiteX11" fmla="*/ 5635 w 235361"/>
              <a:gd name="connsiteY11" fmla="*/ 160537 h 165145"/>
              <a:gd name="connsiteX12" fmla="*/ 138985 w 235361"/>
              <a:gd name="connsiteY12" fmla="*/ 52587 h 165145"/>
              <a:gd name="connsiteX13" fmla="*/ 31035 w 235361"/>
              <a:gd name="connsiteY13" fmla="*/ 112912 h 165145"/>
              <a:gd name="connsiteX14" fmla="*/ 142160 w 235361"/>
              <a:gd name="connsiteY14" fmla="*/ 30362 h 165145"/>
              <a:gd name="connsiteX15" fmla="*/ 234235 w 235361"/>
              <a:gd name="connsiteY15" fmla="*/ 1787 h 16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361" h="165145">
                <a:moveTo>
                  <a:pt x="234235" y="1787"/>
                </a:moveTo>
                <a:cubicBezTo>
                  <a:pt x="223122" y="9725"/>
                  <a:pt x="97181" y="67404"/>
                  <a:pt x="75485" y="77987"/>
                </a:cubicBezTo>
                <a:cubicBezTo>
                  <a:pt x="53789" y="88570"/>
                  <a:pt x="98239" y="61583"/>
                  <a:pt x="104060" y="65287"/>
                </a:cubicBezTo>
                <a:cubicBezTo>
                  <a:pt x="109881" y="68991"/>
                  <a:pt x="112527" y="94920"/>
                  <a:pt x="110410" y="100212"/>
                </a:cubicBezTo>
                <a:cubicBezTo>
                  <a:pt x="108293" y="105504"/>
                  <a:pt x="88714" y="96508"/>
                  <a:pt x="91360" y="97037"/>
                </a:cubicBezTo>
                <a:cubicBezTo>
                  <a:pt x="94006" y="97566"/>
                  <a:pt x="126814" y="104974"/>
                  <a:pt x="126285" y="103387"/>
                </a:cubicBezTo>
                <a:cubicBezTo>
                  <a:pt x="125756" y="101800"/>
                  <a:pt x="88185" y="87512"/>
                  <a:pt x="88185" y="87512"/>
                </a:cubicBezTo>
                <a:cubicBezTo>
                  <a:pt x="85010" y="88570"/>
                  <a:pt x="101414" y="105504"/>
                  <a:pt x="107235" y="109737"/>
                </a:cubicBezTo>
                <a:cubicBezTo>
                  <a:pt x="113056" y="113970"/>
                  <a:pt x="126285" y="113441"/>
                  <a:pt x="123110" y="112912"/>
                </a:cubicBezTo>
                <a:cubicBezTo>
                  <a:pt x="119935" y="112383"/>
                  <a:pt x="103531" y="101799"/>
                  <a:pt x="88185" y="106562"/>
                </a:cubicBezTo>
                <a:cubicBezTo>
                  <a:pt x="72839" y="111325"/>
                  <a:pt x="44793" y="132491"/>
                  <a:pt x="31035" y="141487"/>
                </a:cubicBezTo>
                <a:cubicBezTo>
                  <a:pt x="17277" y="150483"/>
                  <a:pt x="-12357" y="175354"/>
                  <a:pt x="5635" y="160537"/>
                </a:cubicBezTo>
                <a:cubicBezTo>
                  <a:pt x="23627" y="145720"/>
                  <a:pt x="134752" y="60524"/>
                  <a:pt x="138985" y="52587"/>
                </a:cubicBezTo>
                <a:cubicBezTo>
                  <a:pt x="143218" y="44650"/>
                  <a:pt x="30506" y="116616"/>
                  <a:pt x="31035" y="112912"/>
                </a:cubicBezTo>
                <a:cubicBezTo>
                  <a:pt x="31564" y="109208"/>
                  <a:pt x="113056" y="46766"/>
                  <a:pt x="142160" y="30362"/>
                </a:cubicBezTo>
                <a:cubicBezTo>
                  <a:pt x="171264" y="13958"/>
                  <a:pt x="245348" y="-6151"/>
                  <a:pt x="234235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22E9623-9F28-3A4C-6BAE-9B2F7A75864D}"/>
              </a:ext>
            </a:extLst>
          </p:cNvPr>
          <p:cNvSpPr/>
          <p:nvPr/>
        </p:nvSpPr>
        <p:spPr>
          <a:xfrm>
            <a:off x="3063733" y="5463177"/>
            <a:ext cx="96808" cy="192048"/>
          </a:xfrm>
          <a:custGeom>
            <a:avLst/>
            <a:gdLst>
              <a:gd name="connsiteX0" fmla="*/ 142 w 96808"/>
              <a:gd name="connsiteY0" fmla="*/ 4173 h 192048"/>
              <a:gd name="connsiteX1" fmla="*/ 47767 w 96808"/>
              <a:gd name="connsiteY1" fmla="*/ 134348 h 192048"/>
              <a:gd name="connsiteX2" fmla="*/ 92217 w 96808"/>
              <a:gd name="connsiteY2" fmla="*/ 191498 h 192048"/>
              <a:gd name="connsiteX3" fmla="*/ 95392 w 96808"/>
              <a:gd name="connsiteY3" fmla="*/ 156573 h 192048"/>
              <a:gd name="connsiteX4" fmla="*/ 92217 w 96808"/>
              <a:gd name="connsiteY4" fmla="*/ 51798 h 192048"/>
              <a:gd name="connsiteX5" fmla="*/ 63642 w 96808"/>
              <a:gd name="connsiteY5" fmla="*/ 32748 h 192048"/>
              <a:gd name="connsiteX6" fmla="*/ 142 w 96808"/>
              <a:gd name="connsiteY6" fmla="*/ 4173 h 1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08" h="192048">
                <a:moveTo>
                  <a:pt x="142" y="4173"/>
                </a:moveTo>
                <a:cubicBezTo>
                  <a:pt x="-2504" y="21106"/>
                  <a:pt x="32421" y="103127"/>
                  <a:pt x="47767" y="134348"/>
                </a:cubicBezTo>
                <a:cubicBezTo>
                  <a:pt x="63113" y="165569"/>
                  <a:pt x="84280" y="187794"/>
                  <a:pt x="92217" y="191498"/>
                </a:cubicBezTo>
                <a:cubicBezTo>
                  <a:pt x="100154" y="195202"/>
                  <a:pt x="95392" y="179856"/>
                  <a:pt x="95392" y="156573"/>
                </a:cubicBezTo>
                <a:cubicBezTo>
                  <a:pt x="95392" y="133290"/>
                  <a:pt x="97509" y="72435"/>
                  <a:pt x="92217" y="51798"/>
                </a:cubicBezTo>
                <a:cubicBezTo>
                  <a:pt x="86925" y="31161"/>
                  <a:pt x="72109" y="38569"/>
                  <a:pt x="63642" y="32748"/>
                </a:cubicBezTo>
                <a:cubicBezTo>
                  <a:pt x="55175" y="26927"/>
                  <a:pt x="2788" y="-12760"/>
                  <a:pt x="142" y="4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94ADADF-B0EC-1A54-98A3-979F1CAC8585}"/>
              </a:ext>
            </a:extLst>
          </p:cNvPr>
          <p:cNvSpPr/>
          <p:nvPr/>
        </p:nvSpPr>
        <p:spPr>
          <a:xfrm>
            <a:off x="3032090" y="5445008"/>
            <a:ext cx="321662" cy="92222"/>
          </a:xfrm>
          <a:custGeom>
            <a:avLst/>
            <a:gdLst>
              <a:gd name="connsiteX0" fmla="*/ 3210 w 321662"/>
              <a:gd name="connsiteY0" fmla="*/ 117 h 92222"/>
              <a:gd name="connsiteX1" fmla="*/ 279435 w 321662"/>
              <a:gd name="connsiteY1" fmla="*/ 63617 h 92222"/>
              <a:gd name="connsiteX2" fmla="*/ 317535 w 321662"/>
              <a:gd name="connsiteY2" fmla="*/ 76317 h 92222"/>
              <a:gd name="connsiteX3" fmla="*/ 247685 w 321662"/>
              <a:gd name="connsiteY3" fmla="*/ 63617 h 92222"/>
              <a:gd name="connsiteX4" fmla="*/ 263560 w 321662"/>
              <a:gd name="connsiteY4" fmla="*/ 92192 h 92222"/>
              <a:gd name="connsiteX5" fmla="*/ 200060 w 321662"/>
              <a:gd name="connsiteY5" fmla="*/ 57267 h 92222"/>
              <a:gd name="connsiteX6" fmla="*/ 193710 w 321662"/>
              <a:gd name="connsiteY6" fmla="*/ 73142 h 92222"/>
              <a:gd name="connsiteX7" fmla="*/ 209585 w 321662"/>
              <a:gd name="connsiteY7" fmla="*/ 89017 h 92222"/>
              <a:gd name="connsiteX8" fmla="*/ 171485 w 321662"/>
              <a:gd name="connsiteY8" fmla="*/ 63617 h 92222"/>
              <a:gd name="connsiteX9" fmla="*/ 130210 w 321662"/>
              <a:gd name="connsiteY9" fmla="*/ 47742 h 92222"/>
              <a:gd name="connsiteX10" fmla="*/ 3210 w 321662"/>
              <a:gd name="connsiteY10" fmla="*/ 117 h 9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62" h="92222">
                <a:moveTo>
                  <a:pt x="3210" y="117"/>
                </a:moveTo>
                <a:cubicBezTo>
                  <a:pt x="28081" y="2763"/>
                  <a:pt x="227048" y="50917"/>
                  <a:pt x="279435" y="63617"/>
                </a:cubicBezTo>
                <a:cubicBezTo>
                  <a:pt x="331823" y="76317"/>
                  <a:pt x="322827" y="76317"/>
                  <a:pt x="317535" y="76317"/>
                </a:cubicBezTo>
                <a:cubicBezTo>
                  <a:pt x="312243" y="76317"/>
                  <a:pt x="256681" y="60971"/>
                  <a:pt x="247685" y="63617"/>
                </a:cubicBezTo>
                <a:cubicBezTo>
                  <a:pt x="238689" y="66263"/>
                  <a:pt x="271497" y="93250"/>
                  <a:pt x="263560" y="92192"/>
                </a:cubicBezTo>
                <a:cubicBezTo>
                  <a:pt x="255623" y="91134"/>
                  <a:pt x="200060" y="57267"/>
                  <a:pt x="200060" y="57267"/>
                </a:cubicBezTo>
                <a:cubicBezTo>
                  <a:pt x="188418" y="54092"/>
                  <a:pt x="192123" y="67850"/>
                  <a:pt x="193710" y="73142"/>
                </a:cubicBezTo>
                <a:cubicBezTo>
                  <a:pt x="195297" y="78434"/>
                  <a:pt x="213289" y="90604"/>
                  <a:pt x="209585" y="89017"/>
                </a:cubicBezTo>
                <a:cubicBezTo>
                  <a:pt x="205881" y="87430"/>
                  <a:pt x="184714" y="70496"/>
                  <a:pt x="171485" y="63617"/>
                </a:cubicBezTo>
                <a:cubicBezTo>
                  <a:pt x="158256" y="56738"/>
                  <a:pt x="155081" y="55150"/>
                  <a:pt x="130210" y="47742"/>
                </a:cubicBezTo>
                <a:cubicBezTo>
                  <a:pt x="105339" y="40334"/>
                  <a:pt x="-21661" y="-2529"/>
                  <a:pt x="321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BA8A0F5-99E6-5F67-A7B8-D9E9BC4CAD7F}"/>
              </a:ext>
            </a:extLst>
          </p:cNvPr>
          <p:cNvSpPr/>
          <p:nvPr/>
        </p:nvSpPr>
        <p:spPr>
          <a:xfrm>
            <a:off x="3143211" y="5527675"/>
            <a:ext cx="284185" cy="165141"/>
          </a:xfrm>
          <a:custGeom>
            <a:avLst/>
            <a:gdLst>
              <a:gd name="connsiteX0" fmla="*/ 39 w 284185"/>
              <a:gd name="connsiteY0" fmla="*/ 165100 h 165141"/>
              <a:gd name="connsiteX1" fmla="*/ 120689 w 284185"/>
              <a:gd name="connsiteY1" fmla="*/ 73025 h 165141"/>
              <a:gd name="connsiteX2" fmla="*/ 190539 w 284185"/>
              <a:gd name="connsiteY2" fmla="*/ 79375 h 165141"/>
              <a:gd name="connsiteX3" fmla="*/ 171489 w 284185"/>
              <a:gd name="connsiteY3" fmla="*/ 60325 h 165141"/>
              <a:gd name="connsiteX4" fmla="*/ 282614 w 284185"/>
              <a:gd name="connsiteY4" fmla="*/ 60325 h 165141"/>
              <a:gd name="connsiteX5" fmla="*/ 238164 w 284185"/>
              <a:gd name="connsiteY5" fmla="*/ 50800 h 165141"/>
              <a:gd name="connsiteX6" fmla="*/ 257214 w 284185"/>
              <a:gd name="connsiteY6" fmla="*/ 0 h 165141"/>
              <a:gd name="connsiteX7" fmla="*/ 234989 w 284185"/>
              <a:gd name="connsiteY7" fmla="*/ 50800 h 165141"/>
              <a:gd name="connsiteX8" fmla="*/ 146089 w 284185"/>
              <a:gd name="connsiteY8" fmla="*/ 44450 h 165141"/>
              <a:gd name="connsiteX9" fmla="*/ 168314 w 284185"/>
              <a:gd name="connsiteY9" fmla="*/ 66675 h 165141"/>
              <a:gd name="connsiteX10" fmla="*/ 107989 w 284185"/>
              <a:gd name="connsiteY10" fmla="*/ 60325 h 165141"/>
              <a:gd name="connsiteX11" fmla="*/ 39 w 284185"/>
              <a:gd name="connsiteY11" fmla="*/ 165100 h 1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185" h="165141">
                <a:moveTo>
                  <a:pt x="39" y="165100"/>
                </a:moveTo>
                <a:cubicBezTo>
                  <a:pt x="2156" y="167217"/>
                  <a:pt x="88939" y="87312"/>
                  <a:pt x="120689" y="73025"/>
                </a:cubicBezTo>
                <a:cubicBezTo>
                  <a:pt x="152439" y="58737"/>
                  <a:pt x="190539" y="79375"/>
                  <a:pt x="190539" y="79375"/>
                </a:cubicBezTo>
                <a:cubicBezTo>
                  <a:pt x="199006" y="77258"/>
                  <a:pt x="156143" y="63500"/>
                  <a:pt x="171489" y="60325"/>
                </a:cubicBezTo>
                <a:cubicBezTo>
                  <a:pt x="186835" y="57150"/>
                  <a:pt x="271502" y="61912"/>
                  <a:pt x="282614" y="60325"/>
                </a:cubicBezTo>
                <a:cubicBezTo>
                  <a:pt x="293726" y="58738"/>
                  <a:pt x="242397" y="60854"/>
                  <a:pt x="238164" y="50800"/>
                </a:cubicBezTo>
                <a:cubicBezTo>
                  <a:pt x="233931" y="40746"/>
                  <a:pt x="257743" y="0"/>
                  <a:pt x="257214" y="0"/>
                </a:cubicBezTo>
                <a:cubicBezTo>
                  <a:pt x="256685" y="0"/>
                  <a:pt x="253510" y="43392"/>
                  <a:pt x="234989" y="50800"/>
                </a:cubicBezTo>
                <a:cubicBezTo>
                  <a:pt x="216468" y="58208"/>
                  <a:pt x="157202" y="41804"/>
                  <a:pt x="146089" y="44450"/>
                </a:cubicBezTo>
                <a:cubicBezTo>
                  <a:pt x="134976" y="47096"/>
                  <a:pt x="174664" y="64029"/>
                  <a:pt x="168314" y="66675"/>
                </a:cubicBezTo>
                <a:cubicBezTo>
                  <a:pt x="161964" y="69321"/>
                  <a:pt x="133389" y="43921"/>
                  <a:pt x="107989" y="60325"/>
                </a:cubicBezTo>
                <a:cubicBezTo>
                  <a:pt x="82589" y="76729"/>
                  <a:pt x="-2078" y="162983"/>
                  <a:pt x="39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6B5B9D6-E175-997C-2B57-C1870F29B16F}"/>
              </a:ext>
            </a:extLst>
          </p:cNvPr>
          <p:cNvSpPr/>
          <p:nvPr/>
        </p:nvSpPr>
        <p:spPr>
          <a:xfrm>
            <a:off x="3025259" y="5378450"/>
            <a:ext cx="437581" cy="215927"/>
          </a:xfrm>
          <a:custGeom>
            <a:avLst/>
            <a:gdLst>
              <a:gd name="connsiteX0" fmla="*/ 516 w 437581"/>
              <a:gd name="connsiteY0" fmla="*/ 0 h 215927"/>
              <a:gd name="connsiteX1" fmla="*/ 108466 w 437581"/>
              <a:gd name="connsiteY1" fmla="*/ 19050 h 215927"/>
              <a:gd name="connsiteX2" fmla="*/ 248166 w 437581"/>
              <a:gd name="connsiteY2" fmla="*/ 92075 h 215927"/>
              <a:gd name="connsiteX3" fmla="*/ 244991 w 437581"/>
              <a:gd name="connsiteY3" fmla="*/ 76200 h 215927"/>
              <a:gd name="connsiteX4" fmla="*/ 365641 w 437581"/>
              <a:gd name="connsiteY4" fmla="*/ 139700 h 215927"/>
              <a:gd name="connsiteX5" fmla="*/ 419616 w 437581"/>
              <a:gd name="connsiteY5" fmla="*/ 174625 h 215927"/>
              <a:gd name="connsiteX6" fmla="*/ 435491 w 437581"/>
              <a:gd name="connsiteY6" fmla="*/ 215900 h 215927"/>
              <a:gd name="connsiteX7" fmla="*/ 419616 w 437581"/>
              <a:gd name="connsiteY7" fmla="*/ 168275 h 215927"/>
              <a:gd name="connsiteX8" fmla="*/ 276741 w 437581"/>
              <a:gd name="connsiteY8" fmla="*/ 69850 h 215927"/>
              <a:gd name="connsiteX9" fmla="*/ 295791 w 437581"/>
              <a:gd name="connsiteY9" fmla="*/ 88900 h 215927"/>
              <a:gd name="connsiteX10" fmla="*/ 184666 w 437581"/>
              <a:gd name="connsiteY10" fmla="*/ 28575 h 215927"/>
              <a:gd name="connsiteX11" fmla="*/ 210066 w 437581"/>
              <a:gd name="connsiteY11" fmla="*/ 53975 h 215927"/>
              <a:gd name="connsiteX12" fmla="*/ 152916 w 437581"/>
              <a:gd name="connsiteY12" fmla="*/ 19050 h 215927"/>
              <a:gd name="connsiteX13" fmla="*/ 516 w 437581"/>
              <a:gd name="connsiteY13" fmla="*/ 0 h 2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81" h="215927">
                <a:moveTo>
                  <a:pt x="516" y="0"/>
                </a:moveTo>
                <a:cubicBezTo>
                  <a:pt x="-6892" y="0"/>
                  <a:pt x="67191" y="3704"/>
                  <a:pt x="108466" y="19050"/>
                </a:cubicBezTo>
                <a:cubicBezTo>
                  <a:pt x="149741" y="34396"/>
                  <a:pt x="248166" y="92075"/>
                  <a:pt x="248166" y="92075"/>
                </a:cubicBezTo>
                <a:cubicBezTo>
                  <a:pt x="270920" y="101600"/>
                  <a:pt x="225412" y="68262"/>
                  <a:pt x="244991" y="76200"/>
                </a:cubicBezTo>
                <a:cubicBezTo>
                  <a:pt x="264570" y="84138"/>
                  <a:pt x="336537" y="123296"/>
                  <a:pt x="365641" y="139700"/>
                </a:cubicBezTo>
                <a:cubicBezTo>
                  <a:pt x="394745" y="156104"/>
                  <a:pt x="407974" y="161925"/>
                  <a:pt x="419616" y="174625"/>
                </a:cubicBezTo>
                <a:cubicBezTo>
                  <a:pt x="431258" y="187325"/>
                  <a:pt x="435491" y="216958"/>
                  <a:pt x="435491" y="215900"/>
                </a:cubicBezTo>
                <a:cubicBezTo>
                  <a:pt x="435491" y="214842"/>
                  <a:pt x="446074" y="192617"/>
                  <a:pt x="419616" y="168275"/>
                </a:cubicBezTo>
                <a:cubicBezTo>
                  <a:pt x="393158" y="143933"/>
                  <a:pt x="276741" y="69850"/>
                  <a:pt x="276741" y="69850"/>
                </a:cubicBezTo>
                <a:cubicBezTo>
                  <a:pt x="256103" y="56621"/>
                  <a:pt x="311137" y="95779"/>
                  <a:pt x="295791" y="88900"/>
                </a:cubicBezTo>
                <a:cubicBezTo>
                  <a:pt x="280445" y="82021"/>
                  <a:pt x="198953" y="34396"/>
                  <a:pt x="184666" y="28575"/>
                </a:cubicBezTo>
                <a:cubicBezTo>
                  <a:pt x="170379" y="22754"/>
                  <a:pt x="215358" y="55562"/>
                  <a:pt x="210066" y="53975"/>
                </a:cubicBezTo>
                <a:cubicBezTo>
                  <a:pt x="204774" y="52388"/>
                  <a:pt x="184137" y="26458"/>
                  <a:pt x="152916" y="19050"/>
                </a:cubicBezTo>
                <a:cubicBezTo>
                  <a:pt x="121695" y="11642"/>
                  <a:pt x="7924" y="0"/>
                  <a:pt x="5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D603F3A-5120-D4B0-2C68-015F3BF89C27}"/>
              </a:ext>
            </a:extLst>
          </p:cNvPr>
          <p:cNvSpPr/>
          <p:nvPr/>
        </p:nvSpPr>
        <p:spPr>
          <a:xfrm>
            <a:off x="3044814" y="5286342"/>
            <a:ext cx="22363" cy="158821"/>
          </a:xfrm>
          <a:custGeom>
            <a:avLst/>
            <a:gdLst>
              <a:gd name="connsiteX0" fmla="*/ 22236 w 22363"/>
              <a:gd name="connsiteY0" fmla="*/ 33 h 158821"/>
              <a:gd name="connsiteX1" fmla="*/ 9536 w 22363"/>
              <a:gd name="connsiteY1" fmla="*/ 79408 h 158821"/>
              <a:gd name="connsiteX2" fmla="*/ 19061 w 22363"/>
              <a:gd name="connsiteY2" fmla="*/ 158783 h 158821"/>
              <a:gd name="connsiteX3" fmla="*/ 11 w 22363"/>
              <a:gd name="connsiteY3" fmla="*/ 88933 h 158821"/>
              <a:gd name="connsiteX4" fmla="*/ 22236 w 22363"/>
              <a:gd name="connsiteY4" fmla="*/ 33 h 15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3" h="158821">
                <a:moveTo>
                  <a:pt x="22236" y="33"/>
                </a:moveTo>
                <a:cubicBezTo>
                  <a:pt x="23823" y="-1554"/>
                  <a:pt x="10065" y="52950"/>
                  <a:pt x="9536" y="79408"/>
                </a:cubicBezTo>
                <a:cubicBezTo>
                  <a:pt x="9007" y="105866"/>
                  <a:pt x="20648" y="157196"/>
                  <a:pt x="19061" y="158783"/>
                </a:cubicBezTo>
                <a:cubicBezTo>
                  <a:pt x="17474" y="160370"/>
                  <a:pt x="-518" y="112745"/>
                  <a:pt x="11" y="88933"/>
                </a:cubicBezTo>
                <a:cubicBezTo>
                  <a:pt x="540" y="65121"/>
                  <a:pt x="20649" y="1620"/>
                  <a:pt x="22236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E58269-A38F-9B67-4AC0-23516D2267D6}"/>
              </a:ext>
            </a:extLst>
          </p:cNvPr>
          <p:cNvSpPr/>
          <p:nvPr/>
        </p:nvSpPr>
        <p:spPr>
          <a:xfrm>
            <a:off x="3044661" y="5394325"/>
            <a:ext cx="183297" cy="52814"/>
          </a:xfrm>
          <a:custGeom>
            <a:avLst/>
            <a:gdLst>
              <a:gd name="connsiteX0" fmla="*/ 164 w 183297"/>
              <a:gd name="connsiteY0" fmla="*/ 0 h 52814"/>
              <a:gd name="connsiteX1" fmla="*/ 174789 w 183297"/>
              <a:gd name="connsiteY1" fmla="*/ 47625 h 52814"/>
              <a:gd name="connsiteX2" fmla="*/ 143039 w 183297"/>
              <a:gd name="connsiteY2" fmla="*/ 47625 h 52814"/>
              <a:gd name="connsiteX3" fmla="*/ 164 w 183297"/>
              <a:gd name="connsiteY3" fmla="*/ 0 h 5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97" h="52814">
                <a:moveTo>
                  <a:pt x="164" y="0"/>
                </a:moveTo>
                <a:cubicBezTo>
                  <a:pt x="5456" y="0"/>
                  <a:pt x="150977" y="39688"/>
                  <a:pt x="174789" y="47625"/>
                </a:cubicBezTo>
                <a:cubicBezTo>
                  <a:pt x="198602" y="55563"/>
                  <a:pt x="167381" y="53446"/>
                  <a:pt x="143039" y="47625"/>
                </a:cubicBezTo>
                <a:cubicBezTo>
                  <a:pt x="118697" y="41804"/>
                  <a:pt x="-5128" y="0"/>
                  <a:pt x="1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CA46263-D039-A688-1255-5B2A8137DA9B}"/>
              </a:ext>
            </a:extLst>
          </p:cNvPr>
          <p:cNvSpPr/>
          <p:nvPr/>
        </p:nvSpPr>
        <p:spPr>
          <a:xfrm>
            <a:off x="3100482" y="5346325"/>
            <a:ext cx="235197" cy="88923"/>
          </a:xfrm>
          <a:custGeom>
            <a:avLst/>
            <a:gdLst>
              <a:gd name="connsiteX0" fmla="*/ 1493 w 235197"/>
              <a:gd name="connsiteY0" fmla="*/ 375 h 88923"/>
              <a:gd name="connsiteX1" fmla="*/ 220568 w 235197"/>
              <a:gd name="connsiteY1" fmla="*/ 82925 h 88923"/>
              <a:gd name="connsiteX2" fmla="*/ 204693 w 235197"/>
              <a:gd name="connsiteY2" fmla="*/ 76575 h 88923"/>
              <a:gd name="connsiteX3" fmla="*/ 122143 w 235197"/>
              <a:gd name="connsiteY3" fmla="*/ 28950 h 88923"/>
              <a:gd name="connsiteX4" fmla="*/ 122143 w 235197"/>
              <a:gd name="connsiteY4" fmla="*/ 51175 h 88923"/>
              <a:gd name="connsiteX5" fmla="*/ 1493 w 235197"/>
              <a:gd name="connsiteY5" fmla="*/ 375 h 8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97" h="88923">
                <a:moveTo>
                  <a:pt x="1493" y="375"/>
                </a:moveTo>
                <a:cubicBezTo>
                  <a:pt x="17897" y="5667"/>
                  <a:pt x="220568" y="82925"/>
                  <a:pt x="220568" y="82925"/>
                </a:cubicBezTo>
                <a:cubicBezTo>
                  <a:pt x="254435" y="95625"/>
                  <a:pt x="221097" y="85571"/>
                  <a:pt x="204693" y="76575"/>
                </a:cubicBezTo>
                <a:cubicBezTo>
                  <a:pt x="188289" y="67579"/>
                  <a:pt x="135901" y="33183"/>
                  <a:pt x="122143" y="28950"/>
                </a:cubicBezTo>
                <a:cubicBezTo>
                  <a:pt x="108385" y="24717"/>
                  <a:pt x="135372" y="54879"/>
                  <a:pt x="122143" y="51175"/>
                </a:cubicBezTo>
                <a:cubicBezTo>
                  <a:pt x="108914" y="47471"/>
                  <a:pt x="-14911" y="-4917"/>
                  <a:pt x="1493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62DA763-D1C0-4FEB-E007-B78F47B79F0F}"/>
              </a:ext>
            </a:extLst>
          </p:cNvPr>
          <p:cNvSpPr/>
          <p:nvPr/>
        </p:nvSpPr>
        <p:spPr>
          <a:xfrm>
            <a:off x="2950342" y="5175215"/>
            <a:ext cx="91659" cy="99152"/>
          </a:xfrm>
          <a:custGeom>
            <a:avLst/>
            <a:gdLst>
              <a:gd name="connsiteX0" fmla="*/ 2408 w 91659"/>
              <a:gd name="connsiteY0" fmla="*/ 35 h 99152"/>
              <a:gd name="connsiteX1" fmla="*/ 8758 w 91659"/>
              <a:gd name="connsiteY1" fmla="*/ 63535 h 99152"/>
              <a:gd name="connsiteX2" fmla="*/ 91308 w 91659"/>
              <a:gd name="connsiteY2" fmla="*/ 98460 h 99152"/>
              <a:gd name="connsiteX3" fmla="*/ 37333 w 91659"/>
              <a:gd name="connsiteY3" fmla="*/ 85760 h 99152"/>
              <a:gd name="connsiteX4" fmla="*/ 8758 w 91659"/>
              <a:gd name="connsiteY4" fmla="*/ 73060 h 99152"/>
              <a:gd name="connsiteX5" fmla="*/ 69083 w 91659"/>
              <a:gd name="connsiteY5" fmla="*/ 38135 h 99152"/>
              <a:gd name="connsiteX6" fmla="*/ 8758 w 91659"/>
              <a:gd name="connsiteY6" fmla="*/ 54010 h 99152"/>
              <a:gd name="connsiteX7" fmla="*/ 2408 w 91659"/>
              <a:gd name="connsiteY7" fmla="*/ 35 h 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59" h="99152">
                <a:moveTo>
                  <a:pt x="2408" y="35"/>
                </a:moveTo>
                <a:cubicBezTo>
                  <a:pt x="2408" y="1622"/>
                  <a:pt x="-6059" y="47131"/>
                  <a:pt x="8758" y="63535"/>
                </a:cubicBezTo>
                <a:cubicBezTo>
                  <a:pt x="23575" y="79939"/>
                  <a:pt x="86546" y="94756"/>
                  <a:pt x="91308" y="98460"/>
                </a:cubicBezTo>
                <a:cubicBezTo>
                  <a:pt x="96070" y="102164"/>
                  <a:pt x="51091" y="89993"/>
                  <a:pt x="37333" y="85760"/>
                </a:cubicBezTo>
                <a:cubicBezTo>
                  <a:pt x="23575" y="81527"/>
                  <a:pt x="3466" y="80997"/>
                  <a:pt x="8758" y="73060"/>
                </a:cubicBezTo>
                <a:cubicBezTo>
                  <a:pt x="14050" y="65123"/>
                  <a:pt x="69083" y="41310"/>
                  <a:pt x="69083" y="38135"/>
                </a:cubicBezTo>
                <a:cubicBezTo>
                  <a:pt x="69083" y="34960"/>
                  <a:pt x="18283" y="57714"/>
                  <a:pt x="8758" y="54010"/>
                </a:cubicBezTo>
                <a:cubicBezTo>
                  <a:pt x="-767" y="50306"/>
                  <a:pt x="2408" y="-1552"/>
                  <a:pt x="240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7AD2934-28EC-24E0-7F7F-99E0F1495E30}"/>
              </a:ext>
            </a:extLst>
          </p:cNvPr>
          <p:cNvSpPr/>
          <p:nvPr/>
        </p:nvSpPr>
        <p:spPr>
          <a:xfrm>
            <a:off x="2889187" y="5144585"/>
            <a:ext cx="63563" cy="110881"/>
          </a:xfrm>
          <a:custGeom>
            <a:avLst/>
            <a:gdLst>
              <a:gd name="connsiteX0" fmla="*/ 50863 w 63563"/>
              <a:gd name="connsiteY0" fmla="*/ 33840 h 110881"/>
              <a:gd name="connsiteX1" fmla="*/ 6413 w 63563"/>
              <a:gd name="connsiteY1" fmla="*/ 2090 h 110881"/>
              <a:gd name="connsiteX2" fmla="*/ 28638 w 63563"/>
              <a:gd name="connsiteY2" fmla="*/ 100515 h 110881"/>
              <a:gd name="connsiteX3" fmla="*/ 63563 w 63563"/>
              <a:gd name="connsiteY3" fmla="*/ 106865 h 110881"/>
              <a:gd name="connsiteX4" fmla="*/ 28638 w 63563"/>
              <a:gd name="connsiteY4" fmla="*/ 90990 h 110881"/>
              <a:gd name="connsiteX5" fmla="*/ 15938 w 63563"/>
              <a:gd name="connsiteY5" fmla="*/ 75115 h 110881"/>
              <a:gd name="connsiteX6" fmla="*/ 63 w 63563"/>
              <a:gd name="connsiteY6" fmla="*/ 40190 h 110881"/>
              <a:gd name="connsiteX7" fmla="*/ 50863 w 63563"/>
              <a:gd name="connsiteY7" fmla="*/ 33840 h 11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63" h="110881">
                <a:moveTo>
                  <a:pt x="50863" y="33840"/>
                </a:moveTo>
                <a:cubicBezTo>
                  <a:pt x="51921" y="27490"/>
                  <a:pt x="10117" y="-9022"/>
                  <a:pt x="6413" y="2090"/>
                </a:cubicBezTo>
                <a:cubicBezTo>
                  <a:pt x="2709" y="13202"/>
                  <a:pt x="19113" y="83053"/>
                  <a:pt x="28638" y="100515"/>
                </a:cubicBezTo>
                <a:cubicBezTo>
                  <a:pt x="38163" y="117978"/>
                  <a:pt x="63563" y="108452"/>
                  <a:pt x="63563" y="106865"/>
                </a:cubicBezTo>
                <a:cubicBezTo>
                  <a:pt x="63563" y="105278"/>
                  <a:pt x="28638" y="90990"/>
                  <a:pt x="28638" y="90990"/>
                </a:cubicBezTo>
                <a:cubicBezTo>
                  <a:pt x="20701" y="85698"/>
                  <a:pt x="20701" y="83582"/>
                  <a:pt x="15938" y="75115"/>
                </a:cubicBezTo>
                <a:cubicBezTo>
                  <a:pt x="11175" y="66648"/>
                  <a:pt x="63" y="40190"/>
                  <a:pt x="63" y="40190"/>
                </a:cubicBezTo>
                <a:cubicBezTo>
                  <a:pt x="-2054" y="31723"/>
                  <a:pt x="49805" y="40190"/>
                  <a:pt x="50863" y="33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EF00D9A-FF39-7EE1-8301-B41C4281ABDE}"/>
              </a:ext>
            </a:extLst>
          </p:cNvPr>
          <p:cNvSpPr/>
          <p:nvPr/>
        </p:nvSpPr>
        <p:spPr>
          <a:xfrm>
            <a:off x="2924134" y="5134078"/>
            <a:ext cx="311246" cy="60589"/>
          </a:xfrm>
          <a:custGeom>
            <a:avLst/>
            <a:gdLst>
              <a:gd name="connsiteX0" fmla="*/ 41 w 311246"/>
              <a:gd name="connsiteY0" fmla="*/ 25297 h 60589"/>
              <a:gd name="connsiteX1" fmla="*/ 152441 w 311246"/>
              <a:gd name="connsiteY1" fmla="*/ 60222 h 60589"/>
              <a:gd name="connsiteX2" fmla="*/ 130216 w 311246"/>
              <a:gd name="connsiteY2" fmla="*/ 41172 h 60589"/>
              <a:gd name="connsiteX3" fmla="*/ 190541 w 311246"/>
              <a:gd name="connsiteY3" fmla="*/ 3072 h 60589"/>
              <a:gd name="connsiteX4" fmla="*/ 311191 w 311246"/>
              <a:gd name="connsiteY4" fmla="*/ 3072 h 60589"/>
              <a:gd name="connsiteX5" fmla="*/ 174666 w 311246"/>
              <a:gd name="connsiteY5" fmla="*/ 9422 h 60589"/>
              <a:gd name="connsiteX6" fmla="*/ 95291 w 311246"/>
              <a:gd name="connsiteY6" fmla="*/ 9422 h 60589"/>
              <a:gd name="connsiteX7" fmla="*/ 136566 w 311246"/>
              <a:gd name="connsiteY7" fmla="*/ 53872 h 60589"/>
              <a:gd name="connsiteX8" fmla="*/ 41 w 311246"/>
              <a:gd name="connsiteY8" fmla="*/ 25297 h 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46" h="60589">
                <a:moveTo>
                  <a:pt x="41" y="25297"/>
                </a:moveTo>
                <a:cubicBezTo>
                  <a:pt x="2687" y="26355"/>
                  <a:pt x="130745" y="57576"/>
                  <a:pt x="152441" y="60222"/>
                </a:cubicBezTo>
                <a:cubicBezTo>
                  <a:pt x="174137" y="62868"/>
                  <a:pt x="123866" y="50697"/>
                  <a:pt x="130216" y="41172"/>
                </a:cubicBezTo>
                <a:cubicBezTo>
                  <a:pt x="136566" y="31647"/>
                  <a:pt x="160379" y="9422"/>
                  <a:pt x="190541" y="3072"/>
                </a:cubicBezTo>
                <a:cubicBezTo>
                  <a:pt x="220703" y="-3278"/>
                  <a:pt x="313837" y="2014"/>
                  <a:pt x="311191" y="3072"/>
                </a:cubicBezTo>
                <a:cubicBezTo>
                  <a:pt x="308545" y="4130"/>
                  <a:pt x="210649" y="8364"/>
                  <a:pt x="174666" y="9422"/>
                </a:cubicBezTo>
                <a:cubicBezTo>
                  <a:pt x="138683" y="10480"/>
                  <a:pt x="101641" y="2014"/>
                  <a:pt x="95291" y="9422"/>
                </a:cubicBezTo>
                <a:cubicBezTo>
                  <a:pt x="88941" y="16830"/>
                  <a:pt x="149795" y="52814"/>
                  <a:pt x="136566" y="53872"/>
                </a:cubicBezTo>
                <a:cubicBezTo>
                  <a:pt x="123337" y="54930"/>
                  <a:pt x="-2605" y="24239"/>
                  <a:pt x="41" y="25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895CCB3-2580-B7EC-11D9-6F21844EF1FE}"/>
              </a:ext>
            </a:extLst>
          </p:cNvPr>
          <p:cNvSpPr/>
          <p:nvPr/>
        </p:nvSpPr>
        <p:spPr>
          <a:xfrm>
            <a:off x="2942643" y="5133703"/>
            <a:ext cx="286643" cy="63790"/>
          </a:xfrm>
          <a:custGeom>
            <a:avLst/>
            <a:gdLst>
              <a:gd name="connsiteX0" fmla="*/ 582 w 286643"/>
              <a:gd name="connsiteY0" fmla="*/ 63772 h 63790"/>
              <a:gd name="connsiteX1" fmla="*/ 41857 w 286643"/>
              <a:gd name="connsiteY1" fmla="*/ 19322 h 63790"/>
              <a:gd name="connsiteX2" fmla="*/ 32332 w 286643"/>
              <a:gd name="connsiteY2" fmla="*/ 272 h 63790"/>
              <a:gd name="connsiteX3" fmla="*/ 108532 w 286643"/>
              <a:gd name="connsiteY3" fmla="*/ 32022 h 63790"/>
              <a:gd name="connsiteX4" fmla="*/ 286332 w 286643"/>
              <a:gd name="connsiteY4" fmla="*/ 44722 h 63790"/>
              <a:gd name="connsiteX5" fmla="*/ 149807 w 286643"/>
              <a:gd name="connsiteY5" fmla="*/ 38372 h 63790"/>
              <a:gd name="connsiteX6" fmla="*/ 79957 w 286643"/>
              <a:gd name="connsiteY6" fmla="*/ 12972 h 63790"/>
              <a:gd name="connsiteX7" fmla="*/ 582 w 286643"/>
              <a:gd name="connsiteY7" fmla="*/ 63772 h 6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643" h="63790">
                <a:moveTo>
                  <a:pt x="582" y="63772"/>
                </a:moveTo>
                <a:cubicBezTo>
                  <a:pt x="-5768" y="64830"/>
                  <a:pt x="41857" y="19322"/>
                  <a:pt x="41857" y="19322"/>
                </a:cubicBezTo>
                <a:cubicBezTo>
                  <a:pt x="47149" y="8739"/>
                  <a:pt x="21220" y="-1845"/>
                  <a:pt x="32332" y="272"/>
                </a:cubicBezTo>
                <a:cubicBezTo>
                  <a:pt x="43444" y="2389"/>
                  <a:pt x="66199" y="24614"/>
                  <a:pt x="108532" y="32022"/>
                </a:cubicBezTo>
                <a:cubicBezTo>
                  <a:pt x="150865" y="39430"/>
                  <a:pt x="279453" y="43664"/>
                  <a:pt x="286332" y="44722"/>
                </a:cubicBezTo>
                <a:cubicBezTo>
                  <a:pt x="293211" y="45780"/>
                  <a:pt x="184203" y="43664"/>
                  <a:pt x="149807" y="38372"/>
                </a:cubicBezTo>
                <a:cubicBezTo>
                  <a:pt x="115411" y="33080"/>
                  <a:pt x="101124" y="9797"/>
                  <a:pt x="79957" y="12972"/>
                </a:cubicBezTo>
                <a:cubicBezTo>
                  <a:pt x="58790" y="16147"/>
                  <a:pt x="6932" y="62714"/>
                  <a:pt x="582" y="6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32BE498-D78D-1FF3-9F79-6A5D6C89A769}"/>
              </a:ext>
            </a:extLst>
          </p:cNvPr>
          <p:cNvSpPr/>
          <p:nvPr/>
        </p:nvSpPr>
        <p:spPr>
          <a:xfrm>
            <a:off x="3109496" y="5086348"/>
            <a:ext cx="363677" cy="98071"/>
          </a:xfrm>
          <a:custGeom>
            <a:avLst/>
            <a:gdLst>
              <a:gd name="connsiteX0" fmla="*/ 2004 w 363677"/>
              <a:gd name="connsiteY0" fmla="*/ 85727 h 98071"/>
              <a:gd name="connsiteX1" fmla="*/ 151229 w 363677"/>
              <a:gd name="connsiteY1" fmla="*/ 69852 h 98071"/>
              <a:gd name="connsiteX2" fmla="*/ 233779 w 363677"/>
              <a:gd name="connsiteY2" fmla="*/ 88902 h 98071"/>
              <a:gd name="connsiteX3" fmla="*/ 186154 w 363677"/>
              <a:gd name="connsiteY3" fmla="*/ 63502 h 98071"/>
              <a:gd name="connsiteX4" fmla="*/ 357604 w 363677"/>
              <a:gd name="connsiteY4" fmla="*/ 95252 h 98071"/>
              <a:gd name="connsiteX5" fmla="*/ 309979 w 363677"/>
              <a:gd name="connsiteY5" fmla="*/ 85727 h 98071"/>
              <a:gd name="connsiteX6" fmla="*/ 163929 w 363677"/>
              <a:gd name="connsiteY6" fmla="*/ 2 h 98071"/>
              <a:gd name="connsiteX7" fmla="*/ 284579 w 363677"/>
              <a:gd name="connsiteY7" fmla="*/ 82552 h 98071"/>
              <a:gd name="connsiteX8" fmla="*/ 179804 w 363677"/>
              <a:gd name="connsiteY8" fmla="*/ 69852 h 98071"/>
              <a:gd name="connsiteX9" fmla="*/ 151229 w 363677"/>
              <a:gd name="connsiteY9" fmla="*/ 63502 h 98071"/>
              <a:gd name="connsiteX10" fmla="*/ 71854 w 363677"/>
              <a:gd name="connsiteY10" fmla="*/ 88902 h 98071"/>
              <a:gd name="connsiteX11" fmla="*/ 2004 w 363677"/>
              <a:gd name="connsiteY11" fmla="*/ 85727 h 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677" h="98071">
                <a:moveTo>
                  <a:pt x="2004" y="85727"/>
                </a:moveTo>
                <a:cubicBezTo>
                  <a:pt x="15233" y="82552"/>
                  <a:pt x="112600" y="69323"/>
                  <a:pt x="151229" y="69852"/>
                </a:cubicBezTo>
                <a:cubicBezTo>
                  <a:pt x="189858" y="70381"/>
                  <a:pt x="227958" y="89960"/>
                  <a:pt x="233779" y="88902"/>
                </a:cubicBezTo>
                <a:cubicBezTo>
                  <a:pt x="239600" y="87844"/>
                  <a:pt x="165517" y="62444"/>
                  <a:pt x="186154" y="63502"/>
                </a:cubicBezTo>
                <a:cubicBezTo>
                  <a:pt x="206791" y="64560"/>
                  <a:pt x="336966" y="91548"/>
                  <a:pt x="357604" y="95252"/>
                </a:cubicBezTo>
                <a:cubicBezTo>
                  <a:pt x="378242" y="98956"/>
                  <a:pt x="342258" y="101602"/>
                  <a:pt x="309979" y="85727"/>
                </a:cubicBezTo>
                <a:cubicBezTo>
                  <a:pt x="277700" y="69852"/>
                  <a:pt x="168162" y="531"/>
                  <a:pt x="163929" y="2"/>
                </a:cubicBezTo>
                <a:cubicBezTo>
                  <a:pt x="159696" y="-527"/>
                  <a:pt x="281933" y="70910"/>
                  <a:pt x="284579" y="82552"/>
                </a:cubicBezTo>
                <a:cubicBezTo>
                  <a:pt x="287225" y="94194"/>
                  <a:pt x="202029" y="73027"/>
                  <a:pt x="179804" y="69852"/>
                </a:cubicBezTo>
                <a:cubicBezTo>
                  <a:pt x="157579" y="66677"/>
                  <a:pt x="169221" y="60327"/>
                  <a:pt x="151229" y="63502"/>
                </a:cubicBezTo>
                <a:cubicBezTo>
                  <a:pt x="133237" y="66677"/>
                  <a:pt x="99371" y="84669"/>
                  <a:pt x="71854" y="88902"/>
                </a:cubicBezTo>
                <a:cubicBezTo>
                  <a:pt x="44337" y="93135"/>
                  <a:pt x="-11225" y="88902"/>
                  <a:pt x="2004" y="85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0C2567F-4FA7-C689-28BA-26DFDD0B1998}"/>
              </a:ext>
            </a:extLst>
          </p:cNvPr>
          <p:cNvSpPr/>
          <p:nvPr/>
        </p:nvSpPr>
        <p:spPr>
          <a:xfrm>
            <a:off x="3133677" y="5298795"/>
            <a:ext cx="238492" cy="73407"/>
          </a:xfrm>
          <a:custGeom>
            <a:avLst/>
            <a:gdLst>
              <a:gd name="connsiteX0" fmla="*/ 48 w 238492"/>
              <a:gd name="connsiteY0" fmla="*/ 16155 h 73407"/>
              <a:gd name="connsiteX1" fmla="*/ 88948 w 238492"/>
              <a:gd name="connsiteY1" fmla="*/ 9805 h 73407"/>
              <a:gd name="connsiteX2" fmla="*/ 142923 w 238492"/>
              <a:gd name="connsiteY2" fmla="*/ 41555 h 73407"/>
              <a:gd name="connsiteX3" fmla="*/ 127048 w 238492"/>
              <a:gd name="connsiteY3" fmla="*/ 19330 h 73407"/>
              <a:gd name="connsiteX4" fmla="*/ 238173 w 238492"/>
              <a:gd name="connsiteY4" fmla="*/ 73305 h 73407"/>
              <a:gd name="connsiteX5" fmla="*/ 158798 w 238492"/>
              <a:gd name="connsiteY5" fmla="*/ 32030 h 73407"/>
              <a:gd name="connsiteX6" fmla="*/ 101648 w 238492"/>
              <a:gd name="connsiteY6" fmla="*/ 280 h 73407"/>
              <a:gd name="connsiteX7" fmla="*/ 48 w 238492"/>
              <a:gd name="connsiteY7" fmla="*/ 16155 h 7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492" h="73407">
                <a:moveTo>
                  <a:pt x="48" y="16155"/>
                </a:moveTo>
                <a:cubicBezTo>
                  <a:pt x="-2069" y="17743"/>
                  <a:pt x="65136" y="5572"/>
                  <a:pt x="88948" y="9805"/>
                </a:cubicBezTo>
                <a:cubicBezTo>
                  <a:pt x="112760" y="14038"/>
                  <a:pt x="136573" y="39968"/>
                  <a:pt x="142923" y="41555"/>
                </a:cubicBezTo>
                <a:cubicBezTo>
                  <a:pt x="149273" y="43143"/>
                  <a:pt x="111173" y="14038"/>
                  <a:pt x="127048" y="19330"/>
                </a:cubicBezTo>
                <a:cubicBezTo>
                  <a:pt x="142923" y="24622"/>
                  <a:pt x="232881" y="71188"/>
                  <a:pt x="238173" y="73305"/>
                </a:cubicBezTo>
                <a:cubicBezTo>
                  <a:pt x="243465" y="75422"/>
                  <a:pt x="181552" y="44201"/>
                  <a:pt x="158798" y="32030"/>
                </a:cubicBezTo>
                <a:cubicBezTo>
                  <a:pt x="136044" y="19859"/>
                  <a:pt x="131810" y="2926"/>
                  <a:pt x="101648" y="280"/>
                </a:cubicBezTo>
                <a:cubicBezTo>
                  <a:pt x="71486" y="-2366"/>
                  <a:pt x="2165" y="14567"/>
                  <a:pt x="48" y="16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E8CEA11-0EE9-0D1C-DE9F-1E4658D0FC21}"/>
              </a:ext>
            </a:extLst>
          </p:cNvPr>
          <p:cNvSpPr/>
          <p:nvPr/>
        </p:nvSpPr>
        <p:spPr>
          <a:xfrm>
            <a:off x="2873185" y="5238749"/>
            <a:ext cx="89235" cy="441467"/>
          </a:xfrm>
          <a:custGeom>
            <a:avLst/>
            <a:gdLst>
              <a:gd name="connsiteX0" fmla="*/ 190 w 89235"/>
              <a:gd name="connsiteY0" fmla="*/ 1 h 441467"/>
              <a:gd name="connsiteX1" fmla="*/ 54165 w 89235"/>
              <a:gd name="connsiteY1" fmla="*/ 174626 h 441467"/>
              <a:gd name="connsiteX2" fmla="*/ 70040 w 89235"/>
              <a:gd name="connsiteY2" fmla="*/ 241301 h 441467"/>
              <a:gd name="connsiteX3" fmla="*/ 89090 w 89235"/>
              <a:gd name="connsiteY3" fmla="*/ 222251 h 441467"/>
              <a:gd name="connsiteX4" fmla="*/ 76390 w 89235"/>
              <a:gd name="connsiteY4" fmla="*/ 317501 h 441467"/>
              <a:gd name="connsiteX5" fmla="*/ 35115 w 89235"/>
              <a:gd name="connsiteY5" fmla="*/ 441326 h 441467"/>
              <a:gd name="connsiteX6" fmla="*/ 73215 w 89235"/>
              <a:gd name="connsiteY6" fmla="*/ 292101 h 441467"/>
              <a:gd name="connsiteX7" fmla="*/ 22415 w 89235"/>
              <a:gd name="connsiteY7" fmla="*/ 146051 h 441467"/>
              <a:gd name="connsiteX8" fmla="*/ 35115 w 89235"/>
              <a:gd name="connsiteY8" fmla="*/ 171451 h 441467"/>
              <a:gd name="connsiteX9" fmla="*/ 190 w 89235"/>
              <a:gd name="connsiteY9" fmla="*/ 1 h 44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35" h="441467">
                <a:moveTo>
                  <a:pt x="190" y="1"/>
                </a:moveTo>
                <a:cubicBezTo>
                  <a:pt x="3365" y="530"/>
                  <a:pt x="42523" y="134409"/>
                  <a:pt x="54165" y="174626"/>
                </a:cubicBezTo>
                <a:cubicBezTo>
                  <a:pt x="65807" y="214843"/>
                  <a:pt x="70040" y="241301"/>
                  <a:pt x="70040" y="241301"/>
                </a:cubicBezTo>
                <a:cubicBezTo>
                  <a:pt x="75861" y="249238"/>
                  <a:pt x="88032" y="209551"/>
                  <a:pt x="89090" y="222251"/>
                </a:cubicBezTo>
                <a:cubicBezTo>
                  <a:pt x="90148" y="234951"/>
                  <a:pt x="85386" y="280989"/>
                  <a:pt x="76390" y="317501"/>
                </a:cubicBezTo>
                <a:cubicBezTo>
                  <a:pt x="67394" y="354013"/>
                  <a:pt x="35644" y="445559"/>
                  <a:pt x="35115" y="441326"/>
                </a:cubicBezTo>
                <a:cubicBezTo>
                  <a:pt x="34586" y="437093"/>
                  <a:pt x="75332" y="341313"/>
                  <a:pt x="73215" y="292101"/>
                </a:cubicBezTo>
                <a:cubicBezTo>
                  <a:pt x="71098" y="242889"/>
                  <a:pt x="28765" y="166159"/>
                  <a:pt x="22415" y="146051"/>
                </a:cubicBezTo>
                <a:cubicBezTo>
                  <a:pt x="16065" y="125943"/>
                  <a:pt x="35644" y="193147"/>
                  <a:pt x="35115" y="171451"/>
                </a:cubicBezTo>
                <a:cubicBezTo>
                  <a:pt x="34586" y="149755"/>
                  <a:pt x="-2985" y="-528"/>
                  <a:pt x="1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9C46BC8-D3FA-D376-81AE-66491126EE56}"/>
              </a:ext>
            </a:extLst>
          </p:cNvPr>
          <p:cNvSpPr/>
          <p:nvPr/>
        </p:nvSpPr>
        <p:spPr>
          <a:xfrm>
            <a:off x="2760195" y="5618624"/>
            <a:ext cx="154986" cy="372142"/>
          </a:xfrm>
          <a:custGeom>
            <a:avLst/>
            <a:gdLst>
              <a:gd name="connsiteX0" fmla="*/ 154455 w 154986"/>
              <a:gd name="connsiteY0" fmla="*/ 1126 h 372142"/>
              <a:gd name="connsiteX1" fmla="*/ 2055 w 154986"/>
              <a:gd name="connsiteY1" fmla="*/ 369426 h 372142"/>
              <a:gd name="connsiteX2" fmla="*/ 65555 w 154986"/>
              <a:gd name="connsiteY2" fmla="*/ 172576 h 372142"/>
              <a:gd name="connsiteX3" fmla="*/ 52855 w 154986"/>
              <a:gd name="connsiteY3" fmla="*/ 251951 h 372142"/>
              <a:gd name="connsiteX4" fmla="*/ 154455 w 154986"/>
              <a:gd name="connsiteY4" fmla="*/ 1126 h 37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86" h="372142">
                <a:moveTo>
                  <a:pt x="154455" y="1126"/>
                </a:moveTo>
                <a:cubicBezTo>
                  <a:pt x="145988" y="20705"/>
                  <a:pt x="16872" y="340851"/>
                  <a:pt x="2055" y="369426"/>
                </a:cubicBezTo>
                <a:cubicBezTo>
                  <a:pt x="-12762" y="398001"/>
                  <a:pt x="57088" y="192155"/>
                  <a:pt x="65555" y="172576"/>
                </a:cubicBezTo>
                <a:cubicBezTo>
                  <a:pt x="74022" y="152997"/>
                  <a:pt x="38038" y="280526"/>
                  <a:pt x="52855" y="251951"/>
                </a:cubicBezTo>
                <a:cubicBezTo>
                  <a:pt x="67672" y="223376"/>
                  <a:pt x="162922" y="-18453"/>
                  <a:pt x="154455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666EABB-1BCF-A36E-B4C5-5516C2FE90CA}"/>
              </a:ext>
            </a:extLst>
          </p:cNvPr>
          <p:cNvSpPr/>
          <p:nvPr/>
        </p:nvSpPr>
        <p:spPr>
          <a:xfrm>
            <a:off x="2771073" y="5587347"/>
            <a:ext cx="193566" cy="379191"/>
          </a:xfrm>
          <a:custGeom>
            <a:avLst/>
            <a:gdLst>
              <a:gd name="connsiteX0" fmla="*/ 191202 w 193566"/>
              <a:gd name="connsiteY0" fmla="*/ 57803 h 379191"/>
              <a:gd name="connsiteX1" fmla="*/ 702 w 193566"/>
              <a:gd name="connsiteY1" fmla="*/ 378478 h 379191"/>
              <a:gd name="connsiteX2" fmla="*/ 127702 w 193566"/>
              <a:gd name="connsiteY2" fmla="*/ 140353 h 379191"/>
              <a:gd name="connsiteX3" fmla="*/ 153102 w 193566"/>
              <a:gd name="connsiteY3" fmla="*/ 653 h 379191"/>
              <a:gd name="connsiteX4" fmla="*/ 111827 w 193566"/>
              <a:gd name="connsiteY4" fmla="*/ 194328 h 379191"/>
              <a:gd name="connsiteX5" fmla="*/ 191202 w 193566"/>
              <a:gd name="connsiteY5" fmla="*/ 57803 h 3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66" h="379191">
                <a:moveTo>
                  <a:pt x="191202" y="57803"/>
                </a:moveTo>
                <a:cubicBezTo>
                  <a:pt x="172681" y="88494"/>
                  <a:pt x="11285" y="364720"/>
                  <a:pt x="702" y="378478"/>
                </a:cubicBezTo>
                <a:cubicBezTo>
                  <a:pt x="-9881" y="392236"/>
                  <a:pt x="102302" y="203324"/>
                  <a:pt x="127702" y="140353"/>
                </a:cubicBezTo>
                <a:cubicBezTo>
                  <a:pt x="153102" y="77382"/>
                  <a:pt x="155748" y="-8343"/>
                  <a:pt x="153102" y="653"/>
                </a:cubicBezTo>
                <a:cubicBezTo>
                  <a:pt x="150456" y="9649"/>
                  <a:pt x="110239" y="183745"/>
                  <a:pt x="111827" y="194328"/>
                </a:cubicBezTo>
                <a:cubicBezTo>
                  <a:pt x="113414" y="204911"/>
                  <a:pt x="209723" y="27112"/>
                  <a:pt x="191202" y="57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919820-67D2-8A2F-DBA6-C7D2D7CF2BD9}"/>
              </a:ext>
            </a:extLst>
          </p:cNvPr>
          <p:cNvSpPr/>
          <p:nvPr/>
        </p:nvSpPr>
        <p:spPr>
          <a:xfrm>
            <a:off x="2639707" y="5937224"/>
            <a:ext cx="106670" cy="302696"/>
          </a:xfrm>
          <a:custGeom>
            <a:avLst/>
            <a:gdLst>
              <a:gd name="connsiteX0" fmla="*/ 106668 w 106670"/>
              <a:gd name="connsiteY0" fmla="*/ 26 h 302696"/>
              <a:gd name="connsiteX1" fmla="*/ 5068 w 106670"/>
              <a:gd name="connsiteY1" fmla="*/ 244501 h 302696"/>
              <a:gd name="connsiteX2" fmla="*/ 14593 w 106670"/>
              <a:gd name="connsiteY2" fmla="*/ 301651 h 302696"/>
              <a:gd name="connsiteX3" fmla="*/ 8243 w 106670"/>
              <a:gd name="connsiteY3" fmla="*/ 260376 h 302696"/>
              <a:gd name="connsiteX4" fmla="*/ 106668 w 106670"/>
              <a:gd name="connsiteY4" fmla="*/ 26 h 3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0" h="302696">
                <a:moveTo>
                  <a:pt x="106668" y="26"/>
                </a:moveTo>
                <a:cubicBezTo>
                  <a:pt x="106139" y="-2620"/>
                  <a:pt x="20414" y="194230"/>
                  <a:pt x="5068" y="244501"/>
                </a:cubicBezTo>
                <a:cubicBezTo>
                  <a:pt x="-10278" y="294772"/>
                  <a:pt x="14064" y="299005"/>
                  <a:pt x="14593" y="301651"/>
                </a:cubicBezTo>
                <a:cubicBezTo>
                  <a:pt x="15122" y="304297"/>
                  <a:pt x="-5515" y="305355"/>
                  <a:pt x="8243" y="260376"/>
                </a:cubicBezTo>
                <a:cubicBezTo>
                  <a:pt x="22001" y="215397"/>
                  <a:pt x="107197" y="2672"/>
                  <a:pt x="10666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8A1448B-1125-6FDF-D16A-4D58E0FAB89F}"/>
              </a:ext>
            </a:extLst>
          </p:cNvPr>
          <p:cNvSpPr/>
          <p:nvPr/>
        </p:nvSpPr>
        <p:spPr>
          <a:xfrm>
            <a:off x="2682414" y="5898566"/>
            <a:ext cx="163537" cy="239298"/>
          </a:xfrm>
          <a:custGeom>
            <a:avLst/>
            <a:gdLst>
              <a:gd name="connsiteX0" fmla="*/ 162386 w 163537"/>
              <a:gd name="connsiteY0" fmla="*/ 3759 h 239298"/>
              <a:gd name="connsiteX1" fmla="*/ 13161 w 163537"/>
              <a:gd name="connsiteY1" fmla="*/ 206959 h 239298"/>
              <a:gd name="connsiteX2" fmla="*/ 9986 w 163537"/>
              <a:gd name="connsiteY2" fmla="*/ 235534 h 239298"/>
              <a:gd name="connsiteX3" fmla="*/ 35386 w 163537"/>
              <a:gd name="connsiteY3" fmla="*/ 172034 h 239298"/>
              <a:gd name="connsiteX4" fmla="*/ 76661 w 163537"/>
              <a:gd name="connsiteY4" fmla="*/ 48209 h 239298"/>
              <a:gd name="connsiteX5" fmla="*/ 38561 w 163537"/>
              <a:gd name="connsiteY5" fmla="*/ 162509 h 239298"/>
              <a:gd name="connsiteX6" fmla="*/ 79836 w 163537"/>
              <a:gd name="connsiteY6" fmla="*/ 79959 h 239298"/>
              <a:gd name="connsiteX7" fmla="*/ 162386 w 163537"/>
              <a:gd name="connsiteY7" fmla="*/ 3759 h 2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37" h="239298">
                <a:moveTo>
                  <a:pt x="162386" y="3759"/>
                </a:moveTo>
                <a:cubicBezTo>
                  <a:pt x="151273" y="24926"/>
                  <a:pt x="38561" y="168330"/>
                  <a:pt x="13161" y="206959"/>
                </a:cubicBezTo>
                <a:cubicBezTo>
                  <a:pt x="-12239" y="245588"/>
                  <a:pt x="6282" y="241355"/>
                  <a:pt x="9986" y="235534"/>
                </a:cubicBezTo>
                <a:cubicBezTo>
                  <a:pt x="13690" y="229713"/>
                  <a:pt x="24274" y="203255"/>
                  <a:pt x="35386" y="172034"/>
                </a:cubicBezTo>
                <a:cubicBezTo>
                  <a:pt x="46498" y="140813"/>
                  <a:pt x="76661" y="48209"/>
                  <a:pt x="76661" y="48209"/>
                </a:cubicBezTo>
                <a:cubicBezTo>
                  <a:pt x="77190" y="46622"/>
                  <a:pt x="38032" y="157217"/>
                  <a:pt x="38561" y="162509"/>
                </a:cubicBezTo>
                <a:cubicBezTo>
                  <a:pt x="39090" y="167801"/>
                  <a:pt x="58669" y="103242"/>
                  <a:pt x="79836" y="79959"/>
                </a:cubicBezTo>
                <a:cubicBezTo>
                  <a:pt x="101003" y="56676"/>
                  <a:pt x="173499" y="-17408"/>
                  <a:pt x="162386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E08C265-5867-BCF2-8C2E-7DF1CA2A159F}"/>
              </a:ext>
            </a:extLst>
          </p:cNvPr>
          <p:cNvSpPr/>
          <p:nvPr/>
        </p:nvSpPr>
        <p:spPr>
          <a:xfrm>
            <a:off x="2653118" y="6149719"/>
            <a:ext cx="75072" cy="210221"/>
          </a:xfrm>
          <a:custGeom>
            <a:avLst/>
            <a:gdLst>
              <a:gd name="connsiteX0" fmla="*/ 1182 w 75072"/>
              <a:gd name="connsiteY0" fmla="*/ 38356 h 210221"/>
              <a:gd name="connsiteX1" fmla="*/ 48807 w 75072"/>
              <a:gd name="connsiteY1" fmla="*/ 178056 h 210221"/>
              <a:gd name="connsiteX2" fmla="*/ 74207 w 75072"/>
              <a:gd name="connsiteY2" fmla="*/ 209806 h 210221"/>
              <a:gd name="connsiteX3" fmla="*/ 67857 w 75072"/>
              <a:gd name="connsiteY3" fmla="*/ 165356 h 210221"/>
              <a:gd name="connsiteX4" fmla="*/ 55157 w 75072"/>
              <a:gd name="connsiteY4" fmla="*/ 124081 h 210221"/>
              <a:gd name="connsiteX5" fmla="*/ 67857 w 75072"/>
              <a:gd name="connsiteY5" fmla="*/ 44706 h 210221"/>
              <a:gd name="connsiteX6" fmla="*/ 48807 w 75072"/>
              <a:gd name="connsiteY6" fmla="*/ 256 h 210221"/>
              <a:gd name="connsiteX7" fmla="*/ 64682 w 75072"/>
              <a:gd name="connsiteY7" fmla="*/ 63756 h 210221"/>
              <a:gd name="connsiteX8" fmla="*/ 51982 w 75072"/>
              <a:gd name="connsiteY8" fmla="*/ 111381 h 210221"/>
              <a:gd name="connsiteX9" fmla="*/ 64682 w 75072"/>
              <a:gd name="connsiteY9" fmla="*/ 174881 h 210221"/>
              <a:gd name="connsiteX10" fmla="*/ 55157 w 75072"/>
              <a:gd name="connsiteY10" fmla="*/ 168531 h 210221"/>
              <a:gd name="connsiteX11" fmla="*/ 17057 w 75072"/>
              <a:gd name="connsiteY11" fmla="*/ 124081 h 210221"/>
              <a:gd name="connsiteX12" fmla="*/ 1182 w 75072"/>
              <a:gd name="connsiteY12" fmla="*/ 38356 h 21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72" h="210221">
                <a:moveTo>
                  <a:pt x="1182" y="38356"/>
                </a:moveTo>
                <a:cubicBezTo>
                  <a:pt x="6474" y="47352"/>
                  <a:pt x="36636" y="149481"/>
                  <a:pt x="48807" y="178056"/>
                </a:cubicBezTo>
                <a:cubicBezTo>
                  <a:pt x="60978" y="206631"/>
                  <a:pt x="71032" y="211923"/>
                  <a:pt x="74207" y="209806"/>
                </a:cubicBezTo>
                <a:cubicBezTo>
                  <a:pt x="77382" y="207689"/>
                  <a:pt x="71032" y="179643"/>
                  <a:pt x="67857" y="165356"/>
                </a:cubicBezTo>
                <a:cubicBezTo>
                  <a:pt x="64682" y="151069"/>
                  <a:pt x="55157" y="144189"/>
                  <a:pt x="55157" y="124081"/>
                </a:cubicBezTo>
                <a:cubicBezTo>
                  <a:pt x="55157" y="103973"/>
                  <a:pt x="68915" y="65343"/>
                  <a:pt x="67857" y="44706"/>
                </a:cubicBezTo>
                <a:cubicBezTo>
                  <a:pt x="66799" y="24069"/>
                  <a:pt x="49336" y="-2919"/>
                  <a:pt x="48807" y="256"/>
                </a:cubicBezTo>
                <a:cubicBezTo>
                  <a:pt x="48278" y="3431"/>
                  <a:pt x="64153" y="45235"/>
                  <a:pt x="64682" y="63756"/>
                </a:cubicBezTo>
                <a:cubicBezTo>
                  <a:pt x="65211" y="82277"/>
                  <a:pt x="51982" y="92860"/>
                  <a:pt x="51982" y="111381"/>
                </a:cubicBezTo>
                <a:cubicBezTo>
                  <a:pt x="51982" y="129902"/>
                  <a:pt x="64153" y="165356"/>
                  <a:pt x="64682" y="174881"/>
                </a:cubicBezTo>
                <a:cubicBezTo>
                  <a:pt x="65211" y="184406"/>
                  <a:pt x="63095" y="176998"/>
                  <a:pt x="55157" y="168531"/>
                </a:cubicBezTo>
                <a:cubicBezTo>
                  <a:pt x="47220" y="160064"/>
                  <a:pt x="24465" y="142602"/>
                  <a:pt x="17057" y="124081"/>
                </a:cubicBezTo>
                <a:cubicBezTo>
                  <a:pt x="9649" y="105560"/>
                  <a:pt x="-4110" y="29360"/>
                  <a:pt x="1182" y="38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664C001-86E1-3FB4-A059-7E42B97D15A9}"/>
              </a:ext>
            </a:extLst>
          </p:cNvPr>
          <p:cNvSpPr/>
          <p:nvPr/>
        </p:nvSpPr>
        <p:spPr>
          <a:xfrm>
            <a:off x="2638418" y="6226108"/>
            <a:ext cx="339756" cy="214776"/>
          </a:xfrm>
          <a:custGeom>
            <a:avLst/>
            <a:gdLst>
              <a:gd name="connsiteX0" fmla="*/ 7 w 339756"/>
              <a:gd name="connsiteY0" fmla="*/ 67 h 214776"/>
              <a:gd name="connsiteX1" fmla="*/ 41282 w 339756"/>
              <a:gd name="connsiteY1" fmla="*/ 108017 h 214776"/>
              <a:gd name="connsiteX2" fmla="*/ 139707 w 339756"/>
              <a:gd name="connsiteY2" fmla="*/ 168342 h 214776"/>
              <a:gd name="connsiteX3" fmla="*/ 117482 w 339756"/>
              <a:gd name="connsiteY3" fmla="*/ 165167 h 214776"/>
              <a:gd name="connsiteX4" fmla="*/ 288932 w 339756"/>
              <a:gd name="connsiteY4" fmla="*/ 209617 h 214776"/>
              <a:gd name="connsiteX5" fmla="*/ 339732 w 339756"/>
              <a:gd name="connsiteY5" fmla="*/ 212792 h 214776"/>
              <a:gd name="connsiteX6" fmla="*/ 295282 w 339756"/>
              <a:gd name="connsiteY6" fmla="*/ 200092 h 214776"/>
              <a:gd name="connsiteX7" fmla="*/ 266707 w 339756"/>
              <a:gd name="connsiteY7" fmla="*/ 193742 h 214776"/>
              <a:gd name="connsiteX8" fmla="*/ 288932 w 339756"/>
              <a:gd name="connsiteY8" fmla="*/ 200092 h 214776"/>
              <a:gd name="connsiteX9" fmla="*/ 247657 w 339756"/>
              <a:gd name="connsiteY9" fmla="*/ 158817 h 214776"/>
              <a:gd name="connsiteX10" fmla="*/ 273057 w 339756"/>
              <a:gd name="connsiteY10" fmla="*/ 196917 h 214776"/>
              <a:gd name="connsiteX11" fmla="*/ 168282 w 339756"/>
              <a:gd name="connsiteY11" fmla="*/ 155642 h 214776"/>
              <a:gd name="connsiteX12" fmla="*/ 155582 w 339756"/>
              <a:gd name="connsiteY12" fmla="*/ 136592 h 214776"/>
              <a:gd name="connsiteX13" fmla="*/ 177807 w 339756"/>
              <a:gd name="connsiteY13" fmla="*/ 101667 h 214776"/>
              <a:gd name="connsiteX14" fmla="*/ 146057 w 339756"/>
              <a:gd name="connsiteY14" fmla="*/ 146117 h 214776"/>
              <a:gd name="connsiteX15" fmla="*/ 63507 w 339756"/>
              <a:gd name="connsiteY15" fmla="*/ 120717 h 214776"/>
              <a:gd name="connsiteX16" fmla="*/ 38107 w 339756"/>
              <a:gd name="connsiteY16" fmla="*/ 92142 h 214776"/>
              <a:gd name="connsiteX17" fmla="*/ 7 w 339756"/>
              <a:gd name="connsiteY17" fmla="*/ 67 h 2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756" h="214776">
                <a:moveTo>
                  <a:pt x="7" y="67"/>
                </a:moveTo>
                <a:cubicBezTo>
                  <a:pt x="536" y="2713"/>
                  <a:pt x="17999" y="79971"/>
                  <a:pt x="41282" y="108017"/>
                </a:cubicBezTo>
                <a:cubicBezTo>
                  <a:pt x="64565" y="136063"/>
                  <a:pt x="127007" y="158817"/>
                  <a:pt x="139707" y="168342"/>
                </a:cubicBezTo>
                <a:cubicBezTo>
                  <a:pt x="152407" y="177867"/>
                  <a:pt x="92611" y="158288"/>
                  <a:pt x="117482" y="165167"/>
                </a:cubicBezTo>
                <a:cubicBezTo>
                  <a:pt x="142353" y="172046"/>
                  <a:pt x="251890" y="201680"/>
                  <a:pt x="288932" y="209617"/>
                </a:cubicBezTo>
                <a:cubicBezTo>
                  <a:pt x="325974" y="217555"/>
                  <a:pt x="338674" y="214380"/>
                  <a:pt x="339732" y="212792"/>
                </a:cubicBezTo>
                <a:cubicBezTo>
                  <a:pt x="340790" y="211204"/>
                  <a:pt x="307453" y="203267"/>
                  <a:pt x="295282" y="200092"/>
                </a:cubicBezTo>
                <a:cubicBezTo>
                  <a:pt x="283111" y="196917"/>
                  <a:pt x="267765" y="193742"/>
                  <a:pt x="266707" y="193742"/>
                </a:cubicBezTo>
                <a:cubicBezTo>
                  <a:pt x="265649" y="193742"/>
                  <a:pt x="292107" y="205913"/>
                  <a:pt x="288932" y="200092"/>
                </a:cubicBezTo>
                <a:cubicBezTo>
                  <a:pt x="285757" y="194271"/>
                  <a:pt x="250303" y="159346"/>
                  <a:pt x="247657" y="158817"/>
                </a:cubicBezTo>
                <a:cubicBezTo>
                  <a:pt x="245011" y="158288"/>
                  <a:pt x="286286" y="197446"/>
                  <a:pt x="273057" y="196917"/>
                </a:cubicBezTo>
                <a:cubicBezTo>
                  <a:pt x="259828" y="196388"/>
                  <a:pt x="187861" y="165696"/>
                  <a:pt x="168282" y="155642"/>
                </a:cubicBezTo>
                <a:cubicBezTo>
                  <a:pt x="148703" y="145588"/>
                  <a:pt x="153995" y="145588"/>
                  <a:pt x="155582" y="136592"/>
                </a:cubicBezTo>
                <a:cubicBezTo>
                  <a:pt x="157169" y="127596"/>
                  <a:pt x="179394" y="100080"/>
                  <a:pt x="177807" y="101667"/>
                </a:cubicBezTo>
                <a:cubicBezTo>
                  <a:pt x="176220" y="103254"/>
                  <a:pt x="165107" y="142942"/>
                  <a:pt x="146057" y="146117"/>
                </a:cubicBezTo>
                <a:cubicBezTo>
                  <a:pt x="127007" y="149292"/>
                  <a:pt x="81499" y="129713"/>
                  <a:pt x="63507" y="120717"/>
                </a:cubicBezTo>
                <a:cubicBezTo>
                  <a:pt x="45515" y="111721"/>
                  <a:pt x="49749" y="111192"/>
                  <a:pt x="38107" y="92142"/>
                </a:cubicBezTo>
                <a:cubicBezTo>
                  <a:pt x="26465" y="73092"/>
                  <a:pt x="-522" y="-2579"/>
                  <a:pt x="7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F1313E1-E814-7925-81AE-D6D3E7904A79}"/>
              </a:ext>
            </a:extLst>
          </p:cNvPr>
          <p:cNvSpPr/>
          <p:nvPr/>
        </p:nvSpPr>
        <p:spPr>
          <a:xfrm>
            <a:off x="3041589" y="6168883"/>
            <a:ext cx="117064" cy="252240"/>
          </a:xfrm>
          <a:custGeom>
            <a:avLst/>
            <a:gdLst>
              <a:gd name="connsiteX0" fmla="*/ 61 w 117064"/>
              <a:gd name="connsiteY0" fmla="*/ 142 h 252240"/>
              <a:gd name="connsiteX1" fmla="*/ 111186 w 117064"/>
              <a:gd name="connsiteY1" fmla="*/ 139842 h 252240"/>
              <a:gd name="connsiteX2" fmla="*/ 101661 w 117064"/>
              <a:gd name="connsiteY2" fmla="*/ 250967 h 252240"/>
              <a:gd name="connsiteX3" fmla="*/ 101661 w 117064"/>
              <a:gd name="connsiteY3" fmla="*/ 193817 h 252240"/>
              <a:gd name="connsiteX4" fmla="*/ 31811 w 117064"/>
              <a:gd name="connsiteY4" fmla="*/ 98567 h 252240"/>
              <a:gd name="connsiteX5" fmla="*/ 111186 w 117064"/>
              <a:gd name="connsiteY5" fmla="*/ 171592 h 252240"/>
              <a:gd name="connsiteX6" fmla="*/ 95311 w 117064"/>
              <a:gd name="connsiteY6" fmla="*/ 114442 h 252240"/>
              <a:gd name="connsiteX7" fmla="*/ 61 w 117064"/>
              <a:gd name="connsiteY7" fmla="*/ 142 h 25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64" h="252240">
                <a:moveTo>
                  <a:pt x="61" y="142"/>
                </a:moveTo>
                <a:cubicBezTo>
                  <a:pt x="2707" y="4375"/>
                  <a:pt x="94253" y="98038"/>
                  <a:pt x="111186" y="139842"/>
                </a:cubicBezTo>
                <a:cubicBezTo>
                  <a:pt x="128119" y="181646"/>
                  <a:pt x="103248" y="241971"/>
                  <a:pt x="101661" y="250967"/>
                </a:cubicBezTo>
                <a:cubicBezTo>
                  <a:pt x="100074" y="259963"/>
                  <a:pt x="113303" y="219217"/>
                  <a:pt x="101661" y="193817"/>
                </a:cubicBezTo>
                <a:cubicBezTo>
                  <a:pt x="90019" y="168417"/>
                  <a:pt x="30224" y="102271"/>
                  <a:pt x="31811" y="98567"/>
                </a:cubicBezTo>
                <a:cubicBezTo>
                  <a:pt x="33398" y="94863"/>
                  <a:pt x="100603" y="168946"/>
                  <a:pt x="111186" y="171592"/>
                </a:cubicBezTo>
                <a:cubicBezTo>
                  <a:pt x="121769" y="174238"/>
                  <a:pt x="109069" y="141430"/>
                  <a:pt x="95311" y="114442"/>
                </a:cubicBezTo>
                <a:cubicBezTo>
                  <a:pt x="81553" y="87455"/>
                  <a:pt x="-2585" y="-4091"/>
                  <a:pt x="6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F596617-36A7-EBD2-E1C0-A55AA1BB6928}"/>
              </a:ext>
            </a:extLst>
          </p:cNvPr>
          <p:cNvSpPr/>
          <p:nvPr/>
        </p:nvSpPr>
        <p:spPr>
          <a:xfrm>
            <a:off x="3002701" y="6120603"/>
            <a:ext cx="161365" cy="171842"/>
          </a:xfrm>
          <a:custGeom>
            <a:avLst/>
            <a:gdLst>
              <a:gd name="connsiteX0" fmla="*/ 849 w 161365"/>
              <a:gd name="connsiteY0" fmla="*/ 797 h 171842"/>
              <a:gd name="connsiteX1" fmla="*/ 159599 w 161365"/>
              <a:gd name="connsiteY1" fmla="*/ 169072 h 171842"/>
              <a:gd name="connsiteX2" fmla="*/ 86574 w 161365"/>
              <a:gd name="connsiteY2" fmla="*/ 105572 h 171842"/>
              <a:gd name="connsiteX3" fmla="*/ 96099 w 161365"/>
              <a:gd name="connsiteY3" fmla="*/ 105572 h 171842"/>
              <a:gd name="connsiteX4" fmla="*/ 849 w 161365"/>
              <a:gd name="connsiteY4" fmla="*/ 797 h 17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5" h="171842">
                <a:moveTo>
                  <a:pt x="849" y="797"/>
                </a:moveTo>
                <a:cubicBezTo>
                  <a:pt x="11432" y="11380"/>
                  <a:pt x="145312" y="151610"/>
                  <a:pt x="159599" y="169072"/>
                </a:cubicBezTo>
                <a:cubicBezTo>
                  <a:pt x="173886" y="186534"/>
                  <a:pt x="97157" y="116155"/>
                  <a:pt x="86574" y="105572"/>
                </a:cubicBezTo>
                <a:cubicBezTo>
                  <a:pt x="75991" y="94989"/>
                  <a:pt x="110386" y="123034"/>
                  <a:pt x="96099" y="105572"/>
                </a:cubicBezTo>
                <a:cubicBezTo>
                  <a:pt x="81812" y="88110"/>
                  <a:pt x="-9734" y="-9786"/>
                  <a:pt x="849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486A14F-B4F5-469C-25CF-FEA00E8BB439}"/>
              </a:ext>
            </a:extLst>
          </p:cNvPr>
          <p:cNvSpPr/>
          <p:nvPr/>
        </p:nvSpPr>
        <p:spPr>
          <a:xfrm>
            <a:off x="2711445" y="6089633"/>
            <a:ext cx="171687" cy="241416"/>
          </a:xfrm>
          <a:custGeom>
            <a:avLst/>
            <a:gdLst>
              <a:gd name="connsiteX0" fmla="*/ 5 w 171687"/>
              <a:gd name="connsiteY0" fmla="*/ 17 h 241416"/>
              <a:gd name="connsiteX1" fmla="*/ 38105 w 171687"/>
              <a:gd name="connsiteY1" fmla="*/ 76217 h 241416"/>
              <a:gd name="connsiteX2" fmla="*/ 22230 w 171687"/>
              <a:gd name="connsiteY2" fmla="*/ 187342 h 241416"/>
              <a:gd name="connsiteX3" fmla="*/ 47630 w 171687"/>
              <a:gd name="connsiteY3" fmla="*/ 117492 h 241416"/>
              <a:gd name="connsiteX4" fmla="*/ 69855 w 171687"/>
              <a:gd name="connsiteY4" fmla="*/ 111142 h 241416"/>
              <a:gd name="connsiteX5" fmla="*/ 107955 w 171687"/>
              <a:gd name="connsiteY5" fmla="*/ 168292 h 241416"/>
              <a:gd name="connsiteX6" fmla="*/ 107955 w 171687"/>
              <a:gd name="connsiteY6" fmla="*/ 241317 h 241416"/>
              <a:gd name="connsiteX7" fmla="*/ 111130 w 171687"/>
              <a:gd name="connsiteY7" fmla="*/ 184167 h 241416"/>
              <a:gd name="connsiteX8" fmla="*/ 73030 w 171687"/>
              <a:gd name="connsiteY8" fmla="*/ 187342 h 241416"/>
              <a:gd name="connsiteX9" fmla="*/ 28580 w 171687"/>
              <a:gd name="connsiteY9" fmla="*/ 234967 h 241416"/>
              <a:gd name="connsiteX10" fmla="*/ 104780 w 171687"/>
              <a:gd name="connsiteY10" fmla="*/ 152417 h 241416"/>
              <a:gd name="connsiteX11" fmla="*/ 66680 w 171687"/>
              <a:gd name="connsiteY11" fmla="*/ 107967 h 241416"/>
              <a:gd name="connsiteX12" fmla="*/ 88905 w 171687"/>
              <a:gd name="connsiteY12" fmla="*/ 85742 h 241416"/>
              <a:gd name="connsiteX13" fmla="*/ 171455 w 171687"/>
              <a:gd name="connsiteY13" fmla="*/ 101617 h 241416"/>
              <a:gd name="connsiteX14" fmla="*/ 60330 w 171687"/>
              <a:gd name="connsiteY14" fmla="*/ 107967 h 241416"/>
              <a:gd name="connsiteX15" fmla="*/ 41280 w 171687"/>
              <a:gd name="connsiteY15" fmla="*/ 82567 h 241416"/>
              <a:gd name="connsiteX16" fmla="*/ 5 w 171687"/>
              <a:gd name="connsiteY16" fmla="*/ 17 h 24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687" h="241416">
                <a:moveTo>
                  <a:pt x="5" y="17"/>
                </a:moveTo>
                <a:cubicBezTo>
                  <a:pt x="-524" y="-1041"/>
                  <a:pt x="34401" y="44996"/>
                  <a:pt x="38105" y="76217"/>
                </a:cubicBezTo>
                <a:cubicBezTo>
                  <a:pt x="41809" y="107438"/>
                  <a:pt x="20643" y="180463"/>
                  <a:pt x="22230" y="187342"/>
                </a:cubicBezTo>
                <a:cubicBezTo>
                  <a:pt x="23817" y="194221"/>
                  <a:pt x="39693" y="130192"/>
                  <a:pt x="47630" y="117492"/>
                </a:cubicBezTo>
                <a:cubicBezTo>
                  <a:pt x="55567" y="104792"/>
                  <a:pt x="59801" y="102675"/>
                  <a:pt x="69855" y="111142"/>
                </a:cubicBezTo>
                <a:cubicBezTo>
                  <a:pt x="79909" y="119609"/>
                  <a:pt x="101605" y="146596"/>
                  <a:pt x="107955" y="168292"/>
                </a:cubicBezTo>
                <a:cubicBezTo>
                  <a:pt x="114305" y="189988"/>
                  <a:pt x="107426" y="238671"/>
                  <a:pt x="107955" y="241317"/>
                </a:cubicBezTo>
                <a:cubicBezTo>
                  <a:pt x="108484" y="243963"/>
                  <a:pt x="116951" y="193163"/>
                  <a:pt x="111130" y="184167"/>
                </a:cubicBezTo>
                <a:cubicBezTo>
                  <a:pt x="105309" y="175171"/>
                  <a:pt x="86788" y="178875"/>
                  <a:pt x="73030" y="187342"/>
                </a:cubicBezTo>
                <a:cubicBezTo>
                  <a:pt x="59272" y="195809"/>
                  <a:pt x="23288" y="240788"/>
                  <a:pt x="28580" y="234967"/>
                </a:cubicBezTo>
                <a:cubicBezTo>
                  <a:pt x="33872" y="229146"/>
                  <a:pt x="98430" y="173584"/>
                  <a:pt x="104780" y="152417"/>
                </a:cubicBezTo>
                <a:cubicBezTo>
                  <a:pt x="111130" y="131250"/>
                  <a:pt x="69326" y="119080"/>
                  <a:pt x="66680" y="107967"/>
                </a:cubicBezTo>
                <a:cubicBezTo>
                  <a:pt x="64034" y="96854"/>
                  <a:pt x="71443" y="86800"/>
                  <a:pt x="88905" y="85742"/>
                </a:cubicBezTo>
                <a:cubicBezTo>
                  <a:pt x="106367" y="84684"/>
                  <a:pt x="176217" y="97913"/>
                  <a:pt x="171455" y="101617"/>
                </a:cubicBezTo>
                <a:cubicBezTo>
                  <a:pt x="166693" y="105321"/>
                  <a:pt x="60330" y="107967"/>
                  <a:pt x="60330" y="107967"/>
                </a:cubicBezTo>
                <a:cubicBezTo>
                  <a:pt x="38634" y="104792"/>
                  <a:pt x="50276" y="92621"/>
                  <a:pt x="41280" y="82567"/>
                </a:cubicBezTo>
                <a:cubicBezTo>
                  <a:pt x="32284" y="72513"/>
                  <a:pt x="534" y="1075"/>
                  <a:pt x="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AD9988A-69F9-D0B4-70CA-BA139D71B1DE}"/>
              </a:ext>
            </a:extLst>
          </p:cNvPr>
          <p:cNvSpPr/>
          <p:nvPr/>
        </p:nvSpPr>
        <p:spPr>
          <a:xfrm>
            <a:off x="2761914" y="6034188"/>
            <a:ext cx="151835" cy="347748"/>
          </a:xfrm>
          <a:custGeom>
            <a:avLst/>
            <a:gdLst>
              <a:gd name="connsiteX0" fmla="*/ 336 w 151835"/>
              <a:gd name="connsiteY0" fmla="*/ 26887 h 347748"/>
              <a:gd name="connsiteX1" fmla="*/ 28911 w 151835"/>
              <a:gd name="connsiteY1" fmla="*/ 138012 h 347748"/>
              <a:gd name="connsiteX2" fmla="*/ 60661 w 151835"/>
              <a:gd name="connsiteY2" fmla="*/ 93562 h 347748"/>
              <a:gd name="connsiteX3" fmla="*/ 143211 w 151835"/>
              <a:gd name="connsiteY3" fmla="*/ 195162 h 347748"/>
              <a:gd name="connsiteX4" fmla="*/ 143211 w 151835"/>
              <a:gd name="connsiteY4" fmla="*/ 182462 h 347748"/>
              <a:gd name="connsiteX5" fmla="*/ 89236 w 151835"/>
              <a:gd name="connsiteY5" fmla="*/ 255487 h 347748"/>
              <a:gd name="connsiteX6" fmla="*/ 54311 w 151835"/>
              <a:gd name="connsiteY6" fmla="*/ 347562 h 347748"/>
              <a:gd name="connsiteX7" fmla="*/ 82886 w 151835"/>
              <a:gd name="connsiteY7" fmla="*/ 230087 h 347748"/>
              <a:gd name="connsiteX8" fmla="*/ 92411 w 151835"/>
              <a:gd name="connsiteY8" fmla="*/ 204687 h 347748"/>
              <a:gd name="connsiteX9" fmla="*/ 57486 w 151835"/>
              <a:gd name="connsiteY9" fmla="*/ 176112 h 347748"/>
              <a:gd name="connsiteX10" fmla="*/ 120986 w 151835"/>
              <a:gd name="connsiteY10" fmla="*/ 211037 h 347748"/>
              <a:gd name="connsiteX11" fmla="*/ 140036 w 151835"/>
              <a:gd name="connsiteY11" fmla="*/ 179287 h 347748"/>
              <a:gd name="connsiteX12" fmla="*/ 63836 w 151835"/>
              <a:gd name="connsiteY12" fmla="*/ 90387 h 347748"/>
              <a:gd name="connsiteX13" fmla="*/ 105111 w 151835"/>
              <a:gd name="connsiteY13" fmla="*/ 1487 h 347748"/>
              <a:gd name="connsiteX14" fmla="*/ 9861 w 151835"/>
              <a:gd name="connsiteY14" fmla="*/ 166587 h 347748"/>
              <a:gd name="connsiteX15" fmla="*/ 13036 w 151835"/>
              <a:gd name="connsiteY15" fmla="*/ 134837 h 347748"/>
              <a:gd name="connsiteX16" fmla="*/ 336 w 151835"/>
              <a:gd name="connsiteY16" fmla="*/ 26887 h 34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835" h="347748">
                <a:moveTo>
                  <a:pt x="336" y="26887"/>
                </a:moveTo>
                <a:cubicBezTo>
                  <a:pt x="2982" y="27416"/>
                  <a:pt x="18857" y="126900"/>
                  <a:pt x="28911" y="138012"/>
                </a:cubicBezTo>
                <a:cubicBezTo>
                  <a:pt x="38965" y="149124"/>
                  <a:pt x="41611" y="84037"/>
                  <a:pt x="60661" y="93562"/>
                </a:cubicBezTo>
                <a:cubicBezTo>
                  <a:pt x="79711" y="103087"/>
                  <a:pt x="143211" y="195162"/>
                  <a:pt x="143211" y="195162"/>
                </a:cubicBezTo>
                <a:cubicBezTo>
                  <a:pt x="156969" y="209979"/>
                  <a:pt x="152207" y="172408"/>
                  <a:pt x="143211" y="182462"/>
                </a:cubicBezTo>
                <a:cubicBezTo>
                  <a:pt x="134215" y="192516"/>
                  <a:pt x="104053" y="227970"/>
                  <a:pt x="89236" y="255487"/>
                </a:cubicBezTo>
                <a:cubicBezTo>
                  <a:pt x="74419" y="283004"/>
                  <a:pt x="55369" y="351795"/>
                  <a:pt x="54311" y="347562"/>
                </a:cubicBezTo>
                <a:cubicBezTo>
                  <a:pt x="53253" y="343329"/>
                  <a:pt x="76536" y="253899"/>
                  <a:pt x="82886" y="230087"/>
                </a:cubicBezTo>
                <a:cubicBezTo>
                  <a:pt x="89236" y="206275"/>
                  <a:pt x="96644" y="213683"/>
                  <a:pt x="92411" y="204687"/>
                </a:cubicBezTo>
                <a:cubicBezTo>
                  <a:pt x="88178" y="195691"/>
                  <a:pt x="52724" y="175054"/>
                  <a:pt x="57486" y="176112"/>
                </a:cubicBezTo>
                <a:cubicBezTo>
                  <a:pt x="62248" y="177170"/>
                  <a:pt x="107228" y="210508"/>
                  <a:pt x="120986" y="211037"/>
                </a:cubicBezTo>
                <a:cubicBezTo>
                  <a:pt x="134744" y="211566"/>
                  <a:pt x="149561" y="199395"/>
                  <a:pt x="140036" y="179287"/>
                </a:cubicBezTo>
                <a:cubicBezTo>
                  <a:pt x="130511" y="159179"/>
                  <a:pt x="69657" y="120020"/>
                  <a:pt x="63836" y="90387"/>
                </a:cubicBezTo>
                <a:cubicBezTo>
                  <a:pt x="58015" y="60754"/>
                  <a:pt x="114107" y="-11213"/>
                  <a:pt x="105111" y="1487"/>
                </a:cubicBezTo>
                <a:cubicBezTo>
                  <a:pt x="96115" y="14187"/>
                  <a:pt x="25207" y="144362"/>
                  <a:pt x="9861" y="166587"/>
                </a:cubicBezTo>
                <a:cubicBezTo>
                  <a:pt x="-5485" y="188812"/>
                  <a:pt x="14623" y="156004"/>
                  <a:pt x="13036" y="134837"/>
                </a:cubicBezTo>
                <a:cubicBezTo>
                  <a:pt x="11449" y="113670"/>
                  <a:pt x="-2310" y="26358"/>
                  <a:pt x="336" y="26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3E9DC7B-4C89-5EF9-72ED-5622E7C5B201}"/>
              </a:ext>
            </a:extLst>
          </p:cNvPr>
          <p:cNvSpPr/>
          <p:nvPr/>
        </p:nvSpPr>
        <p:spPr>
          <a:xfrm>
            <a:off x="2959100" y="6232496"/>
            <a:ext cx="184730" cy="235105"/>
          </a:xfrm>
          <a:custGeom>
            <a:avLst/>
            <a:gdLst>
              <a:gd name="connsiteX0" fmla="*/ 0 w 184730"/>
              <a:gd name="connsiteY0" fmla="*/ 29 h 235105"/>
              <a:gd name="connsiteX1" fmla="*/ 146050 w 184730"/>
              <a:gd name="connsiteY1" fmla="*/ 146079 h 235105"/>
              <a:gd name="connsiteX2" fmla="*/ 161925 w 184730"/>
              <a:gd name="connsiteY2" fmla="*/ 181004 h 235105"/>
              <a:gd name="connsiteX3" fmla="*/ 184150 w 184730"/>
              <a:gd name="connsiteY3" fmla="*/ 158779 h 235105"/>
              <a:gd name="connsiteX4" fmla="*/ 136525 w 184730"/>
              <a:gd name="connsiteY4" fmla="*/ 234979 h 235105"/>
              <a:gd name="connsiteX5" fmla="*/ 142875 w 184730"/>
              <a:gd name="connsiteY5" fmla="*/ 177829 h 235105"/>
              <a:gd name="connsiteX6" fmla="*/ 107950 w 184730"/>
              <a:gd name="connsiteY6" fmla="*/ 219104 h 235105"/>
              <a:gd name="connsiteX7" fmla="*/ 158750 w 184730"/>
              <a:gd name="connsiteY7" fmla="*/ 139729 h 235105"/>
              <a:gd name="connsiteX8" fmla="*/ 146050 w 184730"/>
              <a:gd name="connsiteY8" fmla="*/ 133379 h 235105"/>
              <a:gd name="connsiteX9" fmla="*/ 0 w 184730"/>
              <a:gd name="connsiteY9" fmla="*/ 29 h 2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730" h="235105">
                <a:moveTo>
                  <a:pt x="0" y="29"/>
                </a:moveTo>
                <a:cubicBezTo>
                  <a:pt x="0" y="2146"/>
                  <a:pt x="119063" y="115917"/>
                  <a:pt x="146050" y="146079"/>
                </a:cubicBezTo>
                <a:cubicBezTo>
                  <a:pt x="173038" y="176242"/>
                  <a:pt x="155575" y="178887"/>
                  <a:pt x="161925" y="181004"/>
                </a:cubicBezTo>
                <a:cubicBezTo>
                  <a:pt x="168275" y="183121"/>
                  <a:pt x="188383" y="149783"/>
                  <a:pt x="184150" y="158779"/>
                </a:cubicBezTo>
                <a:cubicBezTo>
                  <a:pt x="179917" y="167775"/>
                  <a:pt x="143404" y="231804"/>
                  <a:pt x="136525" y="234979"/>
                </a:cubicBezTo>
                <a:cubicBezTo>
                  <a:pt x="129646" y="238154"/>
                  <a:pt x="147637" y="180475"/>
                  <a:pt x="142875" y="177829"/>
                </a:cubicBezTo>
                <a:cubicBezTo>
                  <a:pt x="138113" y="175183"/>
                  <a:pt x="105304" y="225454"/>
                  <a:pt x="107950" y="219104"/>
                </a:cubicBezTo>
                <a:cubicBezTo>
                  <a:pt x="110596" y="212754"/>
                  <a:pt x="152400" y="154017"/>
                  <a:pt x="158750" y="139729"/>
                </a:cubicBezTo>
                <a:cubicBezTo>
                  <a:pt x="165100" y="125441"/>
                  <a:pt x="172508" y="155075"/>
                  <a:pt x="146050" y="133379"/>
                </a:cubicBezTo>
                <a:cubicBezTo>
                  <a:pt x="119592" y="111683"/>
                  <a:pt x="0" y="-2088"/>
                  <a:pt x="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4498B8-4E89-AED8-D7D8-5CC81F990302}"/>
              </a:ext>
            </a:extLst>
          </p:cNvPr>
          <p:cNvSpPr/>
          <p:nvPr/>
        </p:nvSpPr>
        <p:spPr>
          <a:xfrm>
            <a:off x="2835275" y="6326554"/>
            <a:ext cx="242121" cy="132009"/>
          </a:xfrm>
          <a:custGeom>
            <a:avLst/>
            <a:gdLst>
              <a:gd name="connsiteX0" fmla="*/ 241300 w 242121"/>
              <a:gd name="connsiteY0" fmla="*/ 131396 h 132009"/>
              <a:gd name="connsiteX1" fmla="*/ 133350 w 242121"/>
              <a:gd name="connsiteY1" fmla="*/ 55196 h 132009"/>
              <a:gd name="connsiteX2" fmla="*/ 38100 w 242121"/>
              <a:gd name="connsiteY2" fmla="*/ 7571 h 132009"/>
              <a:gd name="connsiteX3" fmla="*/ 0 w 242121"/>
              <a:gd name="connsiteY3" fmla="*/ 17096 h 132009"/>
              <a:gd name="connsiteX4" fmla="*/ 38100 w 242121"/>
              <a:gd name="connsiteY4" fmla="*/ 1221 h 132009"/>
              <a:gd name="connsiteX5" fmla="*/ 73025 w 242121"/>
              <a:gd name="connsiteY5" fmla="*/ 10746 h 132009"/>
              <a:gd name="connsiteX6" fmla="*/ 177800 w 242121"/>
              <a:gd name="connsiteY6" fmla="*/ 86946 h 132009"/>
              <a:gd name="connsiteX7" fmla="*/ 241300 w 242121"/>
              <a:gd name="connsiteY7" fmla="*/ 131396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21" h="132009">
                <a:moveTo>
                  <a:pt x="241300" y="131396"/>
                </a:moveTo>
                <a:cubicBezTo>
                  <a:pt x="233892" y="126104"/>
                  <a:pt x="167217" y="75833"/>
                  <a:pt x="133350" y="55196"/>
                </a:cubicBezTo>
                <a:cubicBezTo>
                  <a:pt x="99483" y="34558"/>
                  <a:pt x="60325" y="13921"/>
                  <a:pt x="38100" y="7571"/>
                </a:cubicBezTo>
                <a:cubicBezTo>
                  <a:pt x="15875" y="1221"/>
                  <a:pt x="0" y="18154"/>
                  <a:pt x="0" y="17096"/>
                </a:cubicBezTo>
                <a:cubicBezTo>
                  <a:pt x="0" y="16038"/>
                  <a:pt x="25929" y="2279"/>
                  <a:pt x="38100" y="1221"/>
                </a:cubicBezTo>
                <a:cubicBezTo>
                  <a:pt x="50271" y="163"/>
                  <a:pt x="49742" y="-3541"/>
                  <a:pt x="73025" y="10746"/>
                </a:cubicBezTo>
                <a:cubicBezTo>
                  <a:pt x="96308" y="25033"/>
                  <a:pt x="151342" y="67367"/>
                  <a:pt x="177800" y="86946"/>
                </a:cubicBezTo>
                <a:cubicBezTo>
                  <a:pt x="204258" y="106525"/>
                  <a:pt x="248708" y="136688"/>
                  <a:pt x="241300" y="13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090DAAB-278D-1180-E8D4-EDA56A1DBFDC}"/>
              </a:ext>
            </a:extLst>
          </p:cNvPr>
          <p:cNvSpPr/>
          <p:nvPr/>
        </p:nvSpPr>
        <p:spPr>
          <a:xfrm>
            <a:off x="2894421" y="6253316"/>
            <a:ext cx="188535" cy="130091"/>
          </a:xfrm>
          <a:custGeom>
            <a:avLst/>
            <a:gdLst>
              <a:gd name="connsiteX0" fmla="*/ 1179 w 188535"/>
              <a:gd name="connsiteY0" fmla="*/ 1434 h 130091"/>
              <a:gd name="connsiteX1" fmla="*/ 153579 w 188535"/>
              <a:gd name="connsiteY1" fmla="*/ 125259 h 130091"/>
              <a:gd name="connsiteX2" fmla="*/ 144054 w 188535"/>
              <a:gd name="connsiteY2" fmla="*/ 99859 h 130091"/>
              <a:gd name="connsiteX3" fmla="*/ 115479 w 188535"/>
              <a:gd name="connsiteY3" fmla="*/ 52234 h 130091"/>
              <a:gd name="connsiteX4" fmla="*/ 188504 w 188535"/>
              <a:gd name="connsiteY4" fmla="*/ 10959 h 130091"/>
              <a:gd name="connsiteX5" fmla="*/ 125004 w 188535"/>
              <a:gd name="connsiteY5" fmla="*/ 58584 h 130091"/>
              <a:gd name="connsiteX6" fmla="*/ 147229 w 188535"/>
              <a:gd name="connsiteY6" fmla="*/ 112559 h 130091"/>
              <a:gd name="connsiteX7" fmla="*/ 156754 w 188535"/>
              <a:gd name="connsiteY7" fmla="*/ 122084 h 130091"/>
              <a:gd name="connsiteX8" fmla="*/ 86904 w 188535"/>
              <a:gd name="connsiteY8" fmla="*/ 61759 h 130091"/>
              <a:gd name="connsiteX9" fmla="*/ 1179 w 188535"/>
              <a:gd name="connsiteY9" fmla="*/ 1434 h 13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35" h="130091">
                <a:moveTo>
                  <a:pt x="1179" y="1434"/>
                </a:moveTo>
                <a:cubicBezTo>
                  <a:pt x="12291" y="12017"/>
                  <a:pt x="129767" y="108855"/>
                  <a:pt x="153579" y="125259"/>
                </a:cubicBezTo>
                <a:cubicBezTo>
                  <a:pt x="177391" y="141663"/>
                  <a:pt x="150404" y="112030"/>
                  <a:pt x="144054" y="99859"/>
                </a:cubicBezTo>
                <a:cubicBezTo>
                  <a:pt x="137704" y="87688"/>
                  <a:pt x="108071" y="67051"/>
                  <a:pt x="115479" y="52234"/>
                </a:cubicBezTo>
                <a:cubicBezTo>
                  <a:pt x="122887" y="37417"/>
                  <a:pt x="186916" y="9901"/>
                  <a:pt x="188504" y="10959"/>
                </a:cubicBezTo>
                <a:cubicBezTo>
                  <a:pt x="190092" y="12017"/>
                  <a:pt x="131883" y="41651"/>
                  <a:pt x="125004" y="58584"/>
                </a:cubicBezTo>
                <a:cubicBezTo>
                  <a:pt x="118125" y="75517"/>
                  <a:pt x="147229" y="112559"/>
                  <a:pt x="147229" y="112559"/>
                </a:cubicBezTo>
                <a:cubicBezTo>
                  <a:pt x="152521" y="123142"/>
                  <a:pt x="166808" y="130551"/>
                  <a:pt x="156754" y="122084"/>
                </a:cubicBezTo>
                <a:cubicBezTo>
                  <a:pt x="146700" y="113617"/>
                  <a:pt x="113362" y="81867"/>
                  <a:pt x="86904" y="61759"/>
                </a:cubicBezTo>
                <a:cubicBezTo>
                  <a:pt x="60446" y="41651"/>
                  <a:pt x="-9933" y="-9149"/>
                  <a:pt x="1179" y="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17D5A1E-3343-AE1F-A06E-5D946DCB3157}"/>
              </a:ext>
            </a:extLst>
          </p:cNvPr>
          <p:cNvSpPr/>
          <p:nvPr/>
        </p:nvSpPr>
        <p:spPr>
          <a:xfrm>
            <a:off x="2917825" y="5311774"/>
            <a:ext cx="158860" cy="406401"/>
          </a:xfrm>
          <a:custGeom>
            <a:avLst/>
            <a:gdLst>
              <a:gd name="connsiteX0" fmla="*/ 0 w 158860"/>
              <a:gd name="connsiteY0" fmla="*/ 1 h 406401"/>
              <a:gd name="connsiteX1" fmla="*/ 85725 w 158860"/>
              <a:gd name="connsiteY1" fmla="*/ 212726 h 406401"/>
              <a:gd name="connsiteX2" fmla="*/ 98425 w 158860"/>
              <a:gd name="connsiteY2" fmla="*/ 311151 h 406401"/>
              <a:gd name="connsiteX3" fmla="*/ 92075 w 158860"/>
              <a:gd name="connsiteY3" fmla="*/ 257176 h 406401"/>
              <a:gd name="connsiteX4" fmla="*/ 133350 w 158860"/>
              <a:gd name="connsiteY4" fmla="*/ 323851 h 406401"/>
              <a:gd name="connsiteX5" fmla="*/ 158750 w 158860"/>
              <a:gd name="connsiteY5" fmla="*/ 406401 h 406401"/>
              <a:gd name="connsiteX6" fmla="*/ 123825 w 158860"/>
              <a:gd name="connsiteY6" fmla="*/ 323851 h 406401"/>
              <a:gd name="connsiteX7" fmla="*/ 158750 w 158860"/>
              <a:gd name="connsiteY7" fmla="*/ 247651 h 406401"/>
              <a:gd name="connsiteX8" fmla="*/ 120650 w 158860"/>
              <a:gd name="connsiteY8" fmla="*/ 276226 h 406401"/>
              <a:gd name="connsiteX9" fmla="*/ 85725 w 158860"/>
              <a:gd name="connsiteY9" fmla="*/ 209551 h 406401"/>
              <a:gd name="connsiteX10" fmla="*/ 0 w 158860"/>
              <a:gd name="connsiteY10" fmla="*/ 1 h 4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860" h="406401">
                <a:moveTo>
                  <a:pt x="0" y="1"/>
                </a:moveTo>
                <a:cubicBezTo>
                  <a:pt x="0" y="530"/>
                  <a:pt x="69321" y="160868"/>
                  <a:pt x="85725" y="212726"/>
                </a:cubicBezTo>
                <a:cubicBezTo>
                  <a:pt x="102129" y="264584"/>
                  <a:pt x="97367" y="303743"/>
                  <a:pt x="98425" y="311151"/>
                </a:cubicBezTo>
                <a:cubicBezTo>
                  <a:pt x="99483" y="318559"/>
                  <a:pt x="86254" y="255059"/>
                  <a:pt x="92075" y="257176"/>
                </a:cubicBezTo>
                <a:cubicBezTo>
                  <a:pt x="97896" y="259293"/>
                  <a:pt x="122238" y="298980"/>
                  <a:pt x="133350" y="323851"/>
                </a:cubicBezTo>
                <a:cubicBezTo>
                  <a:pt x="144462" y="348722"/>
                  <a:pt x="160337" y="406401"/>
                  <a:pt x="158750" y="406401"/>
                </a:cubicBezTo>
                <a:cubicBezTo>
                  <a:pt x="157163" y="406401"/>
                  <a:pt x="123825" y="350309"/>
                  <a:pt x="123825" y="323851"/>
                </a:cubicBezTo>
                <a:cubicBezTo>
                  <a:pt x="123825" y="297393"/>
                  <a:pt x="159279" y="255589"/>
                  <a:pt x="158750" y="247651"/>
                </a:cubicBezTo>
                <a:cubicBezTo>
                  <a:pt x="158221" y="239714"/>
                  <a:pt x="132821" y="282576"/>
                  <a:pt x="120650" y="276226"/>
                </a:cubicBezTo>
                <a:cubicBezTo>
                  <a:pt x="108479" y="269876"/>
                  <a:pt x="105833" y="251355"/>
                  <a:pt x="85725" y="209551"/>
                </a:cubicBezTo>
                <a:cubicBezTo>
                  <a:pt x="65617" y="167747"/>
                  <a:pt x="0" y="-528"/>
                  <a:pt x="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75E0DB9-6C7F-4790-27D7-81B6AFB11222}"/>
              </a:ext>
            </a:extLst>
          </p:cNvPr>
          <p:cNvSpPr/>
          <p:nvPr/>
        </p:nvSpPr>
        <p:spPr>
          <a:xfrm>
            <a:off x="3005782" y="5241893"/>
            <a:ext cx="45606" cy="171489"/>
          </a:xfrm>
          <a:custGeom>
            <a:avLst/>
            <a:gdLst>
              <a:gd name="connsiteX0" fmla="*/ 45393 w 45606"/>
              <a:gd name="connsiteY0" fmla="*/ 32 h 171489"/>
              <a:gd name="connsiteX1" fmla="*/ 23168 w 45606"/>
              <a:gd name="connsiteY1" fmla="*/ 127032 h 171489"/>
              <a:gd name="connsiteX2" fmla="*/ 32693 w 45606"/>
              <a:gd name="connsiteY2" fmla="*/ 171482 h 171489"/>
              <a:gd name="connsiteX3" fmla="*/ 23168 w 45606"/>
              <a:gd name="connsiteY3" fmla="*/ 130207 h 171489"/>
              <a:gd name="connsiteX4" fmla="*/ 943 w 45606"/>
              <a:gd name="connsiteY4" fmla="*/ 88932 h 171489"/>
              <a:gd name="connsiteX5" fmla="*/ 7293 w 45606"/>
              <a:gd name="connsiteY5" fmla="*/ 114332 h 171489"/>
              <a:gd name="connsiteX6" fmla="*/ 45393 w 45606"/>
              <a:gd name="connsiteY6" fmla="*/ 32 h 17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" h="171489">
                <a:moveTo>
                  <a:pt x="45393" y="32"/>
                </a:moveTo>
                <a:cubicBezTo>
                  <a:pt x="48039" y="2149"/>
                  <a:pt x="25285" y="98457"/>
                  <a:pt x="23168" y="127032"/>
                </a:cubicBezTo>
                <a:cubicBezTo>
                  <a:pt x="21051" y="155607"/>
                  <a:pt x="32693" y="170953"/>
                  <a:pt x="32693" y="171482"/>
                </a:cubicBezTo>
                <a:cubicBezTo>
                  <a:pt x="32693" y="172011"/>
                  <a:pt x="28460" y="143965"/>
                  <a:pt x="23168" y="130207"/>
                </a:cubicBezTo>
                <a:cubicBezTo>
                  <a:pt x="17876" y="116449"/>
                  <a:pt x="3589" y="91578"/>
                  <a:pt x="943" y="88932"/>
                </a:cubicBezTo>
                <a:cubicBezTo>
                  <a:pt x="-1703" y="86286"/>
                  <a:pt x="1472" y="127561"/>
                  <a:pt x="7293" y="114332"/>
                </a:cubicBezTo>
                <a:cubicBezTo>
                  <a:pt x="13114" y="101103"/>
                  <a:pt x="42747" y="-2085"/>
                  <a:pt x="4539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6AF85FF-76F0-20F6-BC2E-B26FCFE16CB6}"/>
              </a:ext>
            </a:extLst>
          </p:cNvPr>
          <p:cNvSpPr/>
          <p:nvPr/>
        </p:nvSpPr>
        <p:spPr>
          <a:xfrm>
            <a:off x="2815750" y="5699094"/>
            <a:ext cx="213213" cy="457231"/>
          </a:xfrm>
          <a:custGeom>
            <a:avLst/>
            <a:gdLst>
              <a:gd name="connsiteX0" fmla="*/ 190975 w 213213"/>
              <a:gd name="connsiteY0" fmla="*/ 31 h 457231"/>
              <a:gd name="connsiteX1" fmla="*/ 86200 w 213213"/>
              <a:gd name="connsiteY1" fmla="*/ 196881 h 457231"/>
              <a:gd name="connsiteX2" fmla="*/ 475 w 213213"/>
              <a:gd name="connsiteY2" fmla="*/ 327056 h 457231"/>
              <a:gd name="connsiteX3" fmla="*/ 54450 w 213213"/>
              <a:gd name="connsiteY3" fmla="*/ 225456 h 457231"/>
              <a:gd name="connsiteX4" fmla="*/ 114775 w 213213"/>
              <a:gd name="connsiteY4" fmla="*/ 196881 h 457231"/>
              <a:gd name="connsiteX5" fmla="*/ 130650 w 213213"/>
              <a:gd name="connsiteY5" fmla="*/ 279431 h 457231"/>
              <a:gd name="connsiteX6" fmla="*/ 130650 w 213213"/>
              <a:gd name="connsiteY6" fmla="*/ 457231 h 457231"/>
              <a:gd name="connsiteX7" fmla="*/ 130650 w 213213"/>
              <a:gd name="connsiteY7" fmla="*/ 276256 h 457231"/>
              <a:gd name="connsiteX8" fmla="*/ 137000 w 213213"/>
              <a:gd name="connsiteY8" fmla="*/ 247681 h 457231"/>
              <a:gd name="connsiteX9" fmla="*/ 213200 w 213213"/>
              <a:gd name="connsiteY9" fmla="*/ 187356 h 457231"/>
              <a:gd name="connsiteX10" fmla="*/ 130650 w 213213"/>
              <a:gd name="connsiteY10" fmla="*/ 209581 h 457231"/>
              <a:gd name="connsiteX11" fmla="*/ 102075 w 213213"/>
              <a:gd name="connsiteY11" fmla="*/ 184181 h 457231"/>
              <a:gd name="connsiteX12" fmla="*/ 117950 w 213213"/>
              <a:gd name="connsiteY12" fmla="*/ 120681 h 457231"/>
              <a:gd name="connsiteX13" fmla="*/ 95725 w 213213"/>
              <a:gd name="connsiteY13" fmla="*/ 181006 h 457231"/>
              <a:gd name="connsiteX14" fmla="*/ 190975 w 213213"/>
              <a:gd name="connsiteY14" fmla="*/ 31 h 45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213" h="457231">
                <a:moveTo>
                  <a:pt x="190975" y="31"/>
                </a:moveTo>
                <a:cubicBezTo>
                  <a:pt x="189387" y="2677"/>
                  <a:pt x="117950" y="142377"/>
                  <a:pt x="86200" y="196881"/>
                </a:cubicBezTo>
                <a:cubicBezTo>
                  <a:pt x="54450" y="251385"/>
                  <a:pt x="5767" y="322294"/>
                  <a:pt x="475" y="327056"/>
                </a:cubicBezTo>
                <a:cubicBezTo>
                  <a:pt x="-4817" y="331819"/>
                  <a:pt x="35400" y="247152"/>
                  <a:pt x="54450" y="225456"/>
                </a:cubicBezTo>
                <a:cubicBezTo>
                  <a:pt x="73500" y="203760"/>
                  <a:pt x="102075" y="187885"/>
                  <a:pt x="114775" y="196881"/>
                </a:cubicBezTo>
                <a:cubicBezTo>
                  <a:pt x="127475" y="205877"/>
                  <a:pt x="128004" y="236039"/>
                  <a:pt x="130650" y="279431"/>
                </a:cubicBezTo>
                <a:cubicBezTo>
                  <a:pt x="133296" y="322823"/>
                  <a:pt x="130650" y="457231"/>
                  <a:pt x="130650" y="457231"/>
                </a:cubicBezTo>
                <a:cubicBezTo>
                  <a:pt x="130650" y="456702"/>
                  <a:pt x="129592" y="311181"/>
                  <a:pt x="130650" y="276256"/>
                </a:cubicBezTo>
                <a:cubicBezTo>
                  <a:pt x="131708" y="241331"/>
                  <a:pt x="123242" y="262498"/>
                  <a:pt x="137000" y="247681"/>
                </a:cubicBezTo>
                <a:cubicBezTo>
                  <a:pt x="150758" y="232864"/>
                  <a:pt x="214258" y="193706"/>
                  <a:pt x="213200" y="187356"/>
                </a:cubicBezTo>
                <a:cubicBezTo>
                  <a:pt x="212142" y="181006"/>
                  <a:pt x="149171" y="210110"/>
                  <a:pt x="130650" y="209581"/>
                </a:cubicBezTo>
                <a:cubicBezTo>
                  <a:pt x="112129" y="209052"/>
                  <a:pt x="104192" y="198998"/>
                  <a:pt x="102075" y="184181"/>
                </a:cubicBezTo>
                <a:cubicBezTo>
                  <a:pt x="99958" y="169364"/>
                  <a:pt x="119008" y="121210"/>
                  <a:pt x="117950" y="120681"/>
                </a:cubicBezTo>
                <a:cubicBezTo>
                  <a:pt x="116892" y="120152"/>
                  <a:pt x="85142" y="200056"/>
                  <a:pt x="95725" y="181006"/>
                </a:cubicBezTo>
                <a:cubicBezTo>
                  <a:pt x="106308" y="161956"/>
                  <a:pt x="192563" y="-2615"/>
                  <a:pt x="19097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8CFC8AA-551B-74B0-5AC5-C50F129C7F96}"/>
              </a:ext>
            </a:extLst>
          </p:cNvPr>
          <p:cNvSpPr/>
          <p:nvPr/>
        </p:nvSpPr>
        <p:spPr>
          <a:xfrm>
            <a:off x="2955891" y="6483349"/>
            <a:ext cx="89047" cy="311383"/>
          </a:xfrm>
          <a:custGeom>
            <a:avLst/>
            <a:gdLst>
              <a:gd name="connsiteX0" fmla="*/ 60359 w 89047"/>
              <a:gd name="connsiteY0" fmla="*/ 1 h 311383"/>
              <a:gd name="connsiteX1" fmla="*/ 88934 w 89047"/>
              <a:gd name="connsiteY1" fmla="*/ 127001 h 311383"/>
              <a:gd name="connsiteX2" fmla="*/ 47659 w 89047"/>
              <a:gd name="connsiteY2" fmla="*/ 111126 h 311383"/>
              <a:gd name="connsiteX3" fmla="*/ 34959 w 89047"/>
              <a:gd name="connsiteY3" fmla="*/ 260351 h 311383"/>
              <a:gd name="connsiteX4" fmla="*/ 34 w 89047"/>
              <a:gd name="connsiteY4" fmla="*/ 311151 h 311383"/>
              <a:gd name="connsiteX5" fmla="*/ 28609 w 89047"/>
              <a:gd name="connsiteY5" fmla="*/ 244476 h 311383"/>
              <a:gd name="connsiteX6" fmla="*/ 34959 w 89047"/>
              <a:gd name="connsiteY6" fmla="*/ 146051 h 311383"/>
              <a:gd name="connsiteX7" fmla="*/ 47659 w 89047"/>
              <a:gd name="connsiteY7" fmla="*/ 101601 h 311383"/>
              <a:gd name="connsiteX8" fmla="*/ 73059 w 89047"/>
              <a:gd name="connsiteY8" fmla="*/ 130176 h 311383"/>
              <a:gd name="connsiteX9" fmla="*/ 60359 w 89047"/>
              <a:gd name="connsiteY9" fmla="*/ 1 h 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47" h="311383">
                <a:moveTo>
                  <a:pt x="60359" y="1"/>
                </a:moveTo>
                <a:cubicBezTo>
                  <a:pt x="63005" y="-528"/>
                  <a:pt x="91051" y="108480"/>
                  <a:pt x="88934" y="127001"/>
                </a:cubicBezTo>
                <a:cubicBezTo>
                  <a:pt x="86817" y="145522"/>
                  <a:pt x="56655" y="88901"/>
                  <a:pt x="47659" y="111126"/>
                </a:cubicBezTo>
                <a:cubicBezTo>
                  <a:pt x="38663" y="133351"/>
                  <a:pt x="42896" y="227014"/>
                  <a:pt x="34959" y="260351"/>
                </a:cubicBezTo>
                <a:cubicBezTo>
                  <a:pt x="27022" y="293688"/>
                  <a:pt x="1092" y="313797"/>
                  <a:pt x="34" y="311151"/>
                </a:cubicBezTo>
                <a:cubicBezTo>
                  <a:pt x="-1024" y="308505"/>
                  <a:pt x="22788" y="271993"/>
                  <a:pt x="28609" y="244476"/>
                </a:cubicBezTo>
                <a:cubicBezTo>
                  <a:pt x="34430" y="216959"/>
                  <a:pt x="31784" y="169864"/>
                  <a:pt x="34959" y="146051"/>
                </a:cubicBezTo>
                <a:cubicBezTo>
                  <a:pt x="38134" y="122239"/>
                  <a:pt x="41309" y="104247"/>
                  <a:pt x="47659" y="101601"/>
                </a:cubicBezTo>
                <a:cubicBezTo>
                  <a:pt x="54009" y="98955"/>
                  <a:pt x="67767" y="143934"/>
                  <a:pt x="73059" y="130176"/>
                </a:cubicBezTo>
                <a:cubicBezTo>
                  <a:pt x="78351" y="116418"/>
                  <a:pt x="57713" y="530"/>
                  <a:pt x="603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F126021-7501-EFC9-BFED-E8ACE335574B}"/>
              </a:ext>
            </a:extLst>
          </p:cNvPr>
          <p:cNvSpPr/>
          <p:nvPr/>
        </p:nvSpPr>
        <p:spPr>
          <a:xfrm>
            <a:off x="2946400" y="6460797"/>
            <a:ext cx="63812" cy="336908"/>
          </a:xfrm>
          <a:custGeom>
            <a:avLst/>
            <a:gdLst>
              <a:gd name="connsiteX0" fmla="*/ 63500 w 63812"/>
              <a:gd name="connsiteY0" fmla="*/ 328 h 336908"/>
              <a:gd name="connsiteX1" fmla="*/ 28575 w 63812"/>
              <a:gd name="connsiteY1" fmla="*/ 159078 h 336908"/>
              <a:gd name="connsiteX2" fmla="*/ 34925 w 63812"/>
              <a:gd name="connsiteY2" fmla="*/ 143203 h 336908"/>
              <a:gd name="connsiteX3" fmla="*/ 22225 w 63812"/>
              <a:gd name="connsiteY3" fmla="*/ 273378 h 336908"/>
              <a:gd name="connsiteX4" fmla="*/ 0 w 63812"/>
              <a:gd name="connsiteY4" fmla="*/ 336878 h 336908"/>
              <a:gd name="connsiteX5" fmla="*/ 22225 w 63812"/>
              <a:gd name="connsiteY5" fmla="*/ 279728 h 336908"/>
              <a:gd name="connsiteX6" fmla="*/ 31750 w 63812"/>
              <a:gd name="connsiteY6" fmla="*/ 149553 h 336908"/>
              <a:gd name="connsiteX7" fmla="*/ 44450 w 63812"/>
              <a:gd name="connsiteY7" fmla="*/ 117803 h 336908"/>
              <a:gd name="connsiteX8" fmla="*/ 63500 w 63812"/>
              <a:gd name="connsiteY8" fmla="*/ 328 h 33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2" h="336908">
                <a:moveTo>
                  <a:pt x="63500" y="328"/>
                </a:moveTo>
                <a:cubicBezTo>
                  <a:pt x="60854" y="7207"/>
                  <a:pt x="28575" y="159078"/>
                  <a:pt x="28575" y="159078"/>
                </a:cubicBezTo>
                <a:cubicBezTo>
                  <a:pt x="23813" y="182890"/>
                  <a:pt x="35983" y="124153"/>
                  <a:pt x="34925" y="143203"/>
                </a:cubicBezTo>
                <a:cubicBezTo>
                  <a:pt x="33867" y="162253"/>
                  <a:pt x="28046" y="241099"/>
                  <a:pt x="22225" y="273378"/>
                </a:cubicBezTo>
                <a:cubicBezTo>
                  <a:pt x="16404" y="305657"/>
                  <a:pt x="0" y="335820"/>
                  <a:pt x="0" y="336878"/>
                </a:cubicBezTo>
                <a:cubicBezTo>
                  <a:pt x="0" y="337936"/>
                  <a:pt x="16933" y="310949"/>
                  <a:pt x="22225" y="279728"/>
                </a:cubicBezTo>
                <a:cubicBezTo>
                  <a:pt x="27517" y="248507"/>
                  <a:pt x="28046" y="176540"/>
                  <a:pt x="31750" y="149553"/>
                </a:cubicBezTo>
                <a:cubicBezTo>
                  <a:pt x="35454" y="122566"/>
                  <a:pt x="37571" y="138969"/>
                  <a:pt x="44450" y="117803"/>
                </a:cubicBezTo>
                <a:cubicBezTo>
                  <a:pt x="51329" y="96637"/>
                  <a:pt x="66146" y="-6551"/>
                  <a:pt x="6350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F9236D0-DD94-D417-B7B4-A92D920056B0}"/>
              </a:ext>
            </a:extLst>
          </p:cNvPr>
          <p:cNvSpPr/>
          <p:nvPr/>
        </p:nvSpPr>
        <p:spPr>
          <a:xfrm>
            <a:off x="2951681" y="6828417"/>
            <a:ext cx="159449" cy="96493"/>
          </a:xfrm>
          <a:custGeom>
            <a:avLst/>
            <a:gdLst>
              <a:gd name="connsiteX0" fmla="*/ 1069 w 159449"/>
              <a:gd name="connsiteY0" fmla="*/ 1008 h 96493"/>
              <a:gd name="connsiteX1" fmla="*/ 150294 w 159449"/>
              <a:gd name="connsiteY1" fmla="*/ 89908 h 96493"/>
              <a:gd name="connsiteX2" fmla="*/ 143944 w 159449"/>
              <a:gd name="connsiteY2" fmla="*/ 89908 h 96493"/>
              <a:gd name="connsiteX3" fmla="*/ 45519 w 159449"/>
              <a:gd name="connsiteY3" fmla="*/ 74033 h 96493"/>
              <a:gd name="connsiteX4" fmla="*/ 99494 w 159449"/>
              <a:gd name="connsiteY4" fmla="*/ 70858 h 96493"/>
              <a:gd name="connsiteX5" fmla="*/ 83619 w 159449"/>
              <a:gd name="connsiteY5" fmla="*/ 42283 h 96493"/>
              <a:gd name="connsiteX6" fmla="*/ 1069 w 159449"/>
              <a:gd name="connsiteY6" fmla="*/ 1008 h 9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49" h="96493">
                <a:moveTo>
                  <a:pt x="1069" y="1008"/>
                </a:moveTo>
                <a:cubicBezTo>
                  <a:pt x="12182" y="8946"/>
                  <a:pt x="150294" y="89908"/>
                  <a:pt x="150294" y="89908"/>
                </a:cubicBezTo>
                <a:cubicBezTo>
                  <a:pt x="174106" y="104725"/>
                  <a:pt x="143944" y="89908"/>
                  <a:pt x="143944" y="89908"/>
                </a:cubicBezTo>
                <a:cubicBezTo>
                  <a:pt x="126481" y="87262"/>
                  <a:pt x="52927" y="77208"/>
                  <a:pt x="45519" y="74033"/>
                </a:cubicBezTo>
                <a:cubicBezTo>
                  <a:pt x="38111" y="70858"/>
                  <a:pt x="93144" y="76150"/>
                  <a:pt x="99494" y="70858"/>
                </a:cubicBezTo>
                <a:cubicBezTo>
                  <a:pt x="105844" y="65566"/>
                  <a:pt x="98436" y="50221"/>
                  <a:pt x="83619" y="42283"/>
                </a:cubicBezTo>
                <a:cubicBezTo>
                  <a:pt x="68802" y="34346"/>
                  <a:pt x="-10044" y="-6930"/>
                  <a:pt x="1069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A17CF59-D635-17A6-5F9A-B753D8E20ECF}"/>
              </a:ext>
            </a:extLst>
          </p:cNvPr>
          <p:cNvSpPr/>
          <p:nvPr/>
        </p:nvSpPr>
        <p:spPr>
          <a:xfrm>
            <a:off x="2950532" y="6781778"/>
            <a:ext cx="349260" cy="169479"/>
          </a:xfrm>
          <a:custGeom>
            <a:avLst/>
            <a:gdLst>
              <a:gd name="connsiteX0" fmla="*/ 43493 w 349260"/>
              <a:gd name="connsiteY0" fmla="*/ 73047 h 169479"/>
              <a:gd name="connsiteX1" fmla="*/ 27618 w 349260"/>
              <a:gd name="connsiteY1" fmla="*/ 12722 h 169479"/>
              <a:gd name="connsiteX2" fmla="*/ 119693 w 349260"/>
              <a:gd name="connsiteY2" fmla="*/ 66697 h 169479"/>
              <a:gd name="connsiteX3" fmla="*/ 275268 w 349260"/>
              <a:gd name="connsiteY3" fmla="*/ 142897 h 169479"/>
              <a:gd name="connsiteX4" fmla="*/ 240343 w 349260"/>
              <a:gd name="connsiteY4" fmla="*/ 123847 h 169479"/>
              <a:gd name="connsiteX5" fmla="*/ 319718 w 349260"/>
              <a:gd name="connsiteY5" fmla="*/ 152422 h 169479"/>
              <a:gd name="connsiteX6" fmla="*/ 345118 w 349260"/>
              <a:gd name="connsiteY6" fmla="*/ 168297 h 169479"/>
              <a:gd name="connsiteX7" fmla="*/ 240343 w 349260"/>
              <a:gd name="connsiteY7" fmla="*/ 120672 h 169479"/>
              <a:gd name="connsiteX8" fmla="*/ 84768 w 349260"/>
              <a:gd name="connsiteY8" fmla="*/ 28597 h 169479"/>
              <a:gd name="connsiteX9" fmla="*/ 43493 w 349260"/>
              <a:gd name="connsiteY9" fmla="*/ 22 h 169479"/>
              <a:gd name="connsiteX10" fmla="*/ 2218 w 349260"/>
              <a:gd name="connsiteY10" fmla="*/ 31772 h 169479"/>
              <a:gd name="connsiteX11" fmla="*/ 8568 w 349260"/>
              <a:gd name="connsiteY11" fmla="*/ 6372 h 169479"/>
              <a:gd name="connsiteX12" fmla="*/ 43493 w 349260"/>
              <a:gd name="connsiteY12" fmla="*/ 73047 h 16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260" h="169479">
                <a:moveTo>
                  <a:pt x="43493" y="73047"/>
                </a:moveTo>
                <a:cubicBezTo>
                  <a:pt x="46668" y="74105"/>
                  <a:pt x="14918" y="13780"/>
                  <a:pt x="27618" y="12722"/>
                </a:cubicBezTo>
                <a:cubicBezTo>
                  <a:pt x="40318" y="11664"/>
                  <a:pt x="78418" y="45001"/>
                  <a:pt x="119693" y="66697"/>
                </a:cubicBezTo>
                <a:cubicBezTo>
                  <a:pt x="160968" y="88393"/>
                  <a:pt x="255160" y="133372"/>
                  <a:pt x="275268" y="142897"/>
                </a:cubicBezTo>
                <a:cubicBezTo>
                  <a:pt x="295376" y="152422"/>
                  <a:pt x="232935" y="122260"/>
                  <a:pt x="240343" y="123847"/>
                </a:cubicBezTo>
                <a:cubicBezTo>
                  <a:pt x="247751" y="125434"/>
                  <a:pt x="302256" y="145014"/>
                  <a:pt x="319718" y="152422"/>
                </a:cubicBezTo>
                <a:cubicBezTo>
                  <a:pt x="337180" y="159830"/>
                  <a:pt x="358347" y="173589"/>
                  <a:pt x="345118" y="168297"/>
                </a:cubicBezTo>
                <a:cubicBezTo>
                  <a:pt x="331889" y="163005"/>
                  <a:pt x="283735" y="143955"/>
                  <a:pt x="240343" y="120672"/>
                </a:cubicBezTo>
                <a:cubicBezTo>
                  <a:pt x="196951" y="97389"/>
                  <a:pt x="117576" y="48705"/>
                  <a:pt x="84768" y="28597"/>
                </a:cubicBezTo>
                <a:cubicBezTo>
                  <a:pt x="51960" y="8489"/>
                  <a:pt x="57251" y="-507"/>
                  <a:pt x="43493" y="22"/>
                </a:cubicBezTo>
                <a:cubicBezTo>
                  <a:pt x="29735" y="551"/>
                  <a:pt x="8039" y="30714"/>
                  <a:pt x="2218" y="31772"/>
                </a:cubicBezTo>
                <a:cubicBezTo>
                  <a:pt x="-3603" y="32830"/>
                  <a:pt x="3276" y="-2624"/>
                  <a:pt x="8568" y="6372"/>
                </a:cubicBezTo>
                <a:cubicBezTo>
                  <a:pt x="13860" y="15368"/>
                  <a:pt x="40318" y="71989"/>
                  <a:pt x="43493" y="7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F14DFFFD-4035-E668-F504-EFB4671747B8}"/>
              </a:ext>
            </a:extLst>
          </p:cNvPr>
          <p:cNvSpPr/>
          <p:nvPr/>
        </p:nvSpPr>
        <p:spPr>
          <a:xfrm>
            <a:off x="3086100" y="6991307"/>
            <a:ext cx="190528" cy="143137"/>
          </a:xfrm>
          <a:custGeom>
            <a:avLst/>
            <a:gdLst>
              <a:gd name="connsiteX0" fmla="*/ 190500 w 190528"/>
              <a:gd name="connsiteY0" fmla="*/ 43 h 143137"/>
              <a:gd name="connsiteX1" fmla="*/ 44450 w 190528"/>
              <a:gd name="connsiteY1" fmla="*/ 85768 h 143137"/>
              <a:gd name="connsiteX2" fmla="*/ 6350 w 190528"/>
              <a:gd name="connsiteY2" fmla="*/ 142918 h 143137"/>
              <a:gd name="connsiteX3" fmla="*/ 31750 w 190528"/>
              <a:gd name="connsiteY3" fmla="*/ 101643 h 143137"/>
              <a:gd name="connsiteX4" fmla="*/ 0 w 190528"/>
              <a:gd name="connsiteY4" fmla="*/ 9568 h 143137"/>
              <a:gd name="connsiteX5" fmla="*/ 31750 w 190528"/>
              <a:gd name="connsiteY5" fmla="*/ 73068 h 143137"/>
              <a:gd name="connsiteX6" fmla="*/ 190500 w 190528"/>
              <a:gd name="connsiteY6" fmla="*/ 43 h 1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28" h="143137">
                <a:moveTo>
                  <a:pt x="190500" y="43"/>
                </a:moveTo>
                <a:cubicBezTo>
                  <a:pt x="192617" y="2160"/>
                  <a:pt x="75142" y="61956"/>
                  <a:pt x="44450" y="85768"/>
                </a:cubicBezTo>
                <a:cubicBezTo>
                  <a:pt x="13758" y="109580"/>
                  <a:pt x="8467" y="140272"/>
                  <a:pt x="6350" y="142918"/>
                </a:cubicBezTo>
                <a:cubicBezTo>
                  <a:pt x="4233" y="145564"/>
                  <a:pt x="32808" y="123868"/>
                  <a:pt x="31750" y="101643"/>
                </a:cubicBezTo>
                <a:cubicBezTo>
                  <a:pt x="30692" y="79418"/>
                  <a:pt x="0" y="14330"/>
                  <a:pt x="0" y="9568"/>
                </a:cubicBezTo>
                <a:cubicBezTo>
                  <a:pt x="0" y="4806"/>
                  <a:pt x="2117" y="72539"/>
                  <a:pt x="31750" y="73068"/>
                </a:cubicBezTo>
                <a:cubicBezTo>
                  <a:pt x="61383" y="73597"/>
                  <a:pt x="188383" y="-2074"/>
                  <a:pt x="19050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BF0AE73-DE99-93A3-8FF4-3691F5834E92}"/>
              </a:ext>
            </a:extLst>
          </p:cNvPr>
          <p:cNvSpPr/>
          <p:nvPr/>
        </p:nvSpPr>
        <p:spPr>
          <a:xfrm>
            <a:off x="3063952" y="6950067"/>
            <a:ext cx="222181" cy="184164"/>
          </a:xfrm>
          <a:custGeom>
            <a:avLst/>
            <a:gdLst>
              <a:gd name="connsiteX0" fmla="*/ 222173 w 222181"/>
              <a:gd name="connsiteY0" fmla="*/ 25408 h 184164"/>
              <a:gd name="connsiteX1" fmla="*/ 88823 w 222181"/>
              <a:gd name="connsiteY1" fmla="*/ 6358 h 184164"/>
              <a:gd name="connsiteX2" fmla="*/ 15798 w 222181"/>
              <a:gd name="connsiteY2" fmla="*/ 60333 h 184164"/>
              <a:gd name="connsiteX3" fmla="*/ 25323 w 222181"/>
              <a:gd name="connsiteY3" fmla="*/ 25408 h 184164"/>
              <a:gd name="connsiteX4" fmla="*/ 12623 w 222181"/>
              <a:gd name="connsiteY4" fmla="*/ 123833 h 184164"/>
              <a:gd name="connsiteX5" fmla="*/ 12623 w 222181"/>
              <a:gd name="connsiteY5" fmla="*/ 184158 h 184164"/>
              <a:gd name="connsiteX6" fmla="*/ 15798 w 222181"/>
              <a:gd name="connsiteY6" fmla="*/ 120658 h 184164"/>
              <a:gd name="connsiteX7" fmla="*/ 3098 w 222181"/>
              <a:gd name="connsiteY7" fmla="*/ 53983 h 184164"/>
              <a:gd name="connsiteX8" fmla="*/ 82473 w 222181"/>
              <a:gd name="connsiteY8" fmla="*/ 8 h 184164"/>
              <a:gd name="connsiteX9" fmla="*/ 222173 w 222181"/>
              <a:gd name="connsiteY9" fmla="*/ 25408 h 18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181" h="184164">
                <a:moveTo>
                  <a:pt x="222173" y="25408"/>
                </a:moveTo>
                <a:cubicBezTo>
                  <a:pt x="223231" y="26466"/>
                  <a:pt x="123219" y="537"/>
                  <a:pt x="88823" y="6358"/>
                </a:cubicBezTo>
                <a:cubicBezTo>
                  <a:pt x="54427" y="12179"/>
                  <a:pt x="26381" y="57158"/>
                  <a:pt x="15798" y="60333"/>
                </a:cubicBezTo>
                <a:cubicBezTo>
                  <a:pt x="5215" y="63508"/>
                  <a:pt x="25852" y="14825"/>
                  <a:pt x="25323" y="25408"/>
                </a:cubicBezTo>
                <a:cubicBezTo>
                  <a:pt x="24794" y="35991"/>
                  <a:pt x="14740" y="97375"/>
                  <a:pt x="12623" y="123833"/>
                </a:cubicBezTo>
                <a:cubicBezTo>
                  <a:pt x="10506" y="150291"/>
                  <a:pt x="12094" y="184687"/>
                  <a:pt x="12623" y="184158"/>
                </a:cubicBezTo>
                <a:cubicBezTo>
                  <a:pt x="13152" y="183629"/>
                  <a:pt x="17385" y="142354"/>
                  <a:pt x="15798" y="120658"/>
                </a:cubicBezTo>
                <a:cubicBezTo>
                  <a:pt x="14211" y="98962"/>
                  <a:pt x="-8014" y="74091"/>
                  <a:pt x="3098" y="53983"/>
                </a:cubicBezTo>
                <a:cubicBezTo>
                  <a:pt x="14210" y="33875"/>
                  <a:pt x="50194" y="537"/>
                  <a:pt x="82473" y="8"/>
                </a:cubicBezTo>
                <a:cubicBezTo>
                  <a:pt x="114752" y="-521"/>
                  <a:pt x="221115" y="24350"/>
                  <a:pt x="222173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E9A0822-24FE-28F8-A69C-17189B7355A6}"/>
              </a:ext>
            </a:extLst>
          </p:cNvPr>
          <p:cNvSpPr/>
          <p:nvPr/>
        </p:nvSpPr>
        <p:spPr>
          <a:xfrm>
            <a:off x="3088720" y="6965679"/>
            <a:ext cx="229158" cy="149531"/>
          </a:xfrm>
          <a:custGeom>
            <a:avLst/>
            <a:gdLst>
              <a:gd name="connsiteX0" fmla="*/ 32305 w 229158"/>
              <a:gd name="connsiteY0" fmla="*/ 271 h 149531"/>
              <a:gd name="connsiteX1" fmla="*/ 133905 w 229158"/>
              <a:gd name="connsiteY1" fmla="*/ 54246 h 149531"/>
              <a:gd name="connsiteX2" fmla="*/ 89455 w 229158"/>
              <a:gd name="connsiteY2" fmla="*/ 51071 h 149531"/>
              <a:gd name="connsiteX3" fmla="*/ 19605 w 229158"/>
              <a:gd name="connsiteY3" fmla="*/ 82821 h 149531"/>
              <a:gd name="connsiteX4" fmla="*/ 555 w 229158"/>
              <a:gd name="connsiteY4" fmla="*/ 149496 h 149531"/>
              <a:gd name="connsiteX5" fmla="*/ 35480 w 229158"/>
              <a:gd name="connsiteY5" fmla="*/ 73296 h 149531"/>
              <a:gd name="connsiteX6" fmla="*/ 159305 w 229158"/>
              <a:gd name="connsiteY6" fmla="*/ 32021 h 149531"/>
              <a:gd name="connsiteX7" fmla="*/ 143430 w 229158"/>
              <a:gd name="connsiteY7" fmla="*/ 16146 h 149531"/>
              <a:gd name="connsiteX8" fmla="*/ 229155 w 229158"/>
              <a:gd name="connsiteY8" fmla="*/ 16146 h 149531"/>
              <a:gd name="connsiteX9" fmla="*/ 146605 w 229158"/>
              <a:gd name="connsiteY9" fmla="*/ 19321 h 149531"/>
              <a:gd name="connsiteX10" fmla="*/ 130730 w 229158"/>
              <a:gd name="connsiteY10" fmla="*/ 3446 h 149531"/>
              <a:gd name="connsiteX11" fmla="*/ 111680 w 229158"/>
              <a:gd name="connsiteY11" fmla="*/ 32021 h 149531"/>
              <a:gd name="connsiteX12" fmla="*/ 32305 w 229158"/>
              <a:gd name="connsiteY12" fmla="*/ 271 h 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158" h="149531">
                <a:moveTo>
                  <a:pt x="32305" y="271"/>
                </a:moveTo>
                <a:cubicBezTo>
                  <a:pt x="36009" y="3975"/>
                  <a:pt x="124380" y="45779"/>
                  <a:pt x="133905" y="54246"/>
                </a:cubicBezTo>
                <a:cubicBezTo>
                  <a:pt x="143430" y="62713"/>
                  <a:pt x="108505" y="46309"/>
                  <a:pt x="89455" y="51071"/>
                </a:cubicBezTo>
                <a:cubicBezTo>
                  <a:pt x="70405" y="55833"/>
                  <a:pt x="34422" y="66417"/>
                  <a:pt x="19605" y="82821"/>
                </a:cubicBezTo>
                <a:cubicBezTo>
                  <a:pt x="4788" y="99225"/>
                  <a:pt x="-2091" y="151084"/>
                  <a:pt x="555" y="149496"/>
                </a:cubicBezTo>
                <a:cubicBezTo>
                  <a:pt x="3201" y="147909"/>
                  <a:pt x="9022" y="92875"/>
                  <a:pt x="35480" y="73296"/>
                </a:cubicBezTo>
                <a:cubicBezTo>
                  <a:pt x="61938" y="53717"/>
                  <a:pt x="159305" y="32021"/>
                  <a:pt x="159305" y="32021"/>
                </a:cubicBezTo>
                <a:cubicBezTo>
                  <a:pt x="177297" y="22496"/>
                  <a:pt x="131788" y="18792"/>
                  <a:pt x="143430" y="16146"/>
                </a:cubicBezTo>
                <a:cubicBezTo>
                  <a:pt x="155072" y="13500"/>
                  <a:pt x="228626" y="15617"/>
                  <a:pt x="229155" y="16146"/>
                </a:cubicBezTo>
                <a:cubicBezTo>
                  <a:pt x="229684" y="16675"/>
                  <a:pt x="163009" y="21438"/>
                  <a:pt x="146605" y="19321"/>
                </a:cubicBezTo>
                <a:cubicBezTo>
                  <a:pt x="130201" y="17204"/>
                  <a:pt x="136551" y="1329"/>
                  <a:pt x="130730" y="3446"/>
                </a:cubicBezTo>
                <a:cubicBezTo>
                  <a:pt x="124909" y="5563"/>
                  <a:pt x="126497" y="32021"/>
                  <a:pt x="111680" y="32021"/>
                </a:cubicBezTo>
                <a:cubicBezTo>
                  <a:pt x="96863" y="32021"/>
                  <a:pt x="28601" y="-3433"/>
                  <a:pt x="3230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D0A63D8-E9AB-B885-AD06-5DC213175BDE}"/>
              </a:ext>
            </a:extLst>
          </p:cNvPr>
          <p:cNvSpPr/>
          <p:nvPr/>
        </p:nvSpPr>
        <p:spPr>
          <a:xfrm>
            <a:off x="3158901" y="3962399"/>
            <a:ext cx="340104" cy="416021"/>
          </a:xfrm>
          <a:custGeom>
            <a:avLst/>
            <a:gdLst>
              <a:gd name="connsiteX0" fmla="*/ 339949 w 340104"/>
              <a:gd name="connsiteY0" fmla="*/ 1 h 416021"/>
              <a:gd name="connsiteX1" fmla="*/ 66899 w 340104"/>
              <a:gd name="connsiteY1" fmla="*/ 273051 h 416021"/>
              <a:gd name="connsiteX2" fmla="*/ 224 w 340104"/>
              <a:gd name="connsiteY2" fmla="*/ 415926 h 416021"/>
              <a:gd name="connsiteX3" fmla="*/ 79599 w 340104"/>
              <a:gd name="connsiteY3" fmla="*/ 254001 h 416021"/>
              <a:gd name="connsiteX4" fmla="*/ 9749 w 340104"/>
              <a:gd name="connsiteY4" fmla="*/ 374651 h 416021"/>
              <a:gd name="connsiteX5" fmla="*/ 95474 w 340104"/>
              <a:gd name="connsiteY5" fmla="*/ 269876 h 416021"/>
              <a:gd name="connsiteX6" fmla="*/ 73249 w 340104"/>
              <a:gd name="connsiteY6" fmla="*/ 295276 h 416021"/>
              <a:gd name="connsiteX7" fmla="*/ 120874 w 340104"/>
              <a:gd name="connsiteY7" fmla="*/ 206376 h 416021"/>
              <a:gd name="connsiteX8" fmla="*/ 25624 w 340104"/>
              <a:gd name="connsiteY8" fmla="*/ 276226 h 416021"/>
              <a:gd name="connsiteX9" fmla="*/ 339949 w 340104"/>
              <a:gd name="connsiteY9" fmla="*/ 1 h 41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104" h="416021">
                <a:moveTo>
                  <a:pt x="339949" y="1"/>
                </a:moveTo>
                <a:cubicBezTo>
                  <a:pt x="346828" y="-528"/>
                  <a:pt x="123520" y="203730"/>
                  <a:pt x="66899" y="273051"/>
                </a:cubicBezTo>
                <a:cubicBezTo>
                  <a:pt x="10278" y="342372"/>
                  <a:pt x="-1893" y="419101"/>
                  <a:pt x="224" y="415926"/>
                </a:cubicBezTo>
                <a:cubicBezTo>
                  <a:pt x="2341" y="412751"/>
                  <a:pt x="78012" y="260880"/>
                  <a:pt x="79599" y="254001"/>
                </a:cubicBezTo>
                <a:cubicBezTo>
                  <a:pt x="81186" y="247122"/>
                  <a:pt x="7103" y="372005"/>
                  <a:pt x="9749" y="374651"/>
                </a:cubicBezTo>
                <a:cubicBezTo>
                  <a:pt x="12395" y="377297"/>
                  <a:pt x="84891" y="283105"/>
                  <a:pt x="95474" y="269876"/>
                </a:cubicBezTo>
                <a:cubicBezTo>
                  <a:pt x="106057" y="256647"/>
                  <a:pt x="69016" y="305859"/>
                  <a:pt x="73249" y="295276"/>
                </a:cubicBezTo>
                <a:cubicBezTo>
                  <a:pt x="77482" y="284693"/>
                  <a:pt x="128812" y="209551"/>
                  <a:pt x="120874" y="206376"/>
                </a:cubicBezTo>
                <a:cubicBezTo>
                  <a:pt x="112936" y="203201"/>
                  <a:pt x="-8772" y="309034"/>
                  <a:pt x="25624" y="276226"/>
                </a:cubicBezTo>
                <a:cubicBezTo>
                  <a:pt x="60020" y="243418"/>
                  <a:pt x="333070" y="530"/>
                  <a:pt x="33994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E6BE11B-6E03-AE90-B9A5-BC83AB3E2223}"/>
              </a:ext>
            </a:extLst>
          </p:cNvPr>
          <p:cNvSpPr/>
          <p:nvPr/>
        </p:nvSpPr>
        <p:spPr>
          <a:xfrm>
            <a:off x="2950890" y="4273435"/>
            <a:ext cx="207679" cy="629964"/>
          </a:xfrm>
          <a:custGeom>
            <a:avLst/>
            <a:gdLst>
              <a:gd name="connsiteX0" fmla="*/ 205060 w 207679"/>
              <a:gd name="connsiteY0" fmla="*/ 9640 h 629964"/>
              <a:gd name="connsiteX1" fmla="*/ 1860 w 207679"/>
              <a:gd name="connsiteY1" fmla="*/ 625590 h 629964"/>
              <a:gd name="connsiteX2" fmla="*/ 109810 w 207679"/>
              <a:gd name="connsiteY2" fmla="*/ 273165 h 629964"/>
              <a:gd name="connsiteX3" fmla="*/ 205060 w 207679"/>
              <a:gd name="connsiteY3" fmla="*/ 9640 h 62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79" h="629964">
                <a:moveTo>
                  <a:pt x="205060" y="9640"/>
                </a:moveTo>
                <a:cubicBezTo>
                  <a:pt x="187068" y="68377"/>
                  <a:pt x="17735" y="581669"/>
                  <a:pt x="1860" y="625590"/>
                </a:cubicBezTo>
                <a:cubicBezTo>
                  <a:pt x="-14015" y="669511"/>
                  <a:pt x="75943" y="370532"/>
                  <a:pt x="109810" y="273165"/>
                </a:cubicBezTo>
                <a:cubicBezTo>
                  <a:pt x="143677" y="175798"/>
                  <a:pt x="223052" y="-49097"/>
                  <a:pt x="205060" y="9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6E9238F-1D10-1290-7DD2-FC6E0D08E69D}"/>
              </a:ext>
            </a:extLst>
          </p:cNvPr>
          <p:cNvSpPr/>
          <p:nvPr/>
        </p:nvSpPr>
        <p:spPr>
          <a:xfrm>
            <a:off x="2875482" y="4337012"/>
            <a:ext cx="236202" cy="752267"/>
          </a:xfrm>
          <a:custGeom>
            <a:avLst/>
            <a:gdLst>
              <a:gd name="connsiteX0" fmla="*/ 236018 w 236202"/>
              <a:gd name="connsiteY0" fmla="*/ 38 h 752267"/>
              <a:gd name="connsiteX1" fmla="*/ 134418 w 236202"/>
              <a:gd name="connsiteY1" fmla="*/ 298488 h 752267"/>
              <a:gd name="connsiteX2" fmla="*/ 20118 w 236202"/>
              <a:gd name="connsiteY2" fmla="*/ 644563 h 752267"/>
              <a:gd name="connsiteX3" fmla="*/ 10593 w 236202"/>
              <a:gd name="connsiteY3" fmla="*/ 727113 h 752267"/>
              <a:gd name="connsiteX4" fmla="*/ 131243 w 236202"/>
              <a:gd name="connsiteY4" fmla="*/ 247688 h 752267"/>
              <a:gd name="connsiteX5" fmla="*/ 109018 w 236202"/>
              <a:gd name="connsiteY5" fmla="*/ 317538 h 752267"/>
              <a:gd name="connsiteX6" fmla="*/ 236018 w 236202"/>
              <a:gd name="connsiteY6" fmla="*/ 38 h 7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202" h="752267">
                <a:moveTo>
                  <a:pt x="236018" y="38"/>
                </a:moveTo>
                <a:cubicBezTo>
                  <a:pt x="240251" y="-3137"/>
                  <a:pt x="170401" y="191067"/>
                  <a:pt x="134418" y="298488"/>
                </a:cubicBezTo>
                <a:cubicBezTo>
                  <a:pt x="98435" y="405909"/>
                  <a:pt x="40755" y="573126"/>
                  <a:pt x="20118" y="644563"/>
                </a:cubicBezTo>
                <a:cubicBezTo>
                  <a:pt x="-519" y="716000"/>
                  <a:pt x="-7928" y="793259"/>
                  <a:pt x="10593" y="727113"/>
                </a:cubicBezTo>
                <a:cubicBezTo>
                  <a:pt x="29114" y="660967"/>
                  <a:pt x="114839" y="315951"/>
                  <a:pt x="131243" y="247688"/>
                </a:cubicBezTo>
                <a:cubicBezTo>
                  <a:pt x="147647" y="179426"/>
                  <a:pt x="88381" y="361459"/>
                  <a:pt x="109018" y="317538"/>
                </a:cubicBezTo>
                <a:cubicBezTo>
                  <a:pt x="129655" y="273617"/>
                  <a:pt x="231785" y="3213"/>
                  <a:pt x="23601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13990CEF-AD6B-AE7C-37EF-22A7436051C1}"/>
              </a:ext>
            </a:extLst>
          </p:cNvPr>
          <p:cNvSpPr/>
          <p:nvPr/>
        </p:nvSpPr>
        <p:spPr>
          <a:xfrm>
            <a:off x="2850836" y="4971790"/>
            <a:ext cx="96989" cy="327330"/>
          </a:xfrm>
          <a:custGeom>
            <a:avLst/>
            <a:gdLst>
              <a:gd name="connsiteX0" fmla="*/ 79689 w 96989"/>
              <a:gd name="connsiteY0" fmla="*/ 260 h 327330"/>
              <a:gd name="connsiteX1" fmla="*/ 79689 w 96989"/>
              <a:gd name="connsiteY1" fmla="*/ 127260 h 327330"/>
              <a:gd name="connsiteX2" fmla="*/ 95564 w 96989"/>
              <a:gd name="connsiteY2" fmla="*/ 159010 h 327330"/>
              <a:gd name="connsiteX3" fmla="*/ 38414 w 96989"/>
              <a:gd name="connsiteY3" fmla="*/ 143135 h 327330"/>
              <a:gd name="connsiteX4" fmla="*/ 51114 w 96989"/>
              <a:gd name="connsiteY4" fmla="*/ 273310 h 327330"/>
              <a:gd name="connsiteX5" fmla="*/ 38414 w 96989"/>
              <a:gd name="connsiteY5" fmla="*/ 251085 h 327330"/>
              <a:gd name="connsiteX6" fmla="*/ 70164 w 96989"/>
              <a:gd name="connsiteY6" fmla="*/ 327285 h 327330"/>
              <a:gd name="connsiteX7" fmla="*/ 54289 w 96989"/>
              <a:gd name="connsiteY7" fmla="*/ 260610 h 327330"/>
              <a:gd name="connsiteX8" fmla="*/ 314 w 96989"/>
              <a:gd name="connsiteY8" fmla="*/ 162185 h 327330"/>
              <a:gd name="connsiteX9" fmla="*/ 32064 w 96989"/>
              <a:gd name="connsiteY9" fmla="*/ 184410 h 327330"/>
              <a:gd name="connsiteX10" fmla="*/ 32064 w 96989"/>
              <a:gd name="connsiteY10" fmla="*/ 105035 h 327330"/>
              <a:gd name="connsiteX11" fmla="*/ 44764 w 96989"/>
              <a:gd name="connsiteY11" fmla="*/ 159010 h 327330"/>
              <a:gd name="connsiteX12" fmla="*/ 89214 w 96989"/>
              <a:gd name="connsiteY12" fmla="*/ 159010 h 327330"/>
              <a:gd name="connsiteX13" fmla="*/ 76514 w 96989"/>
              <a:gd name="connsiteY13" fmla="*/ 127260 h 327330"/>
              <a:gd name="connsiteX14" fmla="*/ 70164 w 96989"/>
              <a:gd name="connsiteY14" fmla="*/ 95510 h 327330"/>
              <a:gd name="connsiteX15" fmla="*/ 79689 w 96989"/>
              <a:gd name="connsiteY15" fmla="*/ 260 h 32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989" h="327330">
                <a:moveTo>
                  <a:pt x="79689" y="260"/>
                </a:moveTo>
                <a:cubicBezTo>
                  <a:pt x="81276" y="5552"/>
                  <a:pt x="77043" y="100802"/>
                  <a:pt x="79689" y="127260"/>
                </a:cubicBezTo>
                <a:cubicBezTo>
                  <a:pt x="82335" y="153718"/>
                  <a:pt x="102443" y="156364"/>
                  <a:pt x="95564" y="159010"/>
                </a:cubicBezTo>
                <a:cubicBezTo>
                  <a:pt x="88685" y="161656"/>
                  <a:pt x="45822" y="124085"/>
                  <a:pt x="38414" y="143135"/>
                </a:cubicBezTo>
                <a:cubicBezTo>
                  <a:pt x="31006" y="162185"/>
                  <a:pt x="51114" y="255318"/>
                  <a:pt x="51114" y="273310"/>
                </a:cubicBezTo>
                <a:cubicBezTo>
                  <a:pt x="51114" y="291302"/>
                  <a:pt x="35239" y="242089"/>
                  <a:pt x="38414" y="251085"/>
                </a:cubicBezTo>
                <a:cubicBezTo>
                  <a:pt x="41589" y="260081"/>
                  <a:pt x="67518" y="325698"/>
                  <a:pt x="70164" y="327285"/>
                </a:cubicBezTo>
                <a:cubicBezTo>
                  <a:pt x="72810" y="328873"/>
                  <a:pt x="65931" y="288127"/>
                  <a:pt x="54289" y="260610"/>
                </a:cubicBezTo>
                <a:cubicBezTo>
                  <a:pt x="42647" y="233093"/>
                  <a:pt x="4018" y="174885"/>
                  <a:pt x="314" y="162185"/>
                </a:cubicBezTo>
                <a:cubicBezTo>
                  <a:pt x="-3390" y="149485"/>
                  <a:pt x="26772" y="193935"/>
                  <a:pt x="32064" y="184410"/>
                </a:cubicBezTo>
                <a:cubicBezTo>
                  <a:pt x="37356" y="174885"/>
                  <a:pt x="29947" y="109268"/>
                  <a:pt x="32064" y="105035"/>
                </a:cubicBezTo>
                <a:cubicBezTo>
                  <a:pt x="34181" y="100802"/>
                  <a:pt x="35239" y="150014"/>
                  <a:pt x="44764" y="159010"/>
                </a:cubicBezTo>
                <a:cubicBezTo>
                  <a:pt x="54289" y="168006"/>
                  <a:pt x="83922" y="164302"/>
                  <a:pt x="89214" y="159010"/>
                </a:cubicBezTo>
                <a:cubicBezTo>
                  <a:pt x="94506" y="153718"/>
                  <a:pt x="79689" y="137843"/>
                  <a:pt x="76514" y="127260"/>
                </a:cubicBezTo>
                <a:cubicBezTo>
                  <a:pt x="73339" y="116677"/>
                  <a:pt x="68047" y="119323"/>
                  <a:pt x="70164" y="95510"/>
                </a:cubicBezTo>
                <a:cubicBezTo>
                  <a:pt x="72281" y="71697"/>
                  <a:pt x="78102" y="-5032"/>
                  <a:pt x="79689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6299DAD-4D36-914C-E1F0-0AD503277137}"/>
              </a:ext>
            </a:extLst>
          </p:cNvPr>
          <p:cNvSpPr/>
          <p:nvPr/>
        </p:nvSpPr>
        <p:spPr>
          <a:xfrm>
            <a:off x="2979758" y="4991092"/>
            <a:ext cx="239289" cy="54137"/>
          </a:xfrm>
          <a:custGeom>
            <a:avLst/>
            <a:gdLst>
              <a:gd name="connsiteX0" fmla="*/ 1567 w 239289"/>
              <a:gd name="connsiteY0" fmla="*/ 41283 h 54137"/>
              <a:gd name="connsiteX1" fmla="*/ 236517 w 239289"/>
              <a:gd name="connsiteY1" fmla="*/ 53983 h 54137"/>
              <a:gd name="connsiteX2" fmla="*/ 134917 w 239289"/>
              <a:gd name="connsiteY2" fmla="*/ 31758 h 54137"/>
              <a:gd name="connsiteX3" fmla="*/ 204767 w 239289"/>
              <a:gd name="connsiteY3" fmla="*/ 8 h 54137"/>
              <a:gd name="connsiteX4" fmla="*/ 138092 w 239289"/>
              <a:gd name="connsiteY4" fmla="*/ 34933 h 54137"/>
              <a:gd name="connsiteX5" fmla="*/ 1567 w 239289"/>
              <a:gd name="connsiteY5" fmla="*/ 41283 h 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89" h="54137">
                <a:moveTo>
                  <a:pt x="1567" y="41283"/>
                </a:moveTo>
                <a:cubicBezTo>
                  <a:pt x="17971" y="44458"/>
                  <a:pt x="214292" y="55570"/>
                  <a:pt x="236517" y="53983"/>
                </a:cubicBezTo>
                <a:cubicBezTo>
                  <a:pt x="258742" y="52396"/>
                  <a:pt x="140209" y="40754"/>
                  <a:pt x="134917" y="31758"/>
                </a:cubicBezTo>
                <a:cubicBezTo>
                  <a:pt x="129625" y="22762"/>
                  <a:pt x="204238" y="-521"/>
                  <a:pt x="204767" y="8"/>
                </a:cubicBezTo>
                <a:cubicBezTo>
                  <a:pt x="205296" y="537"/>
                  <a:pt x="174075" y="28583"/>
                  <a:pt x="138092" y="34933"/>
                </a:cubicBezTo>
                <a:cubicBezTo>
                  <a:pt x="102109" y="41283"/>
                  <a:pt x="-14837" y="38108"/>
                  <a:pt x="1567" y="41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E19A7B1-CC7F-D8F2-7C2F-EEAD12D4274A}"/>
              </a:ext>
            </a:extLst>
          </p:cNvPr>
          <p:cNvSpPr/>
          <p:nvPr/>
        </p:nvSpPr>
        <p:spPr>
          <a:xfrm>
            <a:off x="3120850" y="6988037"/>
            <a:ext cx="190379" cy="165918"/>
          </a:xfrm>
          <a:custGeom>
            <a:avLst/>
            <a:gdLst>
              <a:gd name="connsiteX0" fmla="*/ 101775 w 190379"/>
              <a:gd name="connsiteY0" fmla="*/ 138 h 165918"/>
              <a:gd name="connsiteX1" fmla="*/ 174800 w 190379"/>
              <a:gd name="connsiteY1" fmla="*/ 41413 h 165918"/>
              <a:gd name="connsiteX2" fmla="*/ 117650 w 190379"/>
              <a:gd name="connsiteY2" fmla="*/ 101738 h 165918"/>
              <a:gd name="connsiteX3" fmla="*/ 120825 w 190379"/>
              <a:gd name="connsiteY3" fmla="*/ 165238 h 165918"/>
              <a:gd name="connsiteX4" fmla="*/ 117650 w 190379"/>
              <a:gd name="connsiteY4" fmla="*/ 133488 h 165918"/>
              <a:gd name="connsiteX5" fmla="*/ 175 w 190379"/>
              <a:gd name="connsiteY5" fmla="*/ 104913 h 165918"/>
              <a:gd name="connsiteX6" fmla="*/ 92250 w 190379"/>
              <a:gd name="connsiteY6" fmla="*/ 111263 h 165918"/>
              <a:gd name="connsiteX7" fmla="*/ 136700 w 190379"/>
              <a:gd name="connsiteY7" fmla="*/ 82688 h 165918"/>
              <a:gd name="connsiteX8" fmla="*/ 187500 w 190379"/>
              <a:gd name="connsiteY8" fmla="*/ 57288 h 165918"/>
              <a:gd name="connsiteX9" fmla="*/ 177975 w 190379"/>
              <a:gd name="connsiteY9" fmla="*/ 28713 h 165918"/>
              <a:gd name="connsiteX10" fmla="*/ 101775 w 190379"/>
              <a:gd name="connsiteY10" fmla="*/ 138 h 1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379" h="165918">
                <a:moveTo>
                  <a:pt x="101775" y="138"/>
                </a:moveTo>
                <a:cubicBezTo>
                  <a:pt x="101246" y="2255"/>
                  <a:pt x="172154" y="24480"/>
                  <a:pt x="174800" y="41413"/>
                </a:cubicBezTo>
                <a:cubicBezTo>
                  <a:pt x="177446" y="58346"/>
                  <a:pt x="126646" y="81101"/>
                  <a:pt x="117650" y="101738"/>
                </a:cubicBezTo>
                <a:cubicBezTo>
                  <a:pt x="108654" y="122376"/>
                  <a:pt x="120825" y="159946"/>
                  <a:pt x="120825" y="165238"/>
                </a:cubicBezTo>
                <a:cubicBezTo>
                  <a:pt x="120825" y="170530"/>
                  <a:pt x="137758" y="143542"/>
                  <a:pt x="117650" y="133488"/>
                </a:cubicBezTo>
                <a:cubicBezTo>
                  <a:pt x="97542" y="123434"/>
                  <a:pt x="4408" y="108617"/>
                  <a:pt x="175" y="104913"/>
                </a:cubicBezTo>
                <a:cubicBezTo>
                  <a:pt x="-4058" y="101209"/>
                  <a:pt x="69496" y="114967"/>
                  <a:pt x="92250" y="111263"/>
                </a:cubicBezTo>
                <a:cubicBezTo>
                  <a:pt x="115004" y="107559"/>
                  <a:pt x="120825" y="91684"/>
                  <a:pt x="136700" y="82688"/>
                </a:cubicBezTo>
                <a:cubicBezTo>
                  <a:pt x="152575" y="73692"/>
                  <a:pt x="180621" y="66284"/>
                  <a:pt x="187500" y="57288"/>
                </a:cubicBezTo>
                <a:cubicBezTo>
                  <a:pt x="194379" y="48292"/>
                  <a:pt x="188029" y="36650"/>
                  <a:pt x="177975" y="28713"/>
                </a:cubicBezTo>
                <a:cubicBezTo>
                  <a:pt x="167921" y="20776"/>
                  <a:pt x="102304" y="-1979"/>
                  <a:pt x="10177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F599BCD-C642-B88B-9BD0-3149615F8657}"/>
              </a:ext>
            </a:extLst>
          </p:cNvPr>
          <p:cNvSpPr/>
          <p:nvPr/>
        </p:nvSpPr>
        <p:spPr>
          <a:xfrm>
            <a:off x="3085293" y="6972288"/>
            <a:ext cx="108811" cy="76874"/>
          </a:xfrm>
          <a:custGeom>
            <a:avLst/>
            <a:gdLst>
              <a:gd name="connsiteX0" fmla="*/ 108757 w 108811"/>
              <a:gd name="connsiteY0" fmla="*/ 12 h 76874"/>
              <a:gd name="connsiteX1" fmla="*/ 32557 w 108811"/>
              <a:gd name="connsiteY1" fmla="*/ 28587 h 76874"/>
              <a:gd name="connsiteX2" fmla="*/ 807 w 108811"/>
              <a:gd name="connsiteY2" fmla="*/ 73037 h 76874"/>
              <a:gd name="connsiteX3" fmla="*/ 10332 w 108811"/>
              <a:gd name="connsiteY3" fmla="*/ 69862 h 76874"/>
              <a:gd name="connsiteX4" fmla="*/ 19857 w 108811"/>
              <a:gd name="connsiteY4" fmla="*/ 31762 h 76874"/>
              <a:gd name="connsiteX5" fmla="*/ 108757 w 108811"/>
              <a:gd name="connsiteY5" fmla="*/ 12 h 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11" h="76874">
                <a:moveTo>
                  <a:pt x="108757" y="12"/>
                </a:moveTo>
                <a:cubicBezTo>
                  <a:pt x="110874" y="-517"/>
                  <a:pt x="50549" y="16416"/>
                  <a:pt x="32557" y="28587"/>
                </a:cubicBezTo>
                <a:cubicBezTo>
                  <a:pt x="14565" y="40758"/>
                  <a:pt x="807" y="73037"/>
                  <a:pt x="807" y="73037"/>
                </a:cubicBezTo>
                <a:cubicBezTo>
                  <a:pt x="-2897" y="79916"/>
                  <a:pt x="7157" y="76741"/>
                  <a:pt x="10332" y="69862"/>
                </a:cubicBezTo>
                <a:cubicBezTo>
                  <a:pt x="13507" y="62983"/>
                  <a:pt x="5569" y="42345"/>
                  <a:pt x="19857" y="31762"/>
                </a:cubicBezTo>
                <a:cubicBezTo>
                  <a:pt x="34144" y="21179"/>
                  <a:pt x="106640" y="541"/>
                  <a:pt x="10875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B35FFD4-1650-1E9F-FEEB-7531F9E48FC3}"/>
              </a:ext>
            </a:extLst>
          </p:cNvPr>
          <p:cNvSpPr/>
          <p:nvPr/>
        </p:nvSpPr>
        <p:spPr>
          <a:xfrm>
            <a:off x="3078625" y="7101867"/>
            <a:ext cx="157295" cy="81603"/>
          </a:xfrm>
          <a:custGeom>
            <a:avLst/>
            <a:gdLst>
              <a:gd name="connsiteX0" fmla="*/ 1125 w 157295"/>
              <a:gd name="connsiteY0" fmla="*/ 35533 h 81603"/>
              <a:gd name="connsiteX1" fmla="*/ 64625 w 157295"/>
              <a:gd name="connsiteY1" fmla="*/ 22833 h 81603"/>
              <a:gd name="connsiteX2" fmla="*/ 153525 w 157295"/>
              <a:gd name="connsiteY2" fmla="*/ 76808 h 81603"/>
              <a:gd name="connsiteX3" fmla="*/ 140825 w 157295"/>
              <a:gd name="connsiteY3" fmla="*/ 45058 h 81603"/>
              <a:gd name="connsiteX4" fmla="*/ 140825 w 157295"/>
              <a:gd name="connsiteY4" fmla="*/ 608 h 81603"/>
              <a:gd name="connsiteX5" fmla="*/ 153525 w 157295"/>
              <a:gd name="connsiteY5" fmla="*/ 79983 h 81603"/>
              <a:gd name="connsiteX6" fmla="*/ 118600 w 157295"/>
              <a:gd name="connsiteY6" fmla="*/ 51408 h 81603"/>
              <a:gd name="connsiteX7" fmla="*/ 58275 w 157295"/>
              <a:gd name="connsiteY7" fmla="*/ 19658 h 81603"/>
              <a:gd name="connsiteX8" fmla="*/ 118600 w 157295"/>
              <a:gd name="connsiteY8" fmla="*/ 48233 h 81603"/>
              <a:gd name="connsiteX9" fmla="*/ 1125 w 157295"/>
              <a:gd name="connsiteY9" fmla="*/ 35533 h 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95" h="81603">
                <a:moveTo>
                  <a:pt x="1125" y="35533"/>
                </a:moveTo>
                <a:cubicBezTo>
                  <a:pt x="-7871" y="31300"/>
                  <a:pt x="39225" y="15954"/>
                  <a:pt x="64625" y="22833"/>
                </a:cubicBezTo>
                <a:cubicBezTo>
                  <a:pt x="90025" y="29712"/>
                  <a:pt x="140825" y="73104"/>
                  <a:pt x="153525" y="76808"/>
                </a:cubicBezTo>
                <a:cubicBezTo>
                  <a:pt x="166225" y="80512"/>
                  <a:pt x="142942" y="57758"/>
                  <a:pt x="140825" y="45058"/>
                </a:cubicBezTo>
                <a:cubicBezTo>
                  <a:pt x="138708" y="32358"/>
                  <a:pt x="138708" y="-5213"/>
                  <a:pt x="140825" y="608"/>
                </a:cubicBezTo>
                <a:cubicBezTo>
                  <a:pt x="142942" y="6429"/>
                  <a:pt x="157229" y="71516"/>
                  <a:pt x="153525" y="79983"/>
                </a:cubicBezTo>
                <a:cubicBezTo>
                  <a:pt x="149821" y="88450"/>
                  <a:pt x="134475" y="61462"/>
                  <a:pt x="118600" y="51408"/>
                </a:cubicBezTo>
                <a:cubicBezTo>
                  <a:pt x="102725" y="41354"/>
                  <a:pt x="58275" y="20187"/>
                  <a:pt x="58275" y="19658"/>
                </a:cubicBezTo>
                <a:cubicBezTo>
                  <a:pt x="58275" y="19129"/>
                  <a:pt x="120717" y="45587"/>
                  <a:pt x="118600" y="48233"/>
                </a:cubicBezTo>
                <a:cubicBezTo>
                  <a:pt x="116483" y="50879"/>
                  <a:pt x="10121" y="39766"/>
                  <a:pt x="1125" y="35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01AC2B0-C692-A10D-CFB0-108DEA2F8EC4}"/>
              </a:ext>
            </a:extLst>
          </p:cNvPr>
          <p:cNvSpPr/>
          <p:nvPr/>
        </p:nvSpPr>
        <p:spPr>
          <a:xfrm>
            <a:off x="3265906" y="7218774"/>
            <a:ext cx="109705" cy="335364"/>
          </a:xfrm>
          <a:custGeom>
            <a:avLst/>
            <a:gdLst>
              <a:gd name="connsiteX0" fmla="*/ 1169 w 109705"/>
              <a:gd name="connsiteY0" fmla="*/ 1176 h 335364"/>
              <a:gd name="connsiteX1" fmla="*/ 42444 w 109705"/>
              <a:gd name="connsiteY1" fmla="*/ 128176 h 335364"/>
              <a:gd name="connsiteX2" fmla="*/ 1169 w 109705"/>
              <a:gd name="connsiteY2" fmla="*/ 331376 h 335364"/>
              <a:gd name="connsiteX3" fmla="*/ 20219 w 109705"/>
              <a:gd name="connsiteY3" fmla="*/ 248826 h 335364"/>
              <a:gd name="connsiteX4" fmla="*/ 109119 w 109705"/>
              <a:gd name="connsiteY4" fmla="*/ 77376 h 335364"/>
              <a:gd name="connsiteX5" fmla="*/ 58319 w 109705"/>
              <a:gd name="connsiteY5" fmla="*/ 131351 h 335364"/>
              <a:gd name="connsiteX6" fmla="*/ 48794 w 109705"/>
              <a:gd name="connsiteY6" fmla="*/ 67851 h 335364"/>
              <a:gd name="connsiteX7" fmla="*/ 1169 w 109705"/>
              <a:gd name="connsiteY7" fmla="*/ 1176 h 3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705" h="335364">
                <a:moveTo>
                  <a:pt x="1169" y="1176"/>
                </a:moveTo>
                <a:cubicBezTo>
                  <a:pt x="111" y="11230"/>
                  <a:pt x="42444" y="73143"/>
                  <a:pt x="42444" y="128176"/>
                </a:cubicBezTo>
                <a:cubicBezTo>
                  <a:pt x="42444" y="183209"/>
                  <a:pt x="4873" y="311268"/>
                  <a:pt x="1169" y="331376"/>
                </a:cubicBezTo>
                <a:cubicBezTo>
                  <a:pt x="-2535" y="351484"/>
                  <a:pt x="2227" y="291159"/>
                  <a:pt x="20219" y="248826"/>
                </a:cubicBezTo>
                <a:cubicBezTo>
                  <a:pt x="38211" y="206493"/>
                  <a:pt x="102769" y="96955"/>
                  <a:pt x="109119" y="77376"/>
                </a:cubicBezTo>
                <a:cubicBezTo>
                  <a:pt x="115469" y="57797"/>
                  <a:pt x="68373" y="132938"/>
                  <a:pt x="58319" y="131351"/>
                </a:cubicBezTo>
                <a:cubicBezTo>
                  <a:pt x="48265" y="129764"/>
                  <a:pt x="55144" y="87430"/>
                  <a:pt x="48794" y="67851"/>
                </a:cubicBezTo>
                <a:cubicBezTo>
                  <a:pt x="42444" y="48272"/>
                  <a:pt x="2227" y="-8878"/>
                  <a:pt x="1169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026569F-9565-621D-3697-23CE2C7F7B75}"/>
              </a:ext>
            </a:extLst>
          </p:cNvPr>
          <p:cNvSpPr/>
          <p:nvPr/>
        </p:nvSpPr>
        <p:spPr>
          <a:xfrm>
            <a:off x="3208833" y="7210287"/>
            <a:ext cx="80507" cy="389873"/>
          </a:xfrm>
          <a:custGeom>
            <a:avLst/>
            <a:gdLst>
              <a:gd name="connsiteX0" fmla="*/ 55067 w 80507"/>
              <a:gd name="connsiteY0" fmla="*/ 138 h 389873"/>
              <a:gd name="connsiteX1" fmla="*/ 32842 w 80507"/>
              <a:gd name="connsiteY1" fmla="*/ 127138 h 389873"/>
              <a:gd name="connsiteX2" fmla="*/ 36017 w 80507"/>
              <a:gd name="connsiteY2" fmla="*/ 225563 h 389873"/>
              <a:gd name="connsiteX3" fmla="*/ 29667 w 80507"/>
              <a:gd name="connsiteY3" fmla="*/ 177938 h 389873"/>
              <a:gd name="connsiteX4" fmla="*/ 67767 w 80507"/>
              <a:gd name="connsiteY4" fmla="*/ 387488 h 389873"/>
              <a:gd name="connsiteX5" fmla="*/ 61417 w 80507"/>
              <a:gd name="connsiteY5" fmla="*/ 289063 h 389873"/>
              <a:gd name="connsiteX6" fmla="*/ 58242 w 80507"/>
              <a:gd name="connsiteY6" fmla="*/ 254138 h 389873"/>
              <a:gd name="connsiteX7" fmla="*/ 80467 w 80507"/>
              <a:gd name="connsiteY7" fmla="*/ 136663 h 389873"/>
              <a:gd name="connsiteX8" fmla="*/ 51892 w 80507"/>
              <a:gd name="connsiteY8" fmla="*/ 250963 h 389873"/>
              <a:gd name="connsiteX9" fmla="*/ 36017 w 80507"/>
              <a:gd name="connsiteY9" fmla="*/ 206513 h 389873"/>
              <a:gd name="connsiteX10" fmla="*/ 20142 w 80507"/>
              <a:gd name="connsiteY10" fmla="*/ 104913 h 389873"/>
              <a:gd name="connsiteX11" fmla="*/ 1092 w 80507"/>
              <a:gd name="connsiteY11" fmla="*/ 152538 h 389873"/>
              <a:gd name="connsiteX12" fmla="*/ 55067 w 80507"/>
              <a:gd name="connsiteY12" fmla="*/ 138 h 38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507" h="389873">
                <a:moveTo>
                  <a:pt x="55067" y="138"/>
                </a:moveTo>
                <a:cubicBezTo>
                  <a:pt x="60359" y="-4095"/>
                  <a:pt x="36017" y="89567"/>
                  <a:pt x="32842" y="127138"/>
                </a:cubicBezTo>
                <a:cubicBezTo>
                  <a:pt x="29667" y="164709"/>
                  <a:pt x="36546" y="217096"/>
                  <a:pt x="36017" y="225563"/>
                </a:cubicBezTo>
                <a:cubicBezTo>
                  <a:pt x="35488" y="234030"/>
                  <a:pt x="24375" y="150951"/>
                  <a:pt x="29667" y="177938"/>
                </a:cubicBezTo>
                <a:cubicBezTo>
                  <a:pt x="34959" y="204926"/>
                  <a:pt x="62475" y="368967"/>
                  <a:pt x="67767" y="387488"/>
                </a:cubicBezTo>
                <a:cubicBezTo>
                  <a:pt x="73059" y="406009"/>
                  <a:pt x="63004" y="311288"/>
                  <a:pt x="61417" y="289063"/>
                </a:cubicBezTo>
                <a:cubicBezTo>
                  <a:pt x="59830" y="266838"/>
                  <a:pt x="55067" y="279538"/>
                  <a:pt x="58242" y="254138"/>
                </a:cubicBezTo>
                <a:cubicBezTo>
                  <a:pt x="61417" y="228738"/>
                  <a:pt x="81525" y="137192"/>
                  <a:pt x="80467" y="136663"/>
                </a:cubicBezTo>
                <a:cubicBezTo>
                  <a:pt x="79409" y="136134"/>
                  <a:pt x="59300" y="239321"/>
                  <a:pt x="51892" y="250963"/>
                </a:cubicBezTo>
                <a:cubicBezTo>
                  <a:pt x="44484" y="262605"/>
                  <a:pt x="41309" y="230855"/>
                  <a:pt x="36017" y="206513"/>
                </a:cubicBezTo>
                <a:cubicBezTo>
                  <a:pt x="30725" y="182171"/>
                  <a:pt x="25963" y="113909"/>
                  <a:pt x="20142" y="104913"/>
                </a:cubicBezTo>
                <a:cubicBezTo>
                  <a:pt x="14321" y="95917"/>
                  <a:pt x="-4729" y="168942"/>
                  <a:pt x="1092" y="152538"/>
                </a:cubicBezTo>
                <a:cubicBezTo>
                  <a:pt x="6913" y="136134"/>
                  <a:pt x="49775" y="4371"/>
                  <a:pt x="5506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836B7E5-4E84-CDD7-4B12-CE2C9AFC9718}"/>
              </a:ext>
            </a:extLst>
          </p:cNvPr>
          <p:cNvSpPr/>
          <p:nvPr/>
        </p:nvSpPr>
        <p:spPr>
          <a:xfrm>
            <a:off x="3236516" y="7435597"/>
            <a:ext cx="241045" cy="321717"/>
          </a:xfrm>
          <a:custGeom>
            <a:avLst/>
            <a:gdLst>
              <a:gd name="connsiteX0" fmla="*/ 1984 w 241045"/>
              <a:gd name="connsiteY0" fmla="*/ 253 h 321717"/>
              <a:gd name="connsiteX1" fmla="*/ 8334 w 241045"/>
              <a:gd name="connsiteY1" fmla="*/ 114553 h 321717"/>
              <a:gd name="connsiteX2" fmla="*/ 81359 w 241045"/>
              <a:gd name="connsiteY2" fmla="*/ 244728 h 321717"/>
              <a:gd name="connsiteX3" fmla="*/ 52784 w 241045"/>
              <a:gd name="connsiteY3" fmla="*/ 206628 h 321717"/>
              <a:gd name="connsiteX4" fmla="*/ 233759 w 241045"/>
              <a:gd name="connsiteY4" fmla="*/ 317753 h 321717"/>
              <a:gd name="connsiteX5" fmla="*/ 189309 w 241045"/>
              <a:gd name="connsiteY5" fmla="*/ 292353 h 321717"/>
              <a:gd name="connsiteX6" fmla="*/ 40084 w 241045"/>
              <a:gd name="connsiteY6" fmla="*/ 247903 h 321717"/>
              <a:gd name="connsiteX7" fmla="*/ 90884 w 241045"/>
              <a:gd name="connsiteY7" fmla="*/ 244728 h 321717"/>
              <a:gd name="connsiteX8" fmla="*/ 49609 w 241045"/>
              <a:gd name="connsiteY8" fmla="*/ 190753 h 321717"/>
              <a:gd name="connsiteX9" fmla="*/ 11509 w 241045"/>
              <a:gd name="connsiteY9" fmla="*/ 146303 h 321717"/>
              <a:gd name="connsiteX10" fmla="*/ 1984 w 241045"/>
              <a:gd name="connsiteY10" fmla="*/ 253 h 32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045" h="321717">
                <a:moveTo>
                  <a:pt x="1984" y="253"/>
                </a:moveTo>
                <a:cubicBezTo>
                  <a:pt x="1455" y="-5039"/>
                  <a:pt x="-4895" y="73807"/>
                  <a:pt x="8334" y="114553"/>
                </a:cubicBezTo>
                <a:cubicBezTo>
                  <a:pt x="21563" y="155299"/>
                  <a:pt x="73951" y="229382"/>
                  <a:pt x="81359" y="244728"/>
                </a:cubicBezTo>
                <a:cubicBezTo>
                  <a:pt x="88767" y="260074"/>
                  <a:pt x="27384" y="194457"/>
                  <a:pt x="52784" y="206628"/>
                </a:cubicBezTo>
                <a:cubicBezTo>
                  <a:pt x="78184" y="218799"/>
                  <a:pt x="211005" y="303466"/>
                  <a:pt x="233759" y="317753"/>
                </a:cubicBezTo>
                <a:cubicBezTo>
                  <a:pt x="256513" y="332041"/>
                  <a:pt x="221588" y="303995"/>
                  <a:pt x="189309" y="292353"/>
                </a:cubicBezTo>
                <a:cubicBezTo>
                  <a:pt x="157030" y="280711"/>
                  <a:pt x="56488" y="255841"/>
                  <a:pt x="40084" y="247903"/>
                </a:cubicBezTo>
                <a:cubicBezTo>
                  <a:pt x="23680" y="239966"/>
                  <a:pt x="89297" y="254253"/>
                  <a:pt x="90884" y="244728"/>
                </a:cubicBezTo>
                <a:cubicBezTo>
                  <a:pt x="92472" y="235203"/>
                  <a:pt x="62838" y="207157"/>
                  <a:pt x="49609" y="190753"/>
                </a:cubicBezTo>
                <a:cubicBezTo>
                  <a:pt x="36380" y="174349"/>
                  <a:pt x="17859" y="173820"/>
                  <a:pt x="11509" y="146303"/>
                </a:cubicBezTo>
                <a:cubicBezTo>
                  <a:pt x="5159" y="118786"/>
                  <a:pt x="2513" y="5545"/>
                  <a:pt x="1984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031D7B0-D642-C7EE-D638-E3550A6E6578}"/>
              </a:ext>
            </a:extLst>
          </p:cNvPr>
          <p:cNvSpPr/>
          <p:nvPr/>
        </p:nvSpPr>
        <p:spPr>
          <a:xfrm>
            <a:off x="4912405" y="5394006"/>
            <a:ext cx="152402" cy="267768"/>
          </a:xfrm>
          <a:custGeom>
            <a:avLst/>
            <a:gdLst>
              <a:gd name="connsiteX0" fmla="*/ 34245 w 152402"/>
              <a:gd name="connsiteY0" fmla="*/ 319 h 267768"/>
              <a:gd name="connsiteX1" fmla="*/ 2495 w 152402"/>
              <a:gd name="connsiteY1" fmla="*/ 159069 h 267768"/>
              <a:gd name="connsiteX2" fmla="*/ 78695 w 152402"/>
              <a:gd name="connsiteY2" fmla="*/ 222569 h 267768"/>
              <a:gd name="connsiteX3" fmla="*/ 43770 w 152402"/>
              <a:gd name="connsiteY3" fmla="*/ 213044 h 267768"/>
              <a:gd name="connsiteX4" fmla="*/ 151720 w 152402"/>
              <a:gd name="connsiteY4" fmla="*/ 267019 h 267768"/>
              <a:gd name="connsiteX5" fmla="*/ 88220 w 152402"/>
              <a:gd name="connsiteY5" fmla="*/ 241619 h 267768"/>
              <a:gd name="connsiteX6" fmla="*/ 56470 w 152402"/>
              <a:gd name="connsiteY6" fmla="*/ 200344 h 267768"/>
              <a:gd name="connsiteX7" fmla="*/ 46945 w 152402"/>
              <a:gd name="connsiteY7" fmla="*/ 155894 h 267768"/>
              <a:gd name="connsiteX8" fmla="*/ 43770 w 152402"/>
              <a:gd name="connsiteY8" fmla="*/ 184469 h 267768"/>
              <a:gd name="connsiteX9" fmla="*/ 8845 w 152402"/>
              <a:gd name="connsiteY9" fmla="*/ 152719 h 267768"/>
              <a:gd name="connsiteX10" fmla="*/ 2495 w 152402"/>
              <a:gd name="connsiteY10" fmla="*/ 117794 h 267768"/>
              <a:gd name="connsiteX11" fmla="*/ 34245 w 152402"/>
              <a:gd name="connsiteY11" fmla="*/ 319 h 2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2" h="267768">
                <a:moveTo>
                  <a:pt x="34245" y="319"/>
                </a:moveTo>
                <a:cubicBezTo>
                  <a:pt x="34245" y="7198"/>
                  <a:pt x="-4913" y="122027"/>
                  <a:pt x="2495" y="159069"/>
                </a:cubicBezTo>
                <a:cubicBezTo>
                  <a:pt x="9903" y="196111"/>
                  <a:pt x="71816" y="213573"/>
                  <a:pt x="78695" y="222569"/>
                </a:cubicBezTo>
                <a:cubicBezTo>
                  <a:pt x="85574" y="231565"/>
                  <a:pt x="31599" y="205636"/>
                  <a:pt x="43770" y="213044"/>
                </a:cubicBezTo>
                <a:cubicBezTo>
                  <a:pt x="55941" y="220452"/>
                  <a:pt x="144312" y="262257"/>
                  <a:pt x="151720" y="267019"/>
                </a:cubicBezTo>
                <a:cubicBezTo>
                  <a:pt x="159128" y="271782"/>
                  <a:pt x="104095" y="252732"/>
                  <a:pt x="88220" y="241619"/>
                </a:cubicBezTo>
                <a:cubicBezTo>
                  <a:pt x="72345" y="230507"/>
                  <a:pt x="63349" y="214632"/>
                  <a:pt x="56470" y="200344"/>
                </a:cubicBezTo>
                <a:cubicBezTo>
                  <a:pt x="49591" y="186057"/>
                  <a:pt x="49062" y="158540"/>
                  <a:pt x="46945" y="155894"/>
                </a:cubicBezTo>
                <a:cubicBezTo>
                  <a:pt x="44828" y="153248"/>
                  <a:pt x="50120" y="184998"/>
                  <a:pt x="43770" y="184469"/>
                </a:cubicBezTo>
                <a:cubicBezTo>
                  <a:pt x="37420" y="183940"/>
                  <a:pt x="15724" y="163831"/>
                  <a:pt x="8845" y="152719"/>
                </a:cubicBezTo>
                <a:cubicBezTo>
                  <a:pt x="1966" y="141607"/>
                  <a:pt x="-3326" y="135786"/>
                  <a:pt x="2495" y="117794"/>
                </a:cubicBezTo>
                <a:cubicBezTo>
                  <a:pt x="8316" y="99802"/>
                  <a:pt x="34245" y="-6560"/>
                  <a:pt x="34245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8C616D2-641C-FC12-9616-76635AE4554D}"/>
              </a:ext>
            </a:extLst>
          </p:cNvPr>
          <p:cNvSpPr/>
          <p:nvPr/>
        </p:nvSpPr>
        <p:spPr>
          <a:xfrm>
            <a:off x="4904965" y="5352873"/>
            <a:ext cx="245065" cy="194125"/>
          </a:xfrm>
          <a:custGeom>
            <a:avLst/>
            <a:gdLst>
              <a:gd name="connsiteX0" fmla="*/ 244885 w 245065"/>
              <a:gd name="connsiteY0" fmla="*/ 177 h 194125"/>
              <a:gd name="connsiteX1" fmla="*/ 13110 w 245065"/>
              <a:gd name="connsiteY1" fmla="*/ 73202 h 194125"/>
              <a:gd name="connsiteX2" fmla="*/ 28985 w 245065"/>
              <a:gd name="connsiteY2" fmla="*/ 76377 h 194125"/>
              <a:gd name="connsiteX3" fmla="*/ 28985 w 245065"/>
              <a:gd name="connsiteY3" fmla="*/ 114477 h 194125"/>
              <a:gd name="connsiteX4" fmla="*/ 9935 w 245065"/>
              <a:gd name="connsiteY4" fmla="*/ 193852 h 194125"/>
              <a:gd name="connsiteX5" fmla="*/ 19460 w 245065"/>
              <a:gd name="connsiteY5" fmla="*/ 139877 h 194125"/>
              <a:gd name="connsiteX6" fmla="*/ 22635 w 245065"/>
              <a:gd name="connsiteY6" fmla="*/ 120827 h 194125"/>
              <a:gd name="connsiteX7" fmla="*/ 89310 w 245065"/>
              <a:gd name="connsiteY7" fmla="*/ 60502 h 194125"/>
              <a:gd name="connsiteX8" fmla="*/ 22635 w 245065"/>
              <a:gd name="connsiteY8" fmla="*/ 104952 h 194125"/>
              <a:gd name="connsiteX9" fmla="*/ 51210 w 245065"/>
              <a:gd name="connsiteY9" fmla="*/ 54152 h 194125"/>
              <a:gd name="connsiteX10" fmla="*/ 244885 w 245065"/>
              <a:gd name="connsiteY10" fmla="*/ 177 h 1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65" h="194125">
                <a:moveTo>
                  <a:pt x="244885" y="177"/>
                </a:moveTo>
                <a:cubicBezTo>
                  <a:pt x="238535" y="3352"/>
                  <a:pt x="13110" y="73202"/>
                  <a:pt x="13110" y="73202"/>
                </a:cubicBezTo>
                <a:cubicBezTo>
                  <a:pt x="-22873" y="85902"/>
                  <a:pt x="26339" y="69498"/>
                  <a:pt x="28985" y="76377"/>
                </a:cubicBezTo>
                <a:cubicBezTo>
                  <a:pt x="31631" y="83256"/>
                  <a:pt x="32160" y="94898"/>
                  <a:pt x="28985" y="114477"/>
                </a:cubicBezTo>
                <a:cubicBezTo>
                  <a:pt x="25810" y="134056"/>
                  <a:pt x="11522" y="189619"/>
                  <a:pt x="9935" y="193852"/>
                </a:cubicBezTo>
                <a:cubicBezTo>
                  <a:pt x="8348" y="198085"/>
                  <a:pt x="17343" y="152048"/>
                  <a:pt x="19460" y="139877"/>
                </a:cubicBezTo>
                <a:cubicBezTo>
                  <a:pt x="21577" y="127706"/>
                  <a:pt x="10993" y="134056"/>
                  <a:pt x="22635" y="120827"/>
                </a:cubicBezTo>
                <a:cubicBezTo>
                  <a:pt x="34277" y="107598"/>
                  <a:pt x="89310" y="63148"/>
                  <a:pt x="89310" y="60502"/>
                </a:cubicBezTo>
                <a:cubicBezTo>
                  <a:pt x="89310" y="57856"/>
                  <a:pt x="28985" y="106010"/>
                  <a:pt x="22635" y="104952"/>
                </a:cubicBezTo>
                <a:cubicBezTo>
                  <a:pt x="16285" y="103894"/>
                  <a:pt x="14697" y="71085"/>
                  <a:pt x="51210" y="54152"/>
                </a:cubicBezTo>
                <a:cubicBezTo>
                  <a:pt x="87722" y="37219"/>
                  <a:pt x="251235" y="-2998"/>
                  <a:pt x="24488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7182502-32C6-5032-B09F-986B5AB05D78}"/>
              </a:ext>
            </a:extLst>
          </p:cNvPr>
          <p:cNvSpPr/>
          <p:nvPr/>
        </p:nvSpPr>
        <p:spPr>
          <a:xfrm>
            <a:off x="5137149" y="5337139"/>
            <a:ext cx="257785" cy="183879"/>
          </a:xfrm>
          <a:custGeom>
            <a:avLst/>
            <a:gdLst>
              <a:gd name="connsiteX0" fmla="*/ 1 w 257785"/>
              <a:gd name="connsiteY0" fmla="*/ 36 h 183879"/>
              <a:gd name="connsiteX1" fmla="*/ 139701 w 257785"/>
              <a:gd name="connsiteY1" fmla="*/ 79411 h 183879"/>
              <a:gd name="connsiteX2" fmla="*/ 254001 w 257785"/>
              <a:gd name="connsiteY2" fmla="*/ 181011 h 183879"/>
              <a:gd name="connsiteX3" fmla="*/ 219076 w 257785"/>
              <a:gd name="connsiteY3" fmla="*/ 149261 h 183879"/>
              <a:gd name="connsiteX4" fmla="*/ 107951 w 257785"/>
              <a:gd name="connsiteY4" fmla="*/ 79411 h 183879"/>
              <a:gd name="connsiteX5" fmla="*/ 136526 w 257785"/>
              <a:gd name="connsiteY5" fmla="*/ 88936 h 183879"/>
              <a:gd name="connsiteX6" fmla="*/ 1 w 257785"/>
              <a:gd name="connsiteY6" fmla="*/ 36 h 1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785" h="183879">
                <a:moveTo>
                  <a:pt x="1" y="36"/>
                </a:moveTo>
                <a:cubicBezTo>
                  <a:pt x="530" y="-1551"/>
                  <a:pt x="97368" y="49249"/>
                  <a:pt x="139701" y="79411"/>
                </a:cubicBezTo>
                <a:cubicBezTo>
                  <a:pt x="182034" y="109573"/>
                  <a:pt x="240772" y="169369"/>
                  <a:pt x="254001" y="181011"/>
                </a:cubicBezTo>
                <a:cubicBezTo>
                  <a:pt x="267230" y="192653"/>
                  <a:pt x="243418" y="166194"/>
                  <a:pt x="219076" y="149261"/>
                </a:cubicBezTo>
                <a:cubicBezTo>
                  <a:pt x="194734" y="132328"/>
                  <a:pt x="121709" y="89465"/>
                  <a:pt x="107951" y="79411"/>
                </a:cubicBezTo>
                <a:cubicBezTo>
                  <a:pt x="94193" y="69357"/>
                  <a:pt x="151872" y="99519"/>
                  <a:pt x="136526" y="88936"/>
                </a:cubicBezTo>
                <a:cubicBezTo>
                  <a:pt x="121180" y="78353"/>
                  <a:pt x="-528" y="1623"/>
                  <a:pt x="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3C97692-59A3-AA98-C5C8-50697779B922}"/>
              </a:ext>
            </a:extLst>
          </p:cNvPr>
          <p:cNvSpPr/>
          <p:nvPr/>
        </p:nvSpPr>
        <p:spPr>
          <a:xfrm>
            <a:off x="4965429" y="5288077"/>
            <a:ext cx="199088" cy="52445"/>
          </a:xfrm>
          <a:custGeom>
            <a:avLst/>
            <a:gdLst>
              <a:gd name="connsiteX0" fmla="*/ 271 w 199088"/>
              <a:gd name="connsiteY0" fmla="*/ 52273 h 52445"/>
              <a:gd name="connsiteX1" fmla="*/ 190771 w 199088"/>
              <a:gd name="connsiteY1" fmla="*/ 1473 h 52445"/>
              <a:gd name="connsiteX2" fmla="*/ 149496 w 199088"/>
              <a:gd name="connsiteY2" fmla="*/ 17348 h 52445"/>
              <a:gd name="connsiteX3" fmla="*/ 271 w 199088"/>
              <a:gd name="connsiteY3" fmla="*/ 52273 h 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88" h="52445">
                <a:moveTo>
                  <a:pt x="271" y="52273"/>
                </a:moveTo>
                <a:cubicBezTo>
                  <a:pt x="7150" y="49627"/>
                  <a:pt x="165900" y="7294"/>
                  <a:pt x="190771" y="1473"/>
                </a:cubicBezTo>
                <a:cubicBezTo>
                  <a:pt x="215642" y="-4348"/>
                  <a:pt x="179659" y="8352"/>
                  <a:pt x="149496" y="17348"/>
                </a:cubicBezTo>
                <a:cubicBezTo>
                  <a:pt x="119334" y="26344"/>
                  <a:pt x="-6608" y="54919"/>
                  <a:pt x="271" y="5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9FF8B73F-D74D-E2C4-C25D-A54BDADF9190}"/>
              </a:ext>
            </a:extLst>
          </p:cNvPr>
          <p:cNvSpPr/>
          <p:nvPr/>
        </p:nvSpPr>
        <p:spPr>
          <a:xfrm>
            <a:off x="5172053" y="5270066"/>
            <a:ext cx="211191" cy="77044"/>
          </a:xfrm>
          <a:custGeom>
            <a:avLst/>
            <a:gdLst>
              <a:gd name="connsiteX0" fmla="*/ 22 w 211191"/>
              <a:gd name="connsiteY0" fmla="*/ 13134 h 77044"/>
              <a:gd name="connsiteX1" fmla="*/ 111147 w 211191"/>
              <a:gd name="connsiteY1" fmla="*/ 32184 h 77044"/>
              <a:gd name="connsiteX2" fmla="*/ 209572 w 211191"/>
              <a:gd name="connsiteY2" fmla="*/ 76634 h 77044"/>
              <a:gd name="connsiteX3" fmla="*/ 168297 w 211191"/>
              <a:gd name="connsiteY3" fmla="*/ 51234 h 77044"/>
              <a:gd name="connsiteX4" fmla="*/ 114322 w 211191"/>
              <a:gd name="connsiteY4" fmla="*/ 434 h 77044"/>
              <a:gd name="connsiteX5" fmla="*/ 123847 w 211191"/>
              <a:gd name="connsiteY5" fmla="*/ 25834 h 77044"/>
              <a:gd name="connsiteX6" fmla="*/ 101622 w 211191"/>
              <a:gd name="connsiteY6" fmla="*/ 9959 h 77044"/>
              <a:gd name="connsiteX7" fmla="*/ 22 w 211191"/>
              <a:gd name="connsiteY7" fmla="*/ 13134 h 7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91" h="77044">
                <a:moveTo>
                  <a:pt x="22" y="13134"/>
                </a:moveTo>
                <a:cubicBezTo>
                  <a:pt x="1609" y="16838"/>
                  <a:pt x="76222" y="21601"/>
                  <a:pt x="111147" y="32184"/>
                </a:cubicBezTo>
                <a:cubicBezTo>
                  <a:pt x="146072" y="42767"/>
                  <a:pt x="200047" y="73459"/>
                  <a:pt x="209572" y="76634"/>
                </a:cubicBezTo>
                <a:cubicBezTo>
                  <a:pt x="219097" y="79809"/>
                  <a:pt x="184172" y="63934"/>
                  <a:pt x="168297" y="51234"/>
                </a:cubicBezTo>
                <a:cubicBezTo>
                  <a:pt x="152422" y="38534"/>
                  <a:pt x="121730" y="4667"/>
                  <a:pt x="114322" y="434"/>
                </a:cubicBezTo>
                <a:cubicBezTo>
                  <a:pt x="106914" y="-3799"/>
                  <a:pt x="125964" y="24246"/>
                  <a:pt x="123847" y="25834"/>
                </a:cubicBezTo>
                <a:cubicBezTo>
                  <a:pt x="121730" y="27422"/>
                  <a:pt x="122259" y="9959"/>
                  <a:pt x="101622" y="9959"/>
                </a:cubicBezTo>
                <a:cubicBezTo>
                  <a:pt x="80985" y="9959"/>
                  <a:pt x="-1565" y="9430"/>
                  <a:pt x="22" y="13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56A53A-34D3-F303-24FB-0E02BC0EB485}"/>
              </a:ext>
            </a:extLst>
          </p:cNvPr>
          <p:cNvSpPr/>
          <p:nvPr/>
        </p:nvSpPr>
        <p:spPr>
          <a:xfrm>
            <a:off x="5387958" y="5336897"/>
            <a:ext cx="121019" cy="262151"/>
          </a:xfrm>
          <a:custGeom>
            <a:avLst/>
            <a:gdLst>
              <a:gd name="connsiteX0" fmla="*/ 17 w 121019"/>
              <a:gd name="connsiteY0" fmla="*/ 278 h 262151"/>
              <a:gd name="connsiteX1" fmla="*/ 66692 w 121019"/>
              <a:gd name="connsiteY1" fmla="*/ 124103 h 262151"/>
              <a:gd name="connsiteX2" fmla="*/ 117492 w 121019"/>
              <a:gd name="connsiteY2" fmla="*/ 257453 h 262151"/>
              <a:gd name="connsiteX3" fmla="*/ 111142 w 121019"/>
              <a:gd name="connsiteY3" fmla="*/ 222528 h 262151"/>
              <a:gd name="connsiteX4" fmla="*/ 66692 w 121019"/>
              <a:gd name="connsiteY4" fmla="*/ 130453 h 262151"/>
              <a:gd name="connsiteX5" fmla="*/ 73042 w 121019"/>
              <a:gd name="connsiteY5" fmla="*/ 159028 h 262151"/>
              <a:gd name="connsiteX6" fmla="*/ 17 w 121019"/>
              <a:gd name="connsiteY6" fmla="*/ 278 h 26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19" h="262151">
                <a:moveTo>
                  <a:pt x="17" y="278"/>
                </a:moveTo>
                <a:cubicBezTo>
                  <a:pt x="-1041" y="-5543"/>
                  <a:pt x="47113" y="81241"/>
                  <a:pt x="66692" y="124103"/>
                </a:cubicBezTo>
                <a:cubicBezTo>
                  <a:pt x="86271" y="166966"/>
                  <a:pt x="110084" y="241049"/>
                  <a:pt x="117492" y="257453"/>
                </a:cubicBezTo>
                <a:cubicBezTo>
                  <a:pt x="124900" y="273857"/>
                  <a:pt x="119609" y="243695"/>
                  <a:pt x="111142" y="222528"/>
                </a:cubicBezTo>
                <a:cubicBezTo>
                  <a:pt x="102675" y="201361"/>
                  <a:pt x="73042" y="141036"/>
                  <a:pt x="66692" y="130453"/>
                </a:cubicBezTo>
                <a:cubicBezTo>
                  <a:pt x="60342" y="119870"/>
                  <a:pt x="83625" y="178078"/>
                  <a:pt x="73042" y="159028"/>
                </a:cubicBezTo>
                <a:cubicBezTo>
                  <a:pt x="62459" y="139978"/>
                  <a:pt x="1075" y="6099"/>
                  <a:pt x="17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CE8512C5-71A6-C9E2-DCE0-459A22519020}"/>
              </a:ext>
            </a:extLst>
          </p:cNvPr>
          <p:cNvSpPr/>
          <p:nvPr/>
        </p:nvSpPr>
        <p:spPr>
          <a:xfrm>
            <a:off x="5330807" y="5625758"/>
            <a:ext cx="168293" cy="374994"/>
          </a:xfrm>
          <a:custGeom>
            <a:avLst/>
            <a:gdLst>
              <a:gd name="connsiteX0" fmla="*/ 168293 w 168293"/>
              <a:gd name="connsiteY0" fmla="*/ 342 h 374994"/>
              <a:gd name="connsiteX1" fmla="*/ 123843 w 168293"/>
              <a:gd name="connsiteY1" fmla="*/ 232117 h 374994"/>
              <a:gd name="connsiteX2" fmla="*/ 63518 w 168293"/>
              <a:gd name="connsiteY2" fmla="*/ 368642 h 374994"/>
              <a:gd name="connsiteX3" fmla="*/ 130193 w 168293"/>
              <a:gd name="connsiteY3" fmla="*/ 225767 h 374994"/>
              <a:gd name="connsiteX4" fmla="*/ 18 w 168293"/>
              <a:gd name="connsiteY4" fmla="*/ 374992 h 374994"/>
              <a:gd name="connsiteX5" fmla="*/ 120668 w 168293"/>
              <a:gd name="connsiteY5" fmla="*/ 228942 h 374994"/>
              <a:gd name="connsiteX6" fmla="*/ 133368 w 168293"/>
              <a:gd name="connsiteY6" fmla="*/ 120992 h 374994"/>
              <a:gd name="connsiteX7" fmla="*/ 123843 w 168293"/>
              <a:gd name="connsiteY7" fmla="*/ 178142 h 374994"/>
              <a:gd name="connsiteX8" fmla="*/ 168293 w 168293"/>
              <a:gd name="connsiteY8" fmla="*/ 342 h 3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93" h="374994">
                <a:moveTo>
                  <a:pt x="168293" y="342"/>
                </a:moveTo>
                <a:cubicBezTo>
                  <a:pt x="168293" y="9338"/>
                  <a:pt x="141305" y="170734"/>
                  <a:pt x="123843" y="232117"/>
                </a:cubicBezTo>
                <a:cubicBezTo>
                  <a:pt x="106381" y="293500"/>
                  <a:pt x="62460" y="369700"/>
                  <a:pt x="63518" y="368642"/>
                </a:cubicBezTo>
                <a:cubicBezTo>
                  <a:pt x="64576" y="367584"/>
                  <a:pt x="140776" y="224709"/>
                  <a:pt x="130193" y="225767"/>
                </a:cubicBezTo>
                <a:cubicBezTo>
                  <a:pt x="119610" y="226825"/>
                  <a:pt x="1605" y="374463"/>
                  <a:pt x="18" y="374992"/>
                </a:cubicBezTo>
                <a:cubicBezTo>
                  <a:pt x="-1569" y="375521"/>
                  <a:pt x="98443" y="271275"/>
                  <a:pt x="120668" y="228942"/>
                </a:cubicBezTo>
                <a:cubicBezTo>
                  <a:pt x="142893" y="186609"/>
                  <a:pt x="132839" y="129459"/>
                  <a:pt x="133368" y="120992"/>
                </a:cubicBezTo>
                <a:cubicBezTo>
                  <a:pt x="133897" y="112525"/>
                  <a:pt x="116964" y="194017"/>
                  <a:pt x="123843" y="178142"/>
                </a:cubicBezTo>
                <a:cubicBezTo>
                  <a:pt x="130722" y="162267"/>
                  <a:pt x="168293" y="-8654"/>
                  <a:pt x="168293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C8FC54A-BE53-1743-5361-8D38FDD48023}"/>
              </a:ext>
            </a:extLst>
          </p:cNvPr>
          <p:cNvSpPr/>
          <p:nvPr/>
        </p:nvSpPr>
        <p:spPr>
          <a:xfrm>
            <a:off x="5279899" y="5895640"/>
            <a:ext cx="155711" cy="257748"/>
          </a:xfrm>
          <a:custGeom>
            <a:avLst/>
            <a:gdLst>
              <a:gd name="connsiteX0" fmla="*/ 155701 w 155711"/>
              <a:gd name="connsiteY0" fmla="*/ 335 h 257748"/>
              <a:gd name="connsiteX1" fmla="*/ 60451 w 155711"/>
              <a:gd name="connsiteY1" fmla="*/ 171785 h 257748"/>
              <a:gd name="connsiteX2" fmla="*/ 126 w 155711"/>
              <a:gd name="connsiteY2" fmla="*/ 257510 h 257748"/>
              <a:gd name="connsiteX3" fmla="*/ 44576 w 155711"/>
              <a:gd name="connsiteY3" fmla="*/ 194010 h 257748"/>
              <a:gd name="connsiteX4" fmla="*/ 44576 w 155711"/>
              <a:gd name="connsiteY4" fmla="*/ 95585 h 257748"/>
              <a:gd name="connsiteX5" fmla="*/ 63626 w 155711"/>
              <a:gd name="connsiteY5" fmla="*/ 152735 h 257748"/>
              <a:gd name="connsiteX6" fmla="*/ 85851 w 155711"/>
              <a:gd name="connsiteY6" fmla="*/ 114635 h 257748"/>
              <a:gd name="connsiteX7" fmla="*/ 66801 w 155711"/>
              <a:gd name="connsiteY7" fmla="*/ 127335 h 257748"/>
              <a:gd name="connsiteX8" fmla="*/ 155701 w 155711"/>
              <a:gd name="connsiteY8" fmla="*/ 335 h 2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11" h="257748">
                <a:moveTo>
                  <a:pt x="155701" y="335"/>
                </a:moveTo>
                <a:cubicBezTo>
                  <a:pt x="154643" y="7743"/>
                  <a:pt x="86380" y="128923"/>
                  <a:pt x="60451" y="171785"/>
                </a:cubicBezTo>
                <a:cubicBezTo>
                  <a:pt x="34522" y="214648"/>
                  <a:pt x="2772" y="253806"/>
                  <a:pt x="126" y="257510"/>
                </a:cubicBezTo>
                <a:cubicBezTo>
                  <a:pt x="-2520" y="261214"/>
                  <a:pt x="37168" y="220997"/>
                  <a:pt x="44576" y="194010"/>
                </a:cubicBezTo>
                <a:cubicBezTo>
                  <a:pt x="51984" y="167023"/>
                  <a:pt x="41401" y="102464"/>
                  <a:pt x="44576" y="95585"/>
                </a:cubicBezTo>
                <a:cubicBezTo>
                  <a:pt x="47751" y="88706"/>
                  <a:pt x="56747" y="149560"/>
                  <a:pt x="63626" y="152735"/>
                </a:cubicBezTo>
                <a:cubicBezTo>
                  <a:pt x="70505" y="155910"/>
                  <a:pt x="85322" y="118868"/>
                  <a:pt x="85851" y="114635"/>
                </a:cubicBezTo>
                <a:cubicBezTo>
                  <a:pt x="86380" y="110402"/>
                  <a:pt x="56747" y="144268"/>
                  <a:pt x="66801" y="127335"/>
                </a:cubicBezTo>
                <a:cubicBezTo>
                  <a:pt x="76855" y="110402"/>
                  <a:pt x="156759" y="-7073"/>
                  <a:pt x="15570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814FBDC-6B58-E446-A727-BE9B8741CAFB}"/>
              </a:ext>
            </a:extLst>
          </p:cNvPr>
          <p:cNvSpPr/>
          <p:nvPr/>
        </p:nvSpPr>
        <p:spPr>
          <a:xfrm>
            <a:off x="5121344" y="6029157"/>
            <a:ext cx="253094" cy="266470"/>
          </a:xfrm>
          <a:custGeom>
            <a:avLst/>
            <a:gdLst>
              <a:gd name="connsiteX0" fmla="*/ 250756 w 253094"/>
              <a:gd name="connsiteY0" fmla="*/ 3343 h 266470"/>
              <a:gd name="connsiteX1" fmla="*/ 6281 w 253094"/>
              <a:gd name="connsiteY1" fmla="*/ 260518 h 266470"/>
              <a:gd name="connsiteX2" fmla="*/ 76131 w 253094"/>
              <a:gd name="connsiteY2" fmla="*/ 177968 h 266470"/>
              <a:gd name="connsiteX3" fmla="*/ 117406 w 253094"/>
              <a:gd name="connsiteY3" fmla="*/ 104943 h 266470"/>
              <a:gd name="connsiteX4" fmla="*/ 126931 w 253094"/>
              <a:gd name="connsiteY4" fmla="*/ 28743 h 266470"/>
              <a:gd name="connsiteX5" fmla="*/ 111056 w 253094"/>
              <a:gd name="connsiteY5" fmla="*/ 139868 h 266470"/>
              <a:gd name="connsiteX6" fmla="*/ 130106 w 253094"/>
              <a:gd name="connsiteY6" fmla="*/ 114468 h 266470"/>
              <a:gd name="connsiteX7" fmla="*/ 250756 w 253094"/>
              <a:gd name="connsiteY7" fmla="*/ 3343 h 26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094" h="266470">
                <a:moveTo>
                  <a:pt x="250756" y="3343"/>
                </a:moveTo>
                <a:cubicBezTo>
                  <a:pt x="230119" y="27685"/>
                  <a:pt x="35385" y="231414"/>
                  <a:pt x="6281" y="260518"/>
                </a:cubicBezTo>
                <a:cubicBezTo>
                  <a:pt x="-22823" y="289622"/>
                  <a:pt x="57610" y="203897"/>
                  <a:pt x="76131" y="177968"/>
                </a:cubicBezTo>
                <a:cubicBezTo>
                  <a:pt x="94652" y="152039"/>
                  <a:pt x="108939" y="129814"/>
                  <a:pt x="117406" y="104943"/>
                </a:cubicBezTo>
                <a:cubicBezTo>
                  <a:pt x="125873" y="80072"/>
                  <a:pt x="127989" y="22922"/>
                  <a:pt x="126931" y="28743"/>
                </a:cubicBezTo>
                <a:cubicBezTo>
                  <a:pt x="125873" y="34564"/>
                  <a:pt x="110527" y="125581"/>
                  <a:pt x="111056" y="139868"/>
                </a:cubicBezTo>
                <a:cubicBezTo>
                  <a:pt x="111585" y="154156"/>
                  <a:pt x="111056" y="134047"/>
                  <a:pt x="130106" y="114468"/>
                </a:cubicBezTo>
                <a:cubicBezTo>
                  <a:pt x="149156" y="94889"/>
                  <a:pt x="271393" y="-20999"/>
                  <a:pt x="250756" y="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2719EE1-9336-EB33-C80C-8B031866B72A}"/>
              </a:ext>
            </a:extLst>
          </p:cNvPr>
          <p:cNvSpPr/>
          <p:nvPr/>
        </p:nvSpPr>
        <p:spPr>
          <a:xfrm>
            <a:off x="5108424" y="6067083"/>
            <a:ext cx="241574" cy="261127"/>
          </a:xfrm>
          <a:custGeom>
            <a:avLst/>
            <a:gdLst>
              <a:gd name="connsiteX0" fmla="*/ 241451 w 241574"/>
              <a:gd name="connsiteY0" fmla="*/ 342 h 261127"/>
              <a:gd name="connsiteX1" fmla="*/ 101751 w 241574"/>
              <a:gd name="connsiteY1" fmla="*/ 159092 h 261127"/>
              <a:gd name="connsiteX2" fmla="*/ 151 w 241574"/>
              <a:gd name="connsiteY2" fmla="*/ 260692 h 261127"/>
              <a:gd name="connsiteX3" fmla="*/ 123976 w 241574"/>
              <a:gd name="connsiteY3" fmla="*/ 120992 h 261127"/>
              <a:gd name="connsiteX4" fmla="*/ 241451 w 241574"/>
              <a:gd name="connsiteY4" fmla="*/ 342 h 26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74" h="261127">
                <a:moveTo>
                  <a:pt x="241451" y="342"/>
                </a:moveTo>
                <a:cubicBezTo>
                  <a:pt x="237747" y="6692"/>
                  <a:pt x="141968" y="115700"/>
                  <a:pt x="101751" y="159092"/>
                </a:cubicBezTo>
                <a:cubicBezTo>
                  <a:pt x="61534" y="202484"/>
                  <a:pt x="-3553" y="267042"/>
                  <a:pt x="151" y="260692"/>
                </a:cubicBezTo>
                <a:cubicBezTo>
                  <a:pt x="3855" y="254342"/>
                  <a:pt x="83230" y="164384"/>
                  <a:pt x="123976" y="120992"/>
                </a:cubicBezTo>
                <a:cubicBezTo>
                  <a:pt x="164722" y="77600"/>
                  <a:pt x="245155" y="-6008"/>
                  <a:pt x="241451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8F9C930A-6212-6FAE-4F0E-9935E99F7615}"/>
              </a:ext>
            </a:extLst>
          </p:cNvPr>
          <p:cNvSpPr/>
          <p:nvPr/>
        </p:nvSpPr>
        <p:spPr>
          <a:xfrm>
            <a:off x="4987883" y="5292725"/>
            <a:ext cx="338260" cy="85729"/>
          </a:xfrm>
          <a:custGeom>
            <a:avLst/>
            <a:gdLst>
              <a:gd name="connsiteX0" fmla="*/ 42 w 338260"/>
              <a:gd name="connsiteY0" fmla="*/ 73025 h 85729"/>
              <a:gd name="connsiteX1" fmla="*/ 222292 w 338260"/>
              <a:gd name="connsiteY1" fmla="*/ 34925 h 85729"/>
              <a:gd name="connsiteX2" fmla="*/ 336592 w 338260"/>
              <a:gd name="connsiteY2" fmla="*/ 85725 h 85729"/>
              <a:gd name="connsiteX3" fmla="*/ 288967 w 338260"/>
              <a:gd name="connsiteY3" fmla="*/ 31750 h 85729"/>
              <a:gd name="connsiteX4" fmla="*/ 269917 w 338260"/>
              <a:gd name="connsiteY4" fmla="*/ 3175 h 85729"/>
              <a:gd name="connsiteX5" fmla="*/ 323892 w 338260"/>
              <a:gd name="connsiteY5" fmla="*/ 73025 h 85729"/>
              <a:gd name="connsiteX6" fmla="*/ 212767 w 338260"/>
              <a:gd name="connsiteY6" fmla="*/ 57150 h 85729"/>
              <a:gd name="connsiteX7" fmla="*/ 190542 w 338260"/>
              <a:gd name="connsiteY7" fmla="*/ 50800 h 85729"/>
              <a:gd name="connsiteX8" fmla="*/ 317542 w 338260"/>
              <a:gd name="connsiteY8" fmla="*/ 73025 h 85729"/>
              <a:gd name="connsiteX9" fmla="*/ 260392 w 338260"/>
              <a:gd name="connsiteY9" fmla="*/ 47625 h 85729"/>
              <a:gd name="connsiteX10" fmla="*/ 225467 w 338260"/>
              <a:gd name="connsiteY10" fmla="*/ 28575 h 85729"/>
              <a:gd name="connsiteX11" fmla="*/ 196892 w 338260"/>
              <a:gd name="connsiteY11" fmla="*/ 0 h 85729"/>
              <a:gd name="connsiteX12" fmla="*/ 203242 w 338260"/>
              <a:gd name="connsiteY12" fmla="*/ 28575 h 85729"/>
              <a:gd name="connsiteX13" fmla="*/ 42 w 338260"/>
              <a:gd name="connsiteY13" fmla="*/ 73025 h 8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260" h="85729">
                <a:moveTo>
                  <a:pt x="42" y="73025"/>
                </a:moveTo>
                <a:cubicBezTo>
                  <a:pt x="3217" y="74083"/>
                  <a:pt x="166200" y="32808"/>
                  <a:pt x="222292" y="34925"/>
                </a:cubicBezTo>
                <a:cubicBezTo>
                  <a:pt x="278384" y="37042"/>
                  <a:pt x="325480" y="86254"/>
                  <a:pt x="336592" y="85725"/>
                </a:cubicBezTo>
                <a:cubicBezTo>
                  <a:pt x="347704" y="85196"/>
                  <a:pt x="300080" y="45508"/>
                  <a:pt x="288967" y="31750"/>
                </a:cubicBezTo>
                <a:cubicBezTo>
                  <a:pt x="277854" y="17992"/>
                  <a:pt x="264096" y="-3704"/>
                  <a:pt x="269917" y="3175"/>
                </a:cubicBezTo>
                <a:cubicBezTo>
                  <a:pt x="275738" y="10054"/>
                  <a:pt x="333417" y="64029"/>
                  <a:pt x="323892" y="73025"/>
                </a:cubicBezTo>
                <a:cubicBezTo>
                  <a:pt x="314367" y="82021"/>
                  <a:pt x="234992" y="60854"/>
                  <a:pt x="212767" y="57150"/>
                </a:cubicBezTo>
                <a:cubicBezTo>
                  <a:pt x="190542" y="53446"/>
                  <a:pt x="173079" y="48154"/>
                  <a:pt x="190542" y="50800"/>
                </a:cubicBezTo>
                <a:cubicBezTo>
                  <a:pt x="208005" y="53446"/>
                  <a:pt x="305900" y="73554"/>
                  <a:pt x="317542" y="73025"/>
                </a:cubicBezTo>
                <a:cubicBezTo>
                  <a:pt x="329184" y="72496"/>
                  <a:pt x="275738" y="55033"/>
                  <a:pt x="260392" y="47625"/>
                </a:cubicBezTo>
                <a:cubicBezTo>
                  <a:pt x="245046" y="40217"/>
                  <a:pt x="236050" y="36512"/>
                  <a:pt x="225467" y="28575"/>
                </a:cubicBezTo>
                <a:cubicBezTo>
                  <a:pt x="214884" y="20638"/>
                  <a:pt x="200596" y="0"/>
                  <a:pt x="196892" y="0"/>
                </a:cubicBezTo>
                <a:cubicBezTo>
                  <a:pt x="193188" y="0"/>
                  <a:pt x="233404" y="16404"/>
                  <a:pt x="203242" y="28575"/>
                </a:cubicBezTo>
                <a:cubicBezTo>
                  <a:pt x="173080" y="40746"/>
                  <a:pt x="-3133" y="71967"/>
                  <a:pt x="42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FF8F9F6C-E9E5-710C-13DA-40B52D549C1C}"/>
              </a:ext>
            </a:extLst>
          </p:cNvPr>
          <p:cNvSpPr/>
          <p:nvPr/>
        </p:nvSpPr>
        <p:spPr>
          <a:xfrm>
            <a:off x="5345655" y="5378549"/>
            <a:ext cx="134893" cy="389830"/>
          </a:xfrm>
          <a:custGeom>
            <a:avLst/>
            <a:gdLst>
              <a:gd name="connsiteX0" fmla="*/ 1045 w 134893"/>
              <a:gd name="connsiteY0" fmla="*/ 3076 h 389830"/>
              <a:gd name="connsiteX1" fmla="*/ 105820 w 134893"/>
              <a:gd name="connsiteY1" fmla="*/ 238026 h 389830"/>
              <a:gd name="connsiteX2" fmla="*/ 86770 w 134893"/>
              <a:gd name="connsiteY2" fmla="*/ 387251 h 389830"/>
              <a:gd name="connsiteX3" fmla="*/ 89945 w 134893"/>
              <a:gd name="connsiteY3" fmla="*/ 336451 h 389830"/>
              <a:gd name="connsiteX4" fmla="*/ 96295 w 134893"/>
              <a:gd name="connsiteY4" fmla="*/ 234851 h 389830"/>
              <a:gd name="connsiteX5" fmla="*/ 77245 w 134893"/>
              <a:gd name="connsiteY5" fmla="*/ 263426 h 389830"/>
              <a:gd name="connsiteX6" fmla="*/ 93120 w 134893"/>
              <a:gd name="connsiteY6" fmla="*/ 222151 h 389830"/>
              <a:gd name="connsiteX7" fmla="*/ 115345 w 134893"/>
              <a:gd name="connsiteY7" fmla="*/ 187226 h 389830"/>
              <a:gd name="connsiteX8" fmla="*/ 77245 w 134893"/>
              <a:gd name="connsiteY8" fmla="*/ 85626 h 389830"/>
              <a:gd name="connsiteX9" fmla="*/ 134395 w 134893"/>
              <a:gd name="connsiteY9" fmla="*/ 222151 h 389830"/>
              <a:gd name="connsiteX10" fmla="*/ 99470 w 134893"/>
              <a:gd name="connsiteY10" fmla="*/ 177701 h 389830"/>
              <a:gd name="connsiteX11" fmla="*/ 7395 w 134893"/>
              <a:gd name="connsiteY11" fmla="*/ 76101 h 389830"/>
              <a:gd name="connsiteX12" fmla="*/ 48670 w 134893"/>
              <a:gd name="connsiteY12" fmla="*/ 101501 h 389830"/>
              <a:gd name="connsiteX13" fmla="*/ 1045 w 134893"/>
              <a:gd name="connsiteY13" fmla="*/ 3076 h 3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893" h="389830">
                <a:moveTo>
                  <a:pt x="1045" y="3076"/>
                </a:moveTo>
                <a:cubicBezTo>
                  <a:pt x="10570" y="25830"/>
                  <a:pt x="91533" y="173997"/>
                  <a:pt x="105820" y="238026"/>
                </a:cubicBezTo>
                <a:cubicBezTo>
                  <a:pt x="120108" y="302055"/>
                  <a:pt x="89416" y="370847"/>
                  <a:pt x="86770" y="387251"/>
                </a:cubicBezTo>
                <a:cubicBezTo>
                  <a:pt x="84124" y="403655"/>
                  <a:pt x="89945" y="336451"/>
                  <a:pt x="89945" y="336451"/>
                </a:cubicBezTo>
                <a:cubicBezTo>
                  <a:pt x="91533" y="311051"/>
                  <a:pt x="98412" y="247022"/>
                  <a:pt x="96295" y="234851"/>
                </a:cubicBezTo>
                <a:cubicBezTo>
                  <a:pt x="94178" y="222680"/>
                  <a:pt x="77774" y="265543"/>
                  <a:pt x="77245" y="263426"/>
                </a:cubicBezTo>
                <a:cubicBezTo>
                  <a:pt x="76716" y="261309"/>
                  <a:pt x="86770" y="234851"/>
                  <a:pt x="93120" y="222151"/>
                </a:cubicBezTo>
                <a:cubicBezTo>
                  <a:pt x="99470" y="209451"/>
                  <a:pt x="117991" y="209980"/>
                  <a:pt x="115345" y="187226"/>
                </a:cubicBezTo>
                <a:cubicBezTo>
                  <a:pt x="112699" y="164472"/>
                  <a:pt x="74070" y="79805"/>
                  <a:pt x="77245" y="85626"/>
                </a:cubicBezTo>
                <a:cubicBezTo>
                  <a:pt x="80420" y="91447"/>
                  <a:pt x="130691" y="206805"/>
                  <a:pt x="134395" y="222151"/>
                </a:cubicBezTo>
                <a:cubicBezTo>
                  <a:pt x="138099" y="237497"/>
                  <a:pt x="120637" y="202043"/>
                  <a:pt x="99470" y="177701"/>
                </a:cubicBezTo>
                <a:cubicBezTo>
                  <a:pt x="78303" y="153359"/>
                  <a:pt x="15862" y="88801"/>
                  <a:pt x="7395" y="76101"/>
                </a:cubicBezTo>
                <a:cubicBezTo>
                  <a:pt x="-1072" y="63401"/>
                  <a:pt x="47083" y="112084"/>
                  <a:pt x="48670" y="101501"/>
                </a:cubicBezTo>
                <a:cubicBezTo>
                  <a:pt x="50258" y="90918"/>
                  <a:pt x="-8480" y="-19678"/>
                  <a:pt x="1045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DA68D59-ACF3-A899-305F-CED28038B7BB}"/>
              </a:ext>
            </a:extLst>
          </p:cNvPr>
          <p:cNvSpPr/>
          <p:nvPr/>
        </p:nvSpPr>
        <p:spPr>
          <a:xfrm>
            <a:off x="5384653" y="5495263"/>
            <a:ext cx="52852" cy="315644"/>
          </a:xfrm>
          <a:custGeom>
            <a:avLst/>
            <a:gdLst>
              <a:gd name="connsiteX0" fmla="*/ 147 w 52852"/>
              <a:gd name="connsiteY0" fmla="*/ 3837 h 315644"/>
              <a:gd name="connsiteX1" fmla="*/ 50947 w 52852"/>
              <a:gd name="connsiteY1" fmla="*/ 302287 h 315644"/>
              <a:gd name="connsiteX2" fmla="*/ 41422 w 52852"/>
              <a:gd name="connsiteY2" fmla="*/ 251487 h 315644"/>
              <a:gd name="connsiteX3" fmla="*/ 35072 w 52852"/>
              <a:gd name="connsiteY3" fmla="*/ 140362 h 315644"/>
              <a:gd name="connsiteX4" fmla="*/ 147 w 52852"/>
              <a:gd name="connsiteY4" fmla="*/ 3837 h 3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" h="315644">
                <a:moveTo>
                  <a:pt x="147" y="3837"/>
                </a:moveTo>
                <a:cubicBezTo>
                  <a:pt x="2793" y="30825"/>
                  <a:pt x="44068" y="261012"/>
                  <a:pt x="50947" y="302287"/>
                </a:cubicBezTo>
                <a:cubicBezTo>
                  <a:pt x="57826" y="343562"/>
                  <a:pt x="44068" y="278475"/>
                  <a:pt x="41422" y="251487"/>
                </a:cubicBezTo>
                <a:cubicBezTo>
                  <a:pt x="38776" y="224500"/>
                  <a:pt x="38776" y="181108"/>
                  <a:pt x="35072" y="140362"/>
                </a:cubicBezTo>
                <a:cubicBezTo>
                  <a:pt x="31368" y="99616"/>
                  <a:pt x="-2499" y="-23151"/>
                  <a:pt x="147" y="3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DDE8BA7-71BD-78B5-2066-C0867A7D03D1}"/>
              </a:ext>
            </a:extLst>
          </p:cNvPr>
          <p:cNvSpPr/>
          <p:nvPr/>
        </p:nvSpPr>
        <p:spPr>
          <a:xfrm>
            <a:off x="5197372" y="5768643"/>
            <a:ext cx="235324" cy="406757"/>
          </a:xfrm>
          <a:custGeom>
            <a:avLst/>
            <a:gdLst>
              <a:gd name="connsiteX0" fmla="*/ 235053 w 235324"/>
              <a:gd name="connsiteY0" fmla="*/ 332 h 406757"/>
              <a:gd name="connsiteX1" fmla="*/ 146153 w 235324"/>
              <a:gd name="connsiteY1" fmla="*/ 114632 h 406757"/>
              <a:gd name="connsiteX2" fmla="*/ 111228 w 235324"/>
              <a:gd name="connsiteY2" fmla="*/ 206707 h 406757"/>
              <a:gd name="connsiteX3" fmla="*/ 101703 w 235324"/>
              <a:gd name="connsiteY3" fmla="*/ 168607 h 406757"/>
              <a:gd name="connsiteX4" fmla="*/ 101703 w 235324"/>
              <a:gd name="connsiteY4" fmla="*/ 270207 h 406757"/>
              <a:gd name="connsiteX5" fmla="*/ 111228 w 235324"/>
              <a:gd name="connsiteY5" fmla="*/ 305132 h 406757"/>
              <a:gd name="connsiteX6" fmla="*/ 66778 w 235324"/>
              <a:gd name="connsiteY6" fmla="*/ 273382 h 406757"/>
              <a:gd name="connsiteX7" fmla="*/ 38203 w 235324"/>
              <a:gd name="connsiteY7" fmla="*/ 292432 h 406757"/>
              <a:gd name="connsiteX8" fmla="*/ 103 w 235324"/>
              <a:gd name="connsiteY8" fmla="*/ 406732 h 406757"/>
              <a:gd name="connsiteX9" fmla="*/ 28678 w 235324"/>
              <a:gd name="connsiteY9" fmla="*/ 301957 h 406757"/>
              <a:gd name="connsiteX10" fmla="*/ 79478 w 235324"/>
              <a:gd name="connsiteY10" fmla="*/ 213057 h 406757"/>
              <a:gd name="connsiteX11" fmla="*/ 114403 w 235324"/>
              <a:gd name="connsiteY11" fmla="*/ 60657 h 406757"/>
              <a:gd name="connsiteX12" fmla="*/ 69953 w 235324"/>
              <a:gd name="connsiteY12" fmla="*/ 247982 h 406757"/>
              <a:gd name="connsiteX13" fmla="*/ 114403 w 235324"/>
              <a:gd name="connsiteY13" fmla="*/ 152732 h 406757"/>
              <a:gd name="connsiteX14" fmla="*/ 235053 w 235324"/>
              <a:gd name="connsiteY14" fmla="*/ 332 h 4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324" h="406757">
                <a:moveTo>
                  <a:pt x="235053" y="332"/>
                </a:moveTo>
                <a:cubicBezTo>
                  <a:pt x="240345" y="-6018"/>
                  <a:pt x="166790" y="80236"/>
                  <a:pt x="146153" y="114632"/>
                </a:cubicBezTo>
                <a:cubicBezTo>
                  <a:pt x="125516" y="149028"/>
                  <a:pt x="118636" y="197711"/>
                  <a:pt x="111228" y="206707"/>
                </a:cubicBezTo>
                <a:cubicBezTo>
                  <a:pt x="103820" y="215703"/>
                  <a:pt x="103290" y="158024"/>
                  <a:pt x="101703" y="168607"/>
                </a:cubicBezTo>
                <a:cubicBezTo>
                  <a:pt x="100115" y="179190"/>
                  <a:pt x="100116" y="247453"/>
                  <a:pt x="101703" y="270207"/>
                </a:cubicBezTo>
                <a:cubicBezTo>
                  <a:pt x="103290" y="292961"/>
                  <a:pt x="117049" y="304603"/>
                  <a:pt x="111228" y="305132"/>
                </a:cubicBezTo>
                <a:cubicBezTo>
                  <a:pt x="105407" y="305661"/>
                  <a:pt x="78949" y="275499"/>
                  <a:pt x="66778" y="273382"/>
                </a:cubicBezTo>
                <a:cubicBezTo>
                  <a:pt x="54607" y="271265"/>
                  <a:pt x="49315" y="270207"/>
                  <a:pt x="38203" y="292432"/>
                </a:cubicBezTo>
                <a:cubicBezTo>
                  <a:pt x="27091" y="314657"/>
                  <a:pt x="1690" y="405145"/>
                  <a:pt x="103" y="406732"/>
                </a:cubicBezTo>
                <a:cubicBezTo>
                  <a:pt x="-1484" y="408319"/>
                  <a:pt x="15449" y="334236"/>
                  <a:pt x="28678" y="301957"/>
                </a:cubicBezTo>
                <a:cubicBezTo>
                  <a:pt x="41907" y="269678"/>
                  <a:pt x="65191" y="253274"/>
                  <a:pt x="79478" y="213057"/>
                </a:cubicBezTo>
                <a:cubicBezTo>
                  <a:pt x="93765" y="172840"/>
                  <a:pt x="115990" y="54836"/>
                  <a:pt x="114403" y="60657"/>
                </a:cubicBezTo>
                <a:cubicBezTo>
                  <a:pt x="112815" y="66478"/>
                  <a:pt x="69953" y="232636"/>
                  <a:pt x="69953" y="247982"/>
                </a:cubicBezTo>
                <a:cubicBezTo>
                  <a:pt x="69953" y="263328"/>
                  <a:pt x="91120" y="191361"/>
                  <a:pt x="114403" y="152732"/>
                </a:cubicBezTo>
                <a:cubicBezTo>
                  <a:pt x="137686" y="114103"/>
                  <a:pt x="229761" y="6682"/>
                  <a:pt x="23505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7D38F71-F4CC-8333-6B61-7711B4C31BE2}"/>
              </a:ext>
            </a:extLst>
          </p:cNvPr>
          <p:cNvSpPr/>
          <p:nvPr/>
        </p:nvSpPr>
        <p:spPr>
          <a:xfrm>
            <a:off x="5149267" y="5399495"/>
            <a:ext cx="248233" cy="137791"/>
          </a:xfrm>
          <a:custGeom>
            <a:avLst/>
            <a:gdLst>
              <a:gd name="connsiteX0" fmla="*/ 583 w 248233"/>
              <a:gd name="connsiteY0" fmla="*/ 1180 h 137791"/>
              <a:gd name="connsiteX1" fmla="*/ 146633 w 248233"/>
              <a:gd name="connsiteY1" fmla="*/ 83730 h 137791"/>
              <a:gd name="connsiteX2" fmla="*/ 130758 w 248233"/>
              <a:gd name="connsiteY2" fmla="*/ 137705 h 137791"/>
              <a:gd name="connsiteX3" fmla="*/ 156158 w 248233"/>
              <a:gd name="connsiteY3" fmla="*/ 96430 h 137791"/>
              <a:gd name="connsiteX4" fmla="*/ 194258 w 248233"/>
              <a:gd name="connsiteY4" fmla="*/ 102780 h 137791"/>
              <a:gd name="connsiteX5" fmla="*/ 248233 w 248233"/>
              <a:gd name="connsiteY5" fmla="*/ 128180 h 137791"/>
              <a:gd name="connsiteX6" fmla="*/ 194258 w 248233"/>
              <a:gd name="connsiteY6" fmla="*/ 86905 h 137791"/>
              <a:gd name="connsiteX7" fmla="*/ 111708 w 248233"/>
              <a:gd name="connsiteY7" fmla="*/ 55155 h 137791"/>
              <a:gd name="connsiteX8" fmla="*/ 95833 w 248233"/>
              <a:gd name="connsiteY8" fmla="*/ 36105 h 137791"/>
              <a:gd name="connsiteX9" fmla="*/ 583 w 248233"/>
              <a:gd name="connsiteY9" fmla="*/ 1180 h 13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33" h="137791">
                <a:moveTo>
                  <a:pt x="583" y="1180"/>
                </a:moveTo>
                <a:cubicBezTo>
                  <a:pt x="9050" y="9118"/>
                  <a:pt x="124937" y="60976"/>
                  <a:pt x="146633" y="83730"/>
                </a:cubicBezTo>
                <a:cubicBezTo>
                  <a:pt x="168329" y="106484"/>
                  <a:pt x="129170" y="135588"/>
                  <a:pt x="130758" y="137705"/>
                </a:cubicBezTo>
                <a:cubicBezTo>
                  <a:pt x="132346" y="139822"/>
                  <a:pt x="145575" y="102251"/>
                  <a:pt x="156158" y="96430"/>
                </a:cubicBezTo>
                <a:cubicBezTo>
                  <a:pt x="166741" y="90609"/>
                  <a:pt x="178912" y="97488"/>
                  <a:pt x="194258" y="102780"/>
                </a:cubicBezTo>
                <a:cubicBezTo>
                  <a:pt x="209604" y="108072"/>
                  <a:pt x="248233" y="130826"/>
                  <a:pt x="248233" y="128180"/>
                </a:cubicBezTo>
                <a:cubicBezTo>
                  <a:pt x="248233" y="125534"/>
                  <a:pt x="217012" y="99076"/>
                  <a:pt x="194258" y="86905"/>
                </a:cubicBezTo>
                <a:cubicBezTo>
                  <a:pt x="171504" y="74734"/>
                  <a:pt x="111708" y="55155"/>
                  <a:pt x="111708" y="55155"/>
                </a:cubicBezTo>
                <a:cubicBezTo>
                  <a:pt x="95304" y="46688"/>
                  <a:pt x="113295" y="44572"/>
                  <a:pt x="95833" y="36105"/>
                </a:cubicBezTo>
                <a:cubicBezTo>
                  <a:pt x="78371" y="27638"/>
                  <a:pt x="-7884" y="-6758"/>
                  <a:pt x="583" y="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6E36DE-6C50-C70B-97B7-47E8989B6052}"/>
              </a:ext>
            </a:extLst>
          </p:cNvPr>
          <p:cNvSpPr/>
          <p:nvPr/>
        </p:nvSpPr>
        <p:spPr>
          <a:xfrm>
            <a:off x="4863944" y="5669983"/>
            <a:ext cx="73250" cy="175994"/>
          </a:xfrm>
          <a:custGeom>
            <a:avLst/>
            <a:gdLst>
              <a:gd name="connsiteX0" fmla="*/ 70006 w 73250"/>
              <a:gd name="connsiteY0" fmla="*/ 567 h 175994"/>
              <a:gd name="connsiteX1" fmla="*/ 44606 w 73250"/>
              <a:gd name="connsiteY1" fmla="*/ 95817 h 175994"/>
              <a:gd name="connsiteX2" fmla="*/ 73181 w 73250"/>
              <a:gd name="connsiteY2" fmla="*/ 175192 h 175994"/>
              <a:gd name="connsiteX3" fmla="*/ 50956 w 73250"/>
              <a:gd name="connsiteY3" fmla="*/ 130742 h 175994"/>
              <a:gd name="connsiteX4" fmla="*/ 156 w 73250"/>
              <a:gd name="connsiteY4" fmla="*/ 35492 h 175994"/>
              <a:gd name="connsiteX5" fmla="*/ 35081 w 73250"/>
              <a:gd name="connsiteY5" fmla="*/ 89467 h 175994"/>
              <a:gd name="connsiteX6" fmla="*/ 35081 w 73250"/>
              <a:gd name="connsiteY6" fmla="*/ 57717 h 175994"/>
              <a:gd name="connsiteX7" fmla="*/ 70006 w 73250"/>
              <a:gd name="connsiteY7" fmla="*/ 567 h 1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50" h="175994">
                <a:moveTo>
                  <a:pt x="70006" y="567"/>
                </a:moveTo>
                <a:cubicBezTo>
                  <a:pt x="71594" y="6917"/>
                  <a:pt x="44077" y="66713"/>
                  <a:pt x="44606" y="95817"/>
                </a:cubicBezTo>
                <a:cubicBezTo>
                  <a:pt x="45135" y="124921"/>
                  <a:pt x="72123" y="169371"/>
                  <a:pt x="73181" y="175192"/>
                </a:cubicBezTo>
                <a:cubicBezTo>
                  <a:pt x="74239" y="181013"/>
                  <a:pt x="63127" y="154025"/>
                  <a:pt x="50956" y="130742"/>
                </a:cubicBezTo>
                <a:cubicBezTo>
                  <a:pt x="38785" y="107459"/>
                  <a:pt x="2802" y="42371"/>
                  <a:pt x="156" y="35492"/>
                </a:cubicBezTo>
                <a:cubicBezTo>
                  <a:pt x="-2490" y="28613"/>
                  <a:pt x="29260" y="85763"/>
                  <a:pt x="35081" y="89467"/>
                </a:cubicBezTo>
                <a:cubicBezTo>
                  <a:pt x="40902" y="93171"/>
                  <a:pt x="29789" y="72534"/>
                  <a:pt x="35081" y="57717"/>
                </a:cubicBezTo>
                <a:cubicBezTo>
                  <a:pt x="40373" y="42900"/>
                  <a:pt x="68418" y="-5783"/>
                  <a:pt x="70006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B29CC42-EDC6-D577-A7CE-95EA278D9E58}"/>
              </a:ext>
            </a:extLst>
          </p:cNvPr>
          <p:cNvSpPr/>
          <p:nvPr/>
        </p:nvSpPr>
        <p:spPr>
          <a:xfrm>
            <a:off x="5174789" y="5645110"/>
            <a:ext cx="133818" cy="279863"/>
          </a:xfrm>
          <a:custGeom>
            <a:avLst/>
            <a:gdLst>
              <a:gd name="connsiteX0" fmla="*/ 92536 w 133818"/>
              <a:gd name="connsiteY0" fmla="*/ 40 h 279863"/>
              <a:gd name="connsiteX1" fmla="*/ 76661 w 133818"/>
              <a:gd name="connsiteY1" fmla="*/ 98465 h 279863"/>
              <a:gd name="connsiteX2" fmla="*/ 89361 w 133818"/>
              <a:gd name="connsiteY2" fmla="*/ 146090 h 279863"/>
              <a:gd name="connsiteX3" fmla="*/ 95711 w 133818"/>
              <a:gd name="connsiteY3" fmla="*/ 279440 h 279863"/>
              <a:gd name="connsiteX4" fmla="*/ 98886 w 133818"/>
              <a:gd name="connsiteY4" fmla="*/ 184190 h 279863"/>
              <a:gd name="connsiteX5" fmla="*/ 133811 w 133818"/>
              <a:gd name="connsiteY5" fmla="*/ 69890 h 279863"/>
              <a:gd name="connsiteX6" fmla="*/ 95711 w 133818"/>
              <a:gd name="connsiteY6" fmla="*/ 146090 h 279863"/>
              <a:gd name="connsiteX7" fmla="*/ 76661 w 133818"/>
              <a:gd name="connsiteY7" fmla="*/ 107990 h 279863"/>
              <a:gd name="connsiteX8" fmla="*/ 461 w 133818"/>
              <a:gd name="connsiteY8" fmla="*/ 19090 h 279863"/>
              <a:gd name="connsiteX9" fmla="*/ 44911 w 133818"/>
              <a:gd name="connsiteY9" fmla="*/ 76240 h 279863"/>
              <a:gd name="connsiteX10" fmla="*/ 48086 w 133818"/>
              <a:gd name="connsiteY10" fmla="*/ 41315 h 279863"/>
              <a:gd name="connsiteX11" fmla="*/ 60786 w 133818"/>
              <a:gd name="connsiteY11" fmla="*/ 85765 h 279863"/>
              <a:gd name="connsiteX12" fmla="*/ 92536 w 133818"/>
              <a:gd name="connsiteY12" fmla="*/ 40 h 2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18" h="279863">
                <a:moveTo>
                  <a:pt x="92536" y="40"/>
                </a:moveTo>
                <a:cubicBezTo>
                  <a:pt x="95182" y="2157"/>
                  <a:pt x="77190" y="74123"/>
                  <a:pt x="76661" y="98465"/>
                </a:cubicBezTo>
                <a:cubicBezTo>
                  <a:pt x="76132" y="122807"/>
                  <a:pt x="86186" y="115927"/>
                  <a:pt x="89361" y="146090"/>
                </a:cubicBezTo>
                <a:cubicBezTo>
                  <a:pt x="92536" y="176253"/>
                  <a:pt x="94124" y="273090"/>
                  <a:pt x="95711" y="279440"/>
                </a:cubicBezTo>
                <a:cubicBezTo>
                  <a:pt x="97299" y="285790"/>
                  <a:pt x="92536" y="219115"/>
                  <a:pt x="98886" y="184190"/>
                </a:cubicBezTo>
                <a:cubicBezTo>
                  <a:pt x="105236" y="149265"/>
                  <a:pt x="134340" y="76240"/>
                  <a:pt x="133811" y="69890"/>
                </a:cubicBezTo>
                <a:cubicBezTo>
                  <a:pt x="133282" y="63540"/>
                  <a:pt x="105236" y="139740"/>
                  <a:pt x="95711" y="146090"/>
                </a:cubicBezTo>
                <a:cubicBezTo>
                  <a:pt x="86186" y="152440"/>
                  <a:pt x="92536" y="129157"/>
                  <a:pt x="76661" y="107990"/>
                </a:cubicBezTo>
                <a:cubicBezTo>
                  <a:pt x="60786" y="86823"/>
                  <a:pt x="5753" y="24382"/>
                  <a:pt x="461" y="19090"/>
                </a:cubicBezTo>
                <a:cubicBezTo>
                  <a:pt x="-4831" y="13798"/>
                  <a:pt x="36974" y="72536"/>
                  <a:pt x="44911" y="76240"/>
                </a:cubicBezTo>
                <a:cubicBezTo>
                  <a:pt x="52848" y="79944"/>
                  <a:pt x="45440" y="39728"/>
                  <a:pt x="48086" y="41315"/>
                </a:cubicBezTo>
                <a:cubicBezTo>
                  <a:pt x="50732" y="42903"/>
                  <a:pt x="55494" y="91057"/>
                  <a:pt x="60786" y="85765"/>
                </a:cubicBezTo>
                <a:cubicBezTo>
                  <a:pt x="66078" y="80473"/>
                  <a:pt x="89890" y="-2077"/>
                  <a:pt x="925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EE91121A-9C8A-FF19-D564-686D25C7300D}"/>
              </a:ext>
            </a:extLst>
          </p:cNvPr>
          <p:cNvSpPr/>
          <p:nvPr/>
        </p:nvSpPr>
        <p:spPr>
          <a:xfrm>
            <a:off x="4816380" y="5737223"/>
            <a:ext cx="114727" cy="206496"/>
          </a:xfrm>
          <a:custGeom>
            <a:avLst/>
            <a:gdLst>
              <a:gd name="connsiteX0" fmla="*/ 95 w 114727"/>
              <a:gd name="connsiteY0" fmla="*/ 2 h 206496"/>
              <a:gd name="connsiteX1" fmla="*/ 60420 w 114727"/>
              <a:gd name="connsiteY1" fmla="*/ 95252 h 206496"/>
              <a:gd name="connsiteX2" fmla="*/ 60420 w 114727"/>
              <a:gd name="connsiteY2" fmla="*/ 133352 h 206496"/>
              <a:gd name="connsiteX3" fmla="*/ 66770 w 114727"/>
              <a:gd name="connsiteY3" fmla="*/ 206377 h 206496"/>
              <a:gd name="connsiteX4" fmla="*/ 95345 w 114727"/>
              <a:gd name="connsiteY4" fmla="*/ 149227 h 206496"/>
              <a:gd name="connsiteX5" fmla="*/ 114395 w 114727"/>
              <a:gd name="connsiteY5" fmla="*/ 98427 h 206496"/>
              <a:gd name="connsiteX6" fmla="*/ 79470 w 114727"/>
              <a:gd name="connsiteY6" fmla="*/ 161927 h 206496"/>
              <a:gd name="connsiteX7" fmla="*/ 85820 w 114727"/>
              <a:gd name="connsiteY7" fmla="*/ 88902 h 206496"/>
              <a:gd name="connsiteX8" fmla="*/ 76295 w 114727"/>
              <a:gd name="connsiteY8" fmla="*/ 98427 h 206496"/>
              <a:gd name="connsiteX9" fmla="*/ 95 w 114727"/>
              <a:gd name="connsiteY9" fmla="*/ 2 h 2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27" h="206496">
                <a:moveTo>
                  <a:pt x="95" y="2"/>
                </a:moveTo>
                <a:cubicBezTo>
                  <a:pt x="-2551" y="-527"/>
                  <a:pt x="50366" y="73027"/>
                  <a:pt x="60420" y="95252"/>
                </a:cubicBezTo>
                <a:cubicBezTo>
                  <a:pt x="70474" y="117477"/>
                  <a:pt x="59362" y="114831"/>
                  <a:pt x="60420" y="133352"/>
                </a:cubicBezTo>
                <a:cubicBezTo>
                  <a:pt x="61478" y="151873"/>
                  <a:pt x="60949" y="203731"/>
                  <a:pt x="66770" y="206377"/>
                </a:cubicBezTo>
                <a:cubicBezTo>
                  <a:pt x="72591" y="209023"/>
                  <a:pt x="87408" y="167219"/>
                  <a:pt x="95345" y="149227"/>
                </a:cubicBezTo>
                <a:cubicBezTo>
                  <a:pt x="103283" y="131235"/>
                  <a:pt x="117041" y="96310"/>
                  <a:pt x="114395" y="98427"/>
                </a:cubicBezTo>
                <a:cubicBezTo>
                  <a:pt x="111749" y="100544"/>
                  <a:pt x="84232" y="163514"/>
                  <a:pt x="79470" y="161927"/>
                </a:cubicBezTo>
                <a:cubicBezTo>
                  <a:pt x="74708" y="160340"/>
                  <a:pt x="85820" y="88902"/>
                  <a:pt x="85820" y="88902"/>
                </a:cubicBezTo>
                <a:cubicBezTo>
                  <a:pt x="85291" y="78319"/>
                  <a:pt x="90583" y="111127"/>
                  <a:pt x="76295" y="98427"/>
                </a:cubicBezTo>
                <a:cubicBezTo>
                  <a:pt x="62008" y="85727"/>
                  <a:pt x="2741" y="531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3BED9C8C-F39F-1D76-F50B-164F6F57DFB4}"/>
              </a:ext>
            </a:extLst>
          </p:cNvPr>
          <p:cNvSpPr/>
          <p:nvPr/>
        </p:nvSpPr>
        <p:spPr>
          <a:xfrm>
            <a:off x="5064037" y="5651120"/>
            <a:ext cx="205824" cy="417396"/>
          </a:xfrm>
          <a:custGeom>
            <a:avLst/>
            <a:gdLst>
              <a:gd name="connsiteX0" fmla="*/ 88 w 205824"/>
              <a:gd name="connsiteY0" fmla="*/ 380 h 417396"/>
              <a:gd name="connsiteX1" fmla="*/ 108038 w 205824"/>
              <a:gd name="connsiteY1" fmla="*/ 86105 h 417396"/>
              <a:gd name="connsiteX2" fmla="*/ 168363 w 205824"/>
              <a:gd name="connsiteY2" fmla="*/ 175005 h 417396"/>
              <a:gd name="connsiteX3" fmla="*/ 168363 w 205824"/>
              <a:gd name="connsiteY3" fmla="*/ 146430 h 417396"/>
              <a:gd name="connsiteX4" fmla="*/ 196938 w 205824"/>
              <a:gd name="connsiteY4" fmla="*/ 298830 h 417396"/>
              <a:gd name="connsiteX5" fmla="*/ 203288 w 205824"/>
              <a:gd name="connsiteY5" fmla="*/ 257555 h 417396"/>
              <a:gd name="connsiteX6" fmla="*/ 158838 w 205824"/>
              <a:gd name="connsiteY6" fmla="*/ 327405 h 417396"/>
              <a:gd name="connsiteX7" fmla="*/ 142963 w 205824"/>
              <a:gd name="connsiteY7" fmla="*/ 416305 h 417396"/>
              <a:gd name="connsiteX8" fmla="*/ 123913 w 205824"/>
              <a:gd name="connsiteY8" fmla="*/ 375030 h 417396"/>
              <a:gd name="connsiteX9" fmla="*/ 35013 w 205824"/>
              <a:gd name="connsiteY9" fmla="*/ 346455 h 417396"/>
              <a:gd name="connsiteX10" fmla="*/ 92163 w 205824"/>
              <a:gd name="connsiteY10" fmla="*/ 365505 h 417396"/>
              <a:gd name="connsiteX11" fmla="*/ 177888 w 205824"/>
              <a:gd name="connsiteY11" fmla="*/ 292480 h 417396"/>
              <a:gd name="connsiteX12" fmla="*/ 79463 w 205824"/>
              <a:gd name="connsiteY12" fmla="*/ 349630 h 417396"/>
              <a:gd name="connsiteX13" fmla="*/ 142963 w 205824"/>
              <a:gd name="connsiteY13" fmla="*/ 340105 h 417396"/>
              <a:gd name="connsiteX14" fmla="*/ 142963 w 205824"/>
              <a:gd name="connsiteY14" fmla="*/ 352805 h 417396"/>
              <a:gd name="connsiteX15" fmla="*/ 181063 w 205824"/>
              <a:gd name="connsiteY15" fmla="*/ 276605 h 417396"/>
              <a:gd name="connsiteX16" fmla="*/ 177888 w 205824"/>
              <a:gd name="connsiteY16" fmla="*/ 178180 h 417396"/>
              <a:gd name="connsiteX17" fmla="*/ 142963 w 205824"/>
              <a:gd name="connsiteY17" fmla="*/ 228980 h 417396"/>
              <a:gd name="connsiteX18" fmla="*/ 187413 w 205824"/>
              <a:gd name="connsiteY18" fmla="*/ 175005 h 417396"/>
              <a:gd name="connsiteX19" fmla="*/ 108038 w 205824"/>
              <a:gd name="connsiteY19" fmla="*/ 76580 h 417396"/>
              <a:gd name="connsiteX20" fmla="*/ 127088 w 205824"/>
              <a:gd name="connsiteY20" fmla="*/ 121030 h 417396"/>
              <a:gd name="connsiteX21" fmla="*/ 88 w 205824"/>
              <a:gd name="connsiteY21" fmla="*/ 380 h 41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824" h="417396">
                <a:moveTo>
                  <a:pt x="88" y="380"/>
                </a:moveTo>
                <a:cubicBezTo>
                  <a:pt x="-3087" y="-5441"/>
                  <a:pt x="79992" y="57001"/>
                  <a:pt x="108038" y="86105"/>
                </a:cubicBezTo>
                <a:cubicBezTo>
                  <a:pt x="136084" y="115209"/>
                  <a:pt x="158309" y="164951"/>
                  <a:pt x="168363" y="175005"/>
                </a:cubicBezTo>
                <a:cubicBezTo>
                  <a:pt x="178417" y="185059"/>
                  <a:pt x="163601" y="125793"/>
                  <a:pt x="168363" y="146430"/>
                </a:cubicBezTo>
                <a:cubicBezTo>
                  <a:pt x="173125" y="167067"/>
                  <a:pt x="191117" y="280309"/>
                  <a:pt x="196938" y="298830"/>
                </a:cubicBezTo>
                <a:cubicBezTo>
                  <a:pt x="202759" y="317351"/>
                  <a:pt x="209638" y="252793"/>
                  <a:pt x="203288" y="257555"/>
                </a:cubicBezTo>
                <a:cubicBezTo>
                  <a:pt x="196938" y="262317"/>
                  <a:pt x="168892" y="300947"/>
                  <a:pt x="158838" y="327405"/>
                </a:cubicBezTo>
                <a:cubicBezTo>
                  <a:pt x="148784" y="353863"/>
                  <a:pt x="148784" y="408368"/>
                  <a:pt x="142963" y="416305"/>
                </a:cubicBezTo>
                <a:cubicBezTo>
                  <a:pt x="137142" y="424242"/>
                  <a:pt x="141905" y="386672"/>
                  <a:pt x="123913" y="375030"/>
                </a:cubicBezTo>
                <a:cubicBezTo>
                  <a:pt x="105921" y="363388"/>
                  <a:pt x="40305" y="348042"/>
                  <a:pt x="35013" y="346455"/>
                </a:cubicBezTo>
                <a:cubicBezTo>
                  <a:pt x="29721" y="344868"/>
                  <a:pt x="68351" y="374501"/>
                  <a:pt x="92163" y="365505"/>
                </a:cubicBezTo>
                <a:cubicBezTo>
                  <a:pt x="115975" y="356509"/>
                  <a:pt x="180005" y="295126"/>
                  <a:pt x="177888" y="292480"/>
                </a:cubicBezTo>
                <a:cubicBezTo>
                  <a:pt x="175771" y="289834"/>
                  <a:pt x="85284" y="341693"/>
                  <a:pt x="79463" y="349630"/>
                </a:cubicBezTo>
                <a:cubicBezTo>
                  <a:pt x="73642" y="357567"/>
                  <a:pt x="132380" y="339576"/>
                  <a:pt x="142963" y="340105"/>
                </a:cubicBezTo>
                <a:cubicBezTo>
                  <a:pt x="153546" y="340634"/>
                  <a:pt x="136613" y="363388"/>
                  <a:pt x="142963" y="352805"/>
                </a:cubicBezTo>
                <a:cubicBezTo>
                  <a:pt x="149313" y="342222"/>
                  <a:pt x="175242" y="305709"/>
                  <a:pt x="181063" y="276605"/>
                </a:cubicBezTo>
                <a:cubicBezTo>
                  <a:pt x="186884" y="247501"/>
                  <a:pt x="184238" y="186117"/>
                  <a:pt x="177888" y="178180"/>
                </a:cubicBezTo>
                <a:cubicBezTo>
                  <a:pt x="171538" y="170243"/>
                  <a:pt x="141376" y="229509"/>
                  <a:pt x="142963" y="228980"/>
                </a:cubicBezTo>
                <a:cubicBezTo>
                  <a:pt x="144550" y="228451"/>
                  <a:pt x="193234" y="200405"/>
                  <a:pt x="187413" y="175005"/>
                </a:cubicBezTo>
                <a:cubicBezTo>
                  <a:pt x="181592" y="149605"/>
                  <a:pt x="118092" y="85576"/>
                  <a:pt x="108038" y="76580"/>
                </a:cubicBezTo>
                <a:cubicBezTo>
                  <a:pt x="97984" y="67584"/>
                  <a:pt x="138200" y="131613"/>
                  <a:pt x="127088" y="121030"/>
                </a:cubicBezTo>
                <a:cubicBezTo>
                  <a:pt x="115976" y="110447"/>
                  <a:pt x="3263" y="6201"/>
                  <a:pt x="88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F39DD39-30F3-C982-ADE0-1CBBEC212668}"/>
              </a:ext>
            </a:extLst>
          </p:cNvPr>
          <p:cNvSpPr/>
          <p:nvPr/>
        </p:nvSpPr>
        <p:spPr>
          <a:xfrm>
            <a:off x="4781808" y="5791358"/>
            <a:ext cx="190637" cy="492156"/>
          </a:xfrm>
          <a:custGeom>
            <a:avLst/>
            <a:gdLst>
              <a:gd name="connsiteX0" fmla="*/ 53717 w 190637"/>
              <a:gd name="connsiteY0" fmla="*/ 3017 h 492156"/>
              <a:gd name="connsiteX1" fmla="*/ 63242 w 190637"/>
              <a:gd name="connsiteY1" fmla="*/ 279242 h 492156"/>
              <a:gd name="connsiteX2" fmla="*/ 66417 w 190637"/>
              <a:gd name="connsiteY2" fmla="*/ 257017 h 492156"/>
              <a:gd name="connsiteX3" fmla="*/ 164842 w 190637"/>
              <a:gd name="connsiteY3" fmla="*/ 364967 h 492156"/>
              <a:gd name="connsiteX4" fmla="*/ 133092 w 190637"/>
              <a:gd name="connsiteY4" fmla="*/ 349092 h 492156"/>
              <a:gd name="connsiteX5" fmla="*/ 120392 w 190637"/>
              <a:gd name="connsiteY5" fmla="*/ 422117 h 492156"/>
              <a:gd name="connsiteX6" fmla="*/ 123567 w 190637"/>
              <a:gd name="connsiteY6" fmla="*/ 491967 h 492156"/>
              <a:gd name="connsiteX7" fmla="*/ 107692 w 190637"/>
              <a:gd name="connsiteY7" fmla="*/ 441167 h 492156"/>
              <a:gd name="connsiteX8" fmla="*/ 88642 w 190637"/>
              <a:gd name="connsiteY8" fmla="*/ 393542 h 492156"/>
              <a:gd name="connsiteX9" fmla="*/ 34667 w 190637"/>
              <a:gd name="connsiteY9" fmla="*/ 320517 h 492156"/>
              <a:gd name="connsiteX10" fmla="*/ 79117 w 190637"/>
              <a:gd name="connsiteY10" fmla="*/ 384017 h 492156"/>
              <a:gd name="connsiteX11" fmla="*/ 104517 w 190637"/>
              <a:gd name="connsiteY11" fmla="*/ 415767 h 492156"/>
              <a:gd name="connsiteX12" fmla="*/ 139442 w 190637"/>
              <a:gd name="connsiteY12" fmla="*/ 345917 h 492156"/>
              <a:gd name="connsiteX13" fmla="*/ 155317 w 190637"/>
              <a:gd name="connsiteY13" fmla="*/ 298292 h 492156"/>
              <a:gd name="connsiteX14" fmla="*/ 190242 w 190637"/>
              <a:gd name="connsiteY14" fmla="*/ 339567 h 492156"/>
              <a:gd name="connsiteX15" fmla="*/ 171192 w 190637"/>
              <a:gd name="connsiteY15" fmla="*/ 301467 h 492156"/>
              <a:gd name="connsiteX16" fmla="*/ 126742 w 190637"/>
              <a:gd name="connsiteY16" fmla="*/ 241142 h 492156"/>
              <a:gd name="connsiteX17" fmla="*/ 158492 w 190637"/>
              <a:gd name="connsiteY17" fmla="*/ 301467 h 492156"/>
              <a:gd name="connsiteX18" fmla="*/ 133092 w 190637"/>
              <a:gd name="connsiteY18" fmla="*/ 310992 h 492156"/>
              <a:gd name="connsiteX19" fmla="*/ 94992 w 190637"/>
              <a:gd name="connsiteY19" fmla="*/ 276067 h 492156"/>
              <a:gd name="connsiteX20" fmla="*/ 2917 w 190637"/>
              <a:gd name="connsiteY20" fmla="*/ 190342 h 492156"/>
              <a:gd name="connsiteX21" fmla="*/ 25142 w 190637"/>
              <a:gd name="connsiteY21" fmla="*/ 209392 h 492156"/>
              <a:gd name="connsiteX22" fmla="*/ 47367 w 190637"/>
              <a:gd name="connsiteY22" fmla="*/ 168117 h 492156"/>
              <a:gd name="connsiteX23" fmla="*/ 37842 w 190637"/>
              <a:gd name="connsiteY23" fmla="*/ 136367 h 492156"/>
              <a:gd name="connsiteX24" fmla="*/ 18792 w 190637"/>
              <a:gd name="connsiteY24" fmla="*/ 168117 h 492156"/>
              <a:gd name="connsiteX25" fmla="*/ 53717 w 190637"/>
              <a:gd name="connsiteY25" fmla="*/ 133192 h 492156"/>
              <a:gd name="connsiteX26" fmla="*/ 53717 w 190637"/>
              <a:gd name="connsiteY26" fmla="*/ 3017 h 49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0637" h="492156">
                <a:moveTo>
                  <a:pt x="53717" y="3017"/>
                </a:moveTo>
                <a:cubicBezTo>
                  <a:pt x="55305" y="27359"/>
                  <a:pt x="61125" y="236909"/>
                  <a:pt x="63242" y="279242"/>
                </a:cubicBezTo>
                <a:cubicBezTo>
                  <a:pt x="65359" y="321575"/>
                  <a:pt x="49484" y="242730"/>
                  <a:pt x="66417" y="257017"/>
                </a:cubicBezTo>
                <a:cubicBezTo>
                  <a:pt x="83350" y="271304"/>
                  <a:pt x="153730" y="349621"/>
                  <a:pt x="164842" y="364967"/>
                </a:cubicBezTo>
                <a:cubicBezTo>
                  <a:pt x="175954" y="380313"/>
                  <a:pt x="140500" y="339567"/>
                  <a:pt x="133092" y="349092"/>
                </a:cubicBezTo>
                <a:cubicBezTo>
                  <a:pt x="125684" y="358617"/>
                  <a:pt x="121980" y="398304"/>
                  <a:pt x="120392" y="422117"/>
                </a:cubicBezTo>
                <a:cubicBezTo>
                  <a:pt x="118804" y="445930"/>
                  <a:pt x="125684" y="488792"/>
                  <a:pt x="123567" y="491967"/>
                </a:cubicBezTo>
                <a:cubicBezTo>
                  <a:pt x="121450" y="495142"/>
                  <a:pt x="113513" y="457571"/>
                  <a:pt x="107692" y="441167"/>
                </a:cubicBezTo>
                <a:cubicBezTo>
                  <a:pt x="101871" y="424763"/>
                  <a:pt x="100813" y="413650"/>
                  <a:pt x="88642" y="393542"/>
                </a:cubicBezTo>
                <a:cubicBezTo>
                  <a:pt x="76471" y="373434"/>
                  <a:pt x="36254" y="322104"/>
                  <a:pt x="34667" y="320517"/>
                </a:cubicBezTo>
                <a:cubicBezTo>
                  <a:pt x="33080" y="318930"/>
                  <a:pt x="67475" y="368142"/>
                  <a:pt x="79117" y="384017"/>
                </a:cubicBezTo>
                <a:cubicBezTo>
                  <a:pt x="90759" y="399892"/>
                  <a:pt x="94463" y="422117"/>
                  <a:pt x="104517" y="415767"/>
                </a:cubicBezTo>
                <a:cubicBezTo>
                  <a:pt x="114571" y="409417"/>
                  <a:pt x="130975" y="365496"/>
                  <a:pt x="139442" y="345917"/>
                </a:cubicBezTo>
                <a:cubicBezTo>
                  <a:pt x="147909" y="326338"/>
                  <a:pt x="146850" y="299350"/>
                  <a:pt x="155317" y="298292"/>
                </a:cubicBezTo>
                <a:cubicBezTo>
                  <a:pt x="163784" y="297234"/>
                  <a:pt x="187596" y="339038"/>
                  <a:pt x="190242" y="339567"/>
                </a:cubicBezTo>
                <a:cubicBezTo>
                  <a:pt x="192888" y="340096"/>
                  <a:pt x="181775" y="317871"/>
                  <a:pt x="171192" y="301467"/>
                </a:cubicBezTo>
                <a:cubicBezTo>
                  <a:pt x="160609" y="285063"/>
                  <a:pt x="128859" y="241142"/>
                  <a:pt x="126742" y="241142"/>
                </a:cubicBezTo>
                <a:cubicBezTo>
                  <a:pt x="124625" y="241142"/>
                  <a:pt x="158492" y="301467"/>
                  <a:pt x="158492" y="301467"/>
                </a:cubicBezTo>
                <a:cubicBezTo>
                  <a:pt x="159550" y="313109"/>
                  <a:pt x="143675" y="315225"/>
                  <a:pt x="133092" y="310992"/>
                </a:cubicBezTo>
                <a:cubicBezTo>
                  <a:pt x="122509" y="306759"/>
                  <a:pt x="94992" y="276067"/>
                  <a:pt x="94992" y="276067"/>
                </a:cubicBezTo>
                <a:lnTo>
                  <a:pt x="2917" y="190342"/>
                </a:lnTo>
                <a:cubicBezTo>
                  <a:pt x="-8725" y="179230"/>
                  <a:pt x="17734" y="213096"/>
                  <a:pt x="25142" y="209392"/>
                </a:cubicBezTo>
                <a:cubicBezTo>
                  <a:pt x="32550" y="205688"/>
                  <a:pt x="45250" y="180288"/>
                  <a:pt x="47367" y="168117"/>
                </a:cubicBezTo>
                <a:cubicBezTo>
                  <a:pt x="49484" y="155946"/>
                  <a:pt x="42604" y="136367"/>
                  <a:pt x="37842" y="136367"/>
                </a:cubicBezTo>
                <a:cubicBezTo>
                  <a:pt x="33080" y="136367"/>
                  <a:pt x="16146" y="168646"/>
                  <a:pt x="18792" y="168117"/>
                </a:cubicBezTo>
                <a:cubicBezTo>
                  <a:pt x="21438" y="167588"/>
                  <a:pt x="47367" y="157534"/>
                  <a:pt x="53717" y="133192"/>
                </a:cubicBezTo>
                <a:cubicBezTo>
                  <a:pt x="60067" y="108850"/>
                  <a:pt x="52129" y="-21325"/>
                  <a:pt x="53717" y="3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44FBC2F-ACC9-05C7-0B6B-1A0FD8360B8A}"/>
              </a:ext>
            </a:extLst>
          </p:cNvPr>
          <p:cNvSpPr/>
          <p:nvPr/>
        </p:nvSpPr>
        <p:spPr>
          <a:xfrm>
            <a:off x="4892672" y="5997372"/>
            <a:ext cx="241463" cy="125239"/>
          </a:xfrm>
          <a:custGeom>
            <a:avLst/>
            <a:gdLst>
              <a:gd name="connsiteX0" fmla="*/ 3 w 241463"/>
              <a:gd name="connsiteY0" fmla="*/ 22428 h 125239"/>
              <a:gd name="connsiteX1" fmla="*/ 95253 w 241463"/>
              <a:gd name="connsiteY1" fmla="*/ 63703 h 125239"/>
              <a:gd name="connsiteX2" fmla="*/ 231778 w 241463"/>
              <a:gd name="connsiteY2" fmla="*/ 12903 h 125239"/>
              <a:gd name="connsiteX3" fmla="*/ 187328 w 241463"/>
              <a:gd name="connsiteY3" fmla="*/ 41478 h 125239"/>
              <a:gd name="connsiteX4" fmla="*/ 142878 w 241463"/>
              <a:gd name="connsiteY4" fmla="*/ 124028 h 125239"/>
              <a:gd name="connsiteX5" fmla="*/ 120653 w 241463"/>
              <a:gd name="connsiteY5" fmla="*/ 92278 h 125239"/>
              <a:gd name="connsiteX6" fmla="*/ 149228 w 241463"/>
              <a:gd name="connsiteY6" fmla="*/ 114503 h 125239"/>
              <a:gd name="connsiteX7" fmla="*/ 168278 w 241463"/>
              <a:gd name="connsiteY7" fmla="*/ 54178 h 125239"/>
              <a:gd name="connsiteX8" fmla="*/ 241303 w 241463"/>
              <a:gd name="connsiteY8" fmla="*/ 203 h 125239"/>
              <a:gd name="connsiteX9" fmla="*/ 146053 w 241463"/>
              <a:gd name="connsiteY9" fmla="*/ 35128 h 125239"/>
              <a:gd name="connsiteX10" fmla="*/ 63503 w 241463"/>
              <a:gd name="connsiteY10" fmla="*/ 19253 h 125239"/>
              <a:gd name="connsiteX11" fmla="*/ 98428 w 241463"/>
              <a:gd name="connsiteY11" fmla="*/ 51003 h 125239"/>
              <a:gd name="connsiteX12" fmla="*/ 3 w 241463"/>
              <a:gd name="connsiteY12" fmla="*/ 22428 h 1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463" h="125239">
                <a:moveTo>
                  <a:pt x="3" y="22428"/>
                </a:moveTo>
                <a:cubicBezTo>
                  <a:pt x="-526" y="24545"/>
                  <a:pt x="56624" y="65290"/>
                  <a:pt x="95253" y="63703"/>
                </a:cubicBezTo>
                <a:cubicBezTo>
                  <a:pt x="133882" y="62116"/>
                  <a:pt x="216432" y="16607"/>
                  <a:pt x="231778" y="12903"/>
                </a:cubicBezTo>
                <a:cubicBezTo>
                  <a:pt x="247124" y="9199"/>
                  <a:pt x="202145" y="22957"/>
                  <a:pt x="187328" y="41478"/>
                </a:cubicBezTo>
                <a:cubicBezTo>
                  <a:pt x="172511" y="59999"/>
                  <a:pt x="153990" y="115561"/>
                  <a:pt x="142878" y="124028"/>
                </a:cubicBezTo>
                <a:cubicBezTo>
                  <a:pt x="131766" y="132495"/>
                  <a:pt x="119595" y="93866"/>
                  <a:pt x="120653" y="92278"/>
                </a:cubicBezTo>
                <a:cubicBezTo>
                  <a:pt x="121711" y="90690"/>
                  <a:pt x="141291" y="120853"/>
                  <a:pt x="149228" y="114503"/>
                </a:cubicBezTo>
                <a:cubicBezTo>
                  <a:pt x="157165" y="108153"/>
                  <a:pt x="152932" y="73228"/>
                  <a:pt x="168278" y="54178"/>
                </a:cubicBezTo>
                <a:cubicBezTo>
                  <a:pt x="183624" y="35128"/>
                  <a:pt x="245007" y="3378"/>
                  <a:pt x="241303" y="203"/>
                </a:cubicBezTo>
                <a:cubicBezTo>
                  <a:pt x="237599" y="-2972"/>
                  <a:pt x="175686" y="31953"/>
                  <a:pt x="146053" y="35128"/>
                </a:cubicBezTo>
                <a:cubicBezTo>
                  <a:pt x="116420" y="38303"/>
                  <a:pt x="71440" y="16607"/>
                  <a:pt x="63503" y="19253"/>
                </a:cubicBezTo>
                <a:cubicBezTo>
                  <a:pt x="55566" y="21899"/>
                  <a:pt x="110599" y="52061"/>
                  <a:pt x="98428" y="51003"/>
                </a:cubicBezTo>
                <a:cubicBezTo>
                  <a:pt x="86257" y="49945"/>
                  <a:pt x="532" y="20311"/>
                  <a:pt x="3" y="2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E3FA3ECA-86DB-D036-6F17-1DF562DB6ACA}"/>
              </a:ext>
            </a:extLst>
          </p:cNvPr>
          <p:cNvSpPr/>
          <p:nvPr/>
        </p:nvSpPr>
        <p:spPr>
          <a:xfrm>
            <a:off x="5041790" y="6076283"/>
            <a:ext cx="165218" cy="121846"/>
          </a:xfrm>
          <a:custGeom>
            <a:avLst/>
            <a:gdLst>
              <a:gd name="connsiteX0" fmla="*/ 165210 w 165218"/>
              <a:gd name="connsiteY0" fmla="*/ 10192 h 121846"/>
              <a:gd name="connsiteX1" fmla="*/ 73135 w 165218"/>
              <a:gd name="connsiteY1" fmla="*/ 111792 h 121846"/>
              <a:gd name="connsiteX2" fmla="*/ 79485 w 165218"/>
              <a:gd name="connsiteY2" fmla="*/ 118142 h 121846"/>
              <a:gd name="connsiteX3" fmla="*/ 3285 w 165218"/>
              <a:gd name="connsiteY3" fmla="*/ 48292 h 121846"/>
              <a:gd name="connsiteX4" fmla="*/ 12810 w 165218"/>
              <a:gd name="connsiteY4" fmla="*/ 73692 h 121846"/>
              <a:gd name="connsiteX5" fmla="*/ 3285 w 165218"/>
              <a:gd name="connsiteY5" fmla="*/ 105442 h 121846"/>
              <a:gd name="connsiteX6" fmla="*/ 19160 w 165218"/>
              <a:gd name="connsiteY6" fmla="*/ 70517 h 121846"/>
              <a:gd name="connsiteX7" fmla="*/ 69960 w 165218"/>
              <a:gd name="connsiteY7" fmla="*/ 76867 h 121846"/>
              <a:gd name="connsiteX8" fmla="*/ 66785 w 165218"/>
              <a:gd name="connsiteY8" fmla="*/ 35592 h 121846"/>
              <a:gd name="connsiteX9" fmla="*/ 47735 w 165218"/>
              <a:gd name="connsiteY9" fmla="*/ 667 h 121846"/>
              <a:gd name="connsiteX10" fmla="*/ 76310 w 165218"/>
              <a:gd name="connsiteY10" fmla="*/ 67342 h 121846"/>
              <a:gd name="connsiteX11" fmla="*/ 66785 w 165218"/>
              <a:gd name="connsiteY11" fmla="*/ 92742 h 121846"/>
              <a:gd name="connsiteX12" fmla="*/ 165210 w 165218"/>
              <a:gd name="connsiteY12" fmla="*/ 10192 h 12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218" h="121846">
                <a:moveTo>
                  <a:pt x="165210" y="10192"/>
                </a:moveTo>
                <a:cubicBezTo>
                  <a:pt x="166268" y="13367"/>
                  <a:pt x="73135" y="111792"/>
                  <a:pt x="73135" y="111792"/>
                </a:cubicBezTo>
                <a:cubicBezTo>
                  <a:pt x="58847" y="129784"/>
                  <a:pt x="79485" y="118142"/>
                  <a:pt x="79485" y="118142"/>
                </a:cubicBezTo>
                <a:cubicBezTo>
                  <a:pt x="67843" y="107559"/>
                  <a:pt x="14397" y="55700"/>
                  <a:pt x="3285" y="48292"/>
                </a:cubicBezTo>
                <a:cubicBezTo>
                  <a:pt x="-7828" y="40884"/>
                  <a:pt x="12810" y="64167"/>
                  <a:pt x="12810" y="73692"/>
                </a:cubicBezTo>
                <a:cubicBezTo>
                  <a:pt x="12810" y="83217"/>
                  <a:pt x="2227" y="105971"/>
                  <a:pt x="3285" y="105442"/>
                </a:cubicBezTo>
                <a:cubicBezTo>
                  <a:pt x="4343" y="104913"/>
                  <a:pt x="8048" y="75279"/>
                  <a:pt x="19160" y="70517"/>
                </a:cubicBezTo>
                <a:cubicBezTo>
                  <a:pt x="30272" y="65755"/>
                  <a:pt x="62023" y="82688"/>
                  <a:pt x="69960" y="76867"/>
                </a:cubicBezTo>
                <a:cubicBezTo>
                  <a:pt x="77897" y="71046"/>
                  <a:pt x="70489" y="48292"/>
                  <a:pt x="66785" y="35592"/>
                </a:cubicBezTo>
                <a:cubicBezTo>
                  <a:pt x="63081" y="22892"/>
                  <a:pt x="46148" y="-4625"/>
                  <a:pt x="47735" y="667"/>
                </a:cubicBezTo>
                <a:cubicBezTo>
                  <a:pt x="49322" y="5959"/>
                  <a:pt x="73135" y="51996"/>
                  <a:pt x="76310" y="67342"/>
                </a:cubicBezTo>
                <a:cubicBezTo>
                  <a:pt x="79485" y="82688"/>
                  <a:pt x="56731" y="100679"/>
                  <a:pt x="66785" y="92742"/>
                </a:cubicBezTo>
                <a:cubicBezTo>
                  <a:pt x="76839" y="84805"/>
                  <a:pt x="164152" y="7017"/>
                  <a:pt x="165210" y="10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63940650-549B-F936-EF1D-58F1B90BA1FD}"/>
              </a:ext>
            </a:extLst>
          </p:cNvPr>
          <p:cNvSpPr/>
          <p:nvPr/>
        </p:nvSpPr>
        <p:spPr>
          <a:xfrm>
            <a:off x="4800581" y="5990191"/>
            <a:ext cx="146413" cy="372705"/>
          </a:xfrm>
          <a:custGeom>
            <a:avLst/>
            <a:gdLst>
              <a:gd name="connsiteX0" fmla="*/ 19 w 146413"/>
              <a:gd name="connsiteY0" fmla="*/ 1034 h 372705"/>
              <a:gd name="connsiteX1" fmla="*/ 12719 w 146413"/>
              <a:gd name="connsiteY1" fmla="*/ 213759 h 372705"/>
              <a:gd name="connsiteX2" fmla="*/ 15894 w 146413"/>
              <a:gd name="connsiteY2" fmla="*/ 197884 h 372705"/>
              <a:gd name="connsiteX3" fmla="*/ 76219 w 146413"/>
              <a:gd name="connsiteY3" fmla="*/ 305834 h 372705"/>
              <a:gd name="connsiteX4" fmla="*/ 76219 w 146413"/>
              <a:gd name="connsiteY4" fmla="*/ 299484 h 372705"/>
              <a:gd name="connsiteX5" fmla="*/ 146069 w 146413"/>
              <a:gd name="connsiteY5" fmla="*/ 372509 h 372705"/>
              <a:gd name="connsiteX6" fmla="*/ 101619 w 146413"/>
              <a:gd name="connsiteY6" fmla="*/ 318534 h 372705"/>
              <a:gd name="connsiteX7" fmla="*/ 69869 w 146413"/>
              <a:gd name="connsiteY7" fmla="*/ 245509 h 372705"/>
              <a:gd name="connsiteX8" fmla="*/ 85744 w 146413"/>
              <a:gd name="connsiteY8" fmla="*/ 204234 h 372705"/>
              <a:gd name="connsiteX9" fmla="*/ 63519 w 146413"/>
              <a:gd name="connsiteY9" fmla="*/ 270909 h 372705"/>
              <a:gd name="connsiteX10" fmla="*/ 34944 w 146413"/>
              <a:gd name="connsiteY10" fmla="*/ 235984 h 372705"/>
              <a:gd name="connsiteX11" fmla="*/ 63519 w 146413"/>
              <a:gd name="connsiteY11" fmla="*/ 131209 h 372705"/>
              <a:gd name="connsiteX12" fmla="*/ 25419 w 146413"/>
              <a:gd name="connsiteY12" fmla="*/ 197884 h 372705"/>
              <a:gd name="connsiteX13" fmla="*/ 15894 w 146413"/>
              <a:gd name="connsiteY13" fmla="*/ 134384 h 372705"/>
              <a:gd name="connsiteX14" fmla="*/ 19 w 146413"/>
              <a:gd name="connsiteY14" fmla="*/ 1034 h 37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413" h="372705">
                <a:moveTo>
                  <a:pt x="19" y="1034"/>
                </a:moveTo>
                <a:cubicBezTo>
                  <a:pt x="-510" y="14263"/>
                  <a:pt x="10073" y="180951"/>
                  <a:pt x="12719" y="213759"/>
                </a:cubicBezTo>
                <a:cubicBezTo>
                  <a:pt x="15365" y="246567"/>
                  <a:pt x="5311" y="182538"/>
                  <a:pt x="15894" y="197884"/>
                </a:cubicBezTo>
                <a:cubicBezTo>
                  <a:pt x="26477" y="213230"/>
                  <a:pt x="76219" y="305834"/>
                  <a:pt x="76219" y="305834"/>
                </a:cubicBezTo>
                <a:cubicBezTo>
                  <a:pt x="86273" y="322767"/>
                  <a:pt x="64577" y="288372"/>
                  <a:pt x="76219" y="299484"/>
                </a:cubicBezTo>
                <a:cubicBezTo>
                  <a:pt x="87861" y="310597"/>
                  <a:pt x="141836" y="369334"/>
                  <a:pt x="146069" y="372509"/>
                </a:cubicBezTo>
                <a:cubicBezTo>
                  <a:pt x="150302" y="375684"/>
                  <a:pt x="114319" y="339701"/>
                  <a:pt x="101619" y="318534"/>
                </a:cubicBezTo>
                <a:cubicBezTo>
                  <a:pt x="88919" y="297367"/>
                  <a:pt x="72515" y="264559"/>
                  <a:pt x="69869" y="245509"/>
                </a:cubicBezTo>
                <a:cubicBezTo>
                  <a:pt x="67223" y="226459"/>
                  <a:pt x="86802" y="200001"/>
                  <a:pt x="85744" y="204234"/>
                </a:cubicBezTo>
                <a:cubicBezTo>
                  <a:pt x="84686" y="208467"/>
                  <a:pt x="71986" y="265617"/>
                  <a:pt x="63519" y="270909"/>
                </a:cubicBezTo>
                <a:cubicBezTo>
                  <a:pt x="55052" y="276201"/>
                  <a:pt x="34944" y="259267"/>
                  <a:pt x="34944" y="235984"/>
                </a:cubicBezTo>
                <a:cubicBezTo>
                  <a:pt x="34944" y="212701"/>
                  <a:pt x="65107" y="137559"/>
                  <a:pt x="63519" y="131209"/>
                </a:cubicBezTo>
                <a:cubicBezTo>
                  <a:pt x="61932" y="124859"/>
                  <a:pt x="33357" y="197355"/>
                  <a:pt x="25419" y="197884"/>
                </a:cubicBezTo>
                <a:cubicBezTo>
                  <a:pt x="17482" y="198413"/>
                  <a:pt x="18011" y="163488"/>
                  <a:pt x="15894" y="134384"/>
                </a:cubicBezTo>
                <a:cubicBezTo>
                  <a:pt x="13777" y="105280"/>
                  <a:pt x="548" y="-12195"/>
                  <a:pt x="19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2250313F-A836-3FD5-AF21-2AB87DF1256C}"/>
              </a:ext>
            </a:extLst>
          </p:cNvPr>
          <p:cNvSpPr/>
          <p:nvPr/>
        </p:nvSpPr>
        <p:spPr>
          <a:xfrm>
            <a:off x="5025945" y="5419721"/>
            <a:ext cx="111595" cy="114878"/>
          </a:xfrm>
          <a:custGeom>
            <a:avLst/>
            <a:gdLst>
              <a:gd name="connsiteX0" fmla="*/ 88980 w 111595"/>
              <a:gd name="connsiteY0" fmla="*/ 4 h 114878"/>
              <a:gd name="connsiteX1" fmla="*/ 111205 w 111595"/>
              <a:gd name="connsiteY1" fmla="*/ 63504 h 114878"/>
              <a:gd name="connsiteX2" fmla="*/ 66755 w 111595"/>
              <a:gd name="connsiteY2" fmla="*/ 60329 h 114878"/>
              <a:gd name="connsiteX3" fmla="*/ 76280 w 111595"/>
              <a:gd name="connsiteY3" fmla="*/ 114304 h 114878"/>
              <a:gd name="connsiteX4" fmla="*/ 50880 w 111595"/>
              <a:gd name="connsiteY4" fmla="*/ 85729 h 114878"/>
              <a:gd name="connsiteX5" fmla="*/ 80 w 111595"/>
              <a:gd name="connsiteY5" fmla="*/ 38104 h 114878"/>
              <a:gd name="connsiteX6" fmla="*/ 63580 w 111595"/>
              <a:gd name="connsiteY6" fmla="*/ 88904 h 114878"/>
              <a:gd name="connsiteX7" fmla="*/ 98505 w 111595"/>
              <a:gd name="connsiteY7" fmla="*/ 60329 h 114878"/>
              <a:gd name="connsiteX8" fmla="*/ 88980 w 111595"/>
              <a:gd name="connsiteY8" fmla="*/ 4 h 11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95" h="114878">
                <a:moveTo>
                  <a:pt x="88980" y="4"/>
                </a:moveTo>
                <a:cubicBezTo>
                  <a:pt x="91097" y="533"/>
                  <a:pt x="114909" y="53450"/>
                  <a:pt x="111205" y="63504"/>
                </a:cubicBezTo>
                <a:cubicBezTo>
                  <a:pt x="107501" y="73558"/>
                  <a:pt x="72576" y="51862"/>
                  <a:pt x="66755" y="60329"/>
                </a:cubicBezTo>
                <a:cubicBezTo>
                  <a:pt x="60934" y="68796"/>
                  <a:pt x="78926" y="110071"/>
                  <a:pt x="76280" y="114304"/>
                </a:cubicBezTo>
                <a:cubicBezTo>
                  <a:pt x="73634" y="118537"/>
                  <a:pt x="63580" y="98429"/>
                  <a:pt x="50880" y="85729"/>
                </a:cubicBezTo>
                <a:cubicBezTo>
                  <a:pt x="38180" y="73029"/>
                  <a:pt x="-2037" y="37575"/>
                  <a:pt x="80" y="38104"/>
                </a:cubicBezTo>
                <a:cubicBezTo>
                  <a:pt x="2197" y="38633"/>
                  <a:pt x="47176" y="85200"/>
                  <a:pt x="63580" y="88904"/>
                </a:cubicBezTo>
                <a:cubicBezTo>
                  <a:pt x="79984" y="92608"/>
                  <a:pt x="93743" y="72500"/>
                  <a:pt x="98505" y="60329"/>
                </a:cubicBezTo>
                <a:cubicBezTo>
                  <a:pt x="103267" y="48158"/>
                  <a:pt x="86863" y="-525"/>
                  <a:pt x="8898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1879E0D-D141-0A8D-752C-4C184529A5E0}"/>
              </a:ext>
            </a:extLst>
          </p:cNvPr>
          <p:cNvSpPr/>
          <p:nvPr/>
        </p:nvSpPr>
        <p:spPr>
          <a:xfrm>
            <a:off x="4946517" y="5498860"/>
            <a:ext cx="343355" cy="179407"/>
          </a:xfrm>
          <a:custGeom>
            <a:avLst/>
            <a:gdLst>
              <a:gd name="connsiteX0" fmla="*/ 133 w 343355"/>
              <a:gd name="connsiteY0" fmla="*/ 240 h 179407"/>
              <a:gd name="connsiteX1" fmla="*/ 133483 w 343355"/>
              <a:gd name="connsiteY1" fmla="*/ 114540 h 179407"/>
              <a:gd name="connsiteX2" fmla="*/ 114433 w 343355"/>
              <a:gd name="connsiteY2" fmla="*/ 57390 h 179407"/>
              <a:gd name="connsiteX3" fmla="*/ 184283 w 343355"/>
              <a:gd name="connsiteY3" fmla="*/ 133590 h 179407"/>
              <a:gd name="connsiteX4" fmla="*/ 244608 w 343355"/>
              <a:gd name="connsiteY4" fmla="*/ 178040 h 179407"/>
              <a:gd name="connsiteX5" fmla="*/ 212858 w 343355"/>
              <a:gd name="connsiteY5" fmla="*/ 82790 h 179407"/>
              <a:gd name="connsiteX6" fmla="*/ 343033 w 343355"/>
              <a:gd name="connsiteY6" fmla="*/ 133590 h 179407"/>
              <a:gd name="connsiteX7" fmla="*/ 247783 w 343355"/>
              <a:gd name="connsiteY7" fmla="*/ 89140 h 179407"/>
              <a:gd name="connsiteX8" fmla="*/ 184283 w 343355"/>
              <a:gd name="connsiteY8" fmla="*/ 92315 h 179407"/>
              <a:gd name="connsiteX9" fmla="*/ 190633 w 343355"/>
              <a:gd name="connsiteY9" fmla="*/ 73265 h 179407"/>
              <a:gd name="connsiteX10" fmla="*/ 235083 w 343355"/>
              <a:gd name="connsiteY10" fmla="*/ 35165 h 179407"/>
              <a:gd name="connsiteX11" fmla="*/ 174758 w 343355"/>
              <a:gd name="connsiteY11" fmla="*/ 76440 h 179407"/>
              <a:gd name="connsiteX12" fmla="*/ 222383 w 343355"/>
              <a:gd name="connsiteY12" fmla="*/ 117715 h 179407"/>
              <a:gd name="connsiteX13" fmla="*/ 181108 w 343355"/>
              <a:gd name="connsiteY13" fmla="*/ 117715 h 179407"/>
              <a:gd name="connsiteX14" fmla="*/ 92208 w 343355"/>
              <a:gd name="connsiteY14" fmla="*/ 41515 h 179407"/>
              <a:gd name="connsiteX15" fmla="*/ 108083 w 343355"/>
              <a:gd name="connsiteY15" fmla="*/ 82790 h 179407"/>
              <a:gd name="connsiteX16" fmla="*/ 133 w 343355"/>
              <a:gd name="connsiteY16" fmla="*/ 240 h 17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3355" h="179407">
                <a:moveTo>
                  <a:pt x="133" y="240"/>
                </a:moveTo>
                <a:cubicBezTo>
                  <a:pt x="4366" y="5532"/>
                  <a:pt x="114433" y="105015"/>
                  <a:pt x="133483" y="114540"/>
                </a:cubicBezTo>
                <a:cubicBezTo>
                  <a:pt x="152533" y="124065"/>
                  <a:pt x="105966" y="54215"/>
                  <a:pt x="114433" y="57390"/>
                </a:cubicBezTo>
                <a:cubicBezTo>
                  <a:pt x="122900" y="60565"/>
                  <a:pt x="162587" y="113482"/>
                  <a:pt x="184283" y="133590"/>
                </a:cubicBezTo>
                <a:cubicBezTo>
                  <a:pt x="205979" y="153698"/>
                  <a:pt x="239845" y="186507"/>
                  <a:pt x="244608" y="178040"/>
                </a:cubicBezTo>
                <a:cubicBezTo>
                  <a:pt x="249371" y="169573"/>
                  <a:pt x="196454" y="90198"/>
                  <a:pt x="212858" y="82790"/>
                </a:cubicBezTo>
                <a:cubicBezTo>
                  <a:pt x="229262" y="75382"/>
                  <a:pt x="337212" y="132532"/>
                  <a:pt x="343033" y="133590"/>
                </a:cubicBezTo>
                <a:cubicBezTo>
                  <a:pt x="348854" y="134648"/>
                  <a:pt x="274241" y="96019"/>
                  <a:pt x="247783" y="89140"/>
                </a:cubicBezTo>
                <a:cubicBezTo>
                  <a:pt x="221325" y="82261"/>
                  <a:pt x="193808" y="94961"/>
                  <a:pt x="184283" y="92315"/>
                </a:cubicBezTo>
                <a:cubicBezTo>
                  <a:pt x="174758" y="89669"/>
                  <a:pt x="182166" y="82790"/>
                  <a:pt x="190633" y="73265"/>
                </a:cubicBezTo>
                <a:cubicBezTo>
                  <a:pt x="199100" y="63740"/>
                  <a:pt x="237729" y="34636"/>
                  <a:pt x="235083" y="35165"/>
                </a:cubicBezTo>
                <a:cubicBezTo>
                  <a:pt x="232437" y="35694"/>
                  <a:pt x="176875" y="62682"/>
                  <a:pt x="174758" y="76440"/>
                </a:cubicBezTo>
                <a:cubicBezTo>
                  <a:pt x="172641" y="90198"/>
                  <a:pt x="221325" y="110836"/>
                  <a:pt x="222383" y="117715"/>
                </a:cubicBezTo>
                <a:cubicBezTo>
                  <a:pt x="223441" y="124594"/>
                  <a:pt x="202804" y="130415"/>
                  <a:pt x="181108" y="117715"/>
                </a:cubicBezTo>
                <a:cubicBezTo>
                  <a:pt x="159412" y="105015"/>
                  <a:pt x="104379" y="47336"/>
                  <a:pt x="92208" y="41515"/>
                </a:cubicBezTo>
                <a:cubicBezTo>
                  <a:pt x="80037" y="35694"/>
                  <a:pt x="122370" y="87023"/>
                  <a:pt x="108083" y="82790"/>
                </a:cubicBezTo>
                <a:cubicBezTo>
                  <a:pt x="93796" y="78557"/>
                  <a:pt x="-4100" y="-5052"/>
                  <a:pt x="13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1E68068-0027-C715-A1F6-95113A416EAA}"/>
              </a:ext>
            </a:extLst>
          </p:cNvPr>
          <p:cNvSpPr/>
          <p:nvPr/>
        </p:nvSpPr>
        <p:spPr>
          <a:xfrm>
            <a:off x="5298578" y="5644869"/>
            <a:ext cx="102096" cy="229416"/>
          </a:xfrm>
          <a:custGeom>
            <a:avLst/>
            <a:gdLst>
              <a:gd name="connsiteX0" fmla="*/ 35422 w 102096"/>
              <a:gd name="connsiteY0" fmla="*/ 281 h 229416"/>
              <a:gd name="connsiteX1" fmla="*/ 63997 w 102096"/>
              <a:gd name="connsiteY1" fmla="*/ 114581 h 229416"/>
              <a:gd name="connsiteX2" fmla="*/ 6847 w 102096"/>
              <a:gd name="connsiteY2" fmla="*/ 228881 h 229416"/>
              <a:gd name="connsiteX3" fmla="*/ 54472 w 102096"/>
              <a:gd name="connsiteY3" fmla="*/ 155856 h 229416"/>
              <a:gd name="connsiteX4" fmla="*/ 98922 w 102096"/>
              <a:gd name="connsiteY4" fmla="*/ 117756 h 229416"/>
              <a:gd name="connsiteX5" fmla="*/ 95747 w 102096"/>
              <a:gd name="connsiteY5" fmla="*/ 63781 h 229416"/>
              <a:gd name="connsiteX6" fmla="*/ 73522 w 102096"/>
              <a:gd name="connsiteY6" fmla="*/ 117756 h 229416"/>
              <a:gd name="connsiteX7" fmla="*/ 32247 w 102096"/>
              <a:gd name="connsiteY7" fmla="*/ 117756 h 229416"/>
              <a:gd name="connsiteX8" fmla="*/ 497 w 102096"/>
              <a:gd name="connsiteY8" fmla="*/ 130456 h 229416"/>
              <a:gd name="connsiteX9" fmla="*/ 57647 w 102096"/>
              <a:gd name="connsiteY9" fmla="*/ 82831 h 229416"/>
              <a:gd name="connsiteX10" fmla="*/ 35422 w 102096"/>
              <a:gd name="connsiteY10" fmla="*/ 281 h 22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96" h="229416">
                <a:moveTo>
                  <a:pt x="35422" y="281"/>
                </a:moveTo>
                <a:cubicBezTo>
                  <a:pt x="36480" y="5572"/>
                  <a:pt x="68760" y="76481"/>
                  <a:pt x="63997" y="114581"/>
                </a:cubicBezTo>
                <a:cubicBezTo>
                  <a:pt x="59235" y="152681"/>
                  <a:pt x="8434" y="222002"/>
                  <a:pt x="6847" y="228881"/>
                </a:cubicBezTo>
                <a:cubicBezTo>
                  <a:pt x="5260" y="235760"/>
                  <a:pt x="39126" y="174377"/>
                  <a:pt x="54472" y="155856"/>
                </a:cubicBezTo>
                <a:cubicBezTo>
                  <a:pt x="69818" y="137335"/>
                  <a:pt x="92043" y="133102"/>
                  <a:pt x="98922" y="117756"/>
                </a:cubicBezTo>
                <a:cubicBezTo>
                  <a:pt x="105801" y="102410"/>
                  <a:pt x="99980" y="63781"/>
                  <a:pt x="95747" y="63781"/>
                </a:cubicBezTo>
                <a:cubicBezTo>
                  <a:pt x="91514" y="63781"/>
                  <a:pt x="84105" y="108760"/>
                  <a:pt x="73522" y="117756"/>
                </a:cubicBezTo>
                <a:cubicBezTo>
                  <a:pt x="62939" y="126752"/>
                  <a:pt x="44418" y="115639"/>
                  <a:pt x="32247" y="117756"/>
                </a:cubicBezTo>
                <a:cubicBezTo>
                  <a:pt x="20076" y="119873"/>
                  <a:pt x="-3736" y="136277"/>
                  <a:pt x="497" y="130456"/>
                </a:cubicBezTo>
                <a:cubicBezTo>
                  <a:pt x="4730" y="124635"/>
                  <a:pt x="51297" y="99764"/>
                  <a:pt x="57647" y="82831"/>
                </a:cubicBezTo>
                <a:cubicBezTo>
                  <a:pt x="63997" y="65898"/>
                  <a:pt x="34364" y="-5010"/>
                  <a:pt x="35422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CE02525A-CBEB-64E2-0BB5-39A60F5F46C2}"/>
              </a:ext>
            </a:extLst>
          </p:cNvPr>
          <p:cNvSpPr/>
          <p:nvPr/>
        </p:nvSpPr>
        <p:spPr>
          <a:xfrm>
            <a:off x="4933950" y="5435521"/>
            <a:ext cx="155580" cy="133872"/>
          </a:xfrm>
          <a:custGeom>
            <a:avLst/>
            <a:gdLst>
              <a:gd name="connsiteX0" fmla="*/ 0 w 155580"/>
              <a:gd name="connsiteY0" fmla="*/ 19129 h 133872"/>
              <a:gd name="connsiteX1" fmla="*/ 92075 w 155580"/>
              <a:gd name="connsiteY1" fmla="*/ 41354 h 133872"/>
              <a:gd name="connsiteX2" fmla="*/ 107950 w 155580"/>
              <a:gd name="connsiteY2" fmla="*/ 133429 h 133872"/>
              <a:gd name="connsiteX3" fmla="*/ 104775 w 155580"/>
              <a:gd name="connsiteY3" fmla="*/ 73104 h 133872"/>
              <a:gd name="connsiteX4" fmla="*/ 155575 w 155580"/>
              <a:gd name="connsiteY4" fmla="*/ 79 h 133872"/>
              <a:gd name="connsiteX5" fmla="*/ 107950 w 155580"/>
              <a:gd name="connsiteY5" fmla="*/ 60404 h 133872"/>
              <a:gd name="connsiteX6" fmla="*/ 88900 w 155580"/>
              <a:gd name="connsiteY6" fmla="*/ 130254 h 133872"/>
              <a:gd name="connsiteX7" fmla="*/ 92075 w 155580"/>
              <a:gd name="connsiteY7" fmla="*/ 76279 h 133872"/>
              <a:gd name="connsiteX8" fmla="*/ 0 w 155580"/>
              <a:gd name="connsiteY8" fmla="*/ 19129 h 1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80" h="133872">
                <a:moveTo>
                  <a:pt x="0" y="19129"/>
                </a:moveTo>
                <a:cubicBezTo>
                  <a:pt x="0" y="13308"/>
                  <a:pt x="74083" y="22304"/>
                  <a:pt x="92075" y="41354"/>
                </a:cubicBezTo>
                <a:cubicBezTo>
                  <a:pt x="110067" y="60404"/>
                  <a:pt x="105833" y="128137"/>
                  <a:pt x="107950" y="133429"/>
                </a:cubicBezTo>
                <a:cubicBezTo>
                  <a:pt x="110067" y="138721"/>
                  <a:pt x="96838" y="95329"/>
                  <a:pt x="104775" y="73104"/>
                </a:cubicBezTo>
                <a:cubicBezTo>
                  <a:pt x="112713" y="50879"/>
                  <a:pt x="155046" y="2196"/>
                  <a:pt x="155575" y="79"/>
                </a:cubicBezTo>
                <a:cubicBezTo>
                  <a:pt x="156104" y="-2038"/>
                  <a:pt x="119062" y="38708"/>
                  <a:pt x="107950" y="60404"/>
                </a:cubicBezTo>
                <a:cubicBezTo>
                  <a:pt x="96838" y="82100"/>
                  <a:pt x="91546" y="127608"/>
                  <a:pt x="88900" y="130254"/>
                </a:cubicBezTo>
                <a:cubicBezTo>
                  <a:pt x="86254" y="132900"/>
                  <a:pt x="102658" y="92154"/>
                  <a:pt x="92075" y="76279"/>
                </a:cubicBezTo>
                <a:cubicBezTo>
                  <a:pt x="81492" y="60404"/>
                  <a:pt x="0" y="24950"/>
                  <a:pt x="0" y="19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55E4292-599A-B722-D6D7-1A87D12786E7}"/>
              </a:ext>
            </a:extLst>
          </p:cNvPr>
          <p:cNvSpPr/>
          <p:nvPr/>
        </p:nvSpPr>
        <p:spPr>
          <a:xfrm>
            <a:off x="4835525" y="5556250"/>
            <a:ext cx="358919" cy="441443"/>
          </a:xfrm>
          <a:custGeom>
            <a:avLst/>
            <a:gdLst>
              <a:gd name="connsiteX0" fmla="*/ 0 w 358919"/>
              <a:gd name="connsiteY0" fmla="*/ 0 h 441443"/>
              <a:gd name="connsiteX1" fmla="*/ 279400 w 358919"/>
              <a:gd name="connsiteY1" fmla="*/ 187325 h 441443"/>
              <a:gd name="connsiteX2" fmla="*/ 339725 w 358919"/>
              <a:gd name="connsiteY2" fmla="*/ 292100 h 441443"/>
              <a:gd name="connsiteX3" fmla="*/ 269875 w 358919"/>
              <a:gd name="connsiteY3" fmla="*/ 355600 h 441443"/>
              <a:gd name="connsiteX4" fmla="*/ 358775 w 358919"/>
              <a:gd name="connsiteY4" fmla="*/ 292100 h 441443"/>
              <a:gd name="connsiteX5" fmla="*/ 292100 w 358919"/>
              <a:gd name="connsiteY5" fmla="*/ 441325 h 441443"/>
              <a:gd name="connsiteX6" fmla="*/ 349250 w 358919"/>
              <a:gd name="connsiteY6" fmla="*/ 263525 h 441443"/>
              <a:gd name="connsiteX7" fmla="*/ 254000 w 358919"/>
              <a:gd name="connsiteY7" fmla="*/ 171450 h 441443"/>
              <a:gd name="connsiteX8" fmla="*/ 146050 w 358919"/>
              <a:gd name="connsiteY8" fmla="*/ 161925 h 441443"/>
              <a:gd name="connsiteX9" fmla="*/ 219075 w 358919"/>
              <a:gd name="connsiteY9" fmla="*/ 161925 h 441443"/>
              <a:gd name="connsiteX10" fmla="*/ 165100 w 358919"/>
              <a:gd name="connsiteY10" fmla="*/ 117475 h 441443"/>
              <a:gd name="connsiteX11" fmla="*/ 0 w 358919"/>
              <a:gd name="connsiteY11" fmla="*/ 0 h 44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919" h="441443">
                <a:moveTo>
                  <a:pt x="0" y="0"/>
                </a:moveTo>
                <a:cubicBezTo>
                  <a:pt x="111389" y="69321"/>
                  <a:pt x="222779" y="138642"/>
                  <a:pt x="279400" y="187325"/>
                </a:cubicBezTo>
                <a:cubicBezTo>
                  <a:pt x="336021" y="236008"/>
                  <a:pt x="341312" y="264054"/>
                  <a:pt x="339725" y="292100"/>
                </a:cubicBezTo>
                <a:cubicBezTo>
                  <a:pt x="338138" y="320146"/>
                  <a:pt x="266700" y="355600"/>
                  <a:pt x="269875" y="355600"/>
                </a:cubicBezTo>
                <a:cubicBezTo>
                  <a:pt x="273050" y="355600"/>
                  <a:pt x="355071" y="277813"/>
                  <a:pt x="358775" y="292100"/>
                </a:cubicBezTo>
                <a:cubicBezTo>
                  <a:pt x="362479" y="306387"/>
                  <a:pt x="293687" y="446087"/>
                  <a:pt x="292100" y="441325"/>
                </a:cubicBezTo>
                <a:cubicBezTo>
                  <a:pt x="290513" y="436563"/>
                  <a:pt x="355600" y="308504"/>
                  <a:pt x="349250" y="263525"/>
                </a:cubicBezTo>
                <a:cubicBezTo>
                  <a:pt x="342900" y="218546"/>
                  <a:pt x="287867" y="188383"/>
                  <a:pt x="254000" y="171450"/>
                </a:cubicBezTo>
                <a:cubicBezTo>
                  <a:pt x="220133" y="154517"/>
                  <a:pt x="151871" y="163513"/>
                  <a:pt x="146050" y="161925"/>
                </a:cubicBezTo>
                <a:cubicBezTo>
                  <a:pt x="140229" y="160338"/>
                  <a:pt x="215900" y="169333"/>
                  <a:pt x="219075" y="161925"/>
                </a:cubicBezTo>
                <a:cubicBezTo>
                  <a:pt x="222250" y="154517"/>
                  <a:pt x="165100" y="117475"/>
                  <a:pt x="165100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CE57D58-45B3-1633-11E6-B202E3C7EA90}"/>
              </a:ext>
            </a:extLst>
          </p:cNvPr>
          <p:cNvSpPr/>
          <p:nvPr/>
        </p:nvSpPr>
        <p:spPr>
          <a:xfrm>
            <a:off x="4776576" y="5549807"/>
            <a:ext cx="148074" cy="194921"/>
          </a:xfrm>
          <a:custGeom>
            <a:avLst/>
            <a:gdLst>
              <a:gd name="connsiteX0" fmla="*/ 147849 w 148074"/>
              <a:gd name="connsiteY0" fmla="*/ 101693 h 194921"/>
              <a:gd name="connsiteX1" fmla="*/ 84349 w 148074"/>
              <a:gd name="connsiteY1" fmla="*/ 85818 h 194921"/>
              <a:gd name="connsiteX2" fmla="*/ 1799 w 148074"/>
              <a:gd name="connsiteY2" fmla="*/ 193768 h 194921"/>
              <a:gd name="connsiteX3" fmla="*/ 27199 w 148074"/>
              <a:gd name="connsiteY3" fmla="*/ 139793 h 194921"/>
              <a:gd name="connsiteX4" fmla="*/ 24024 w 148074"/>
              <a:gd name="connsiteY4" fmla="*/ 92168 h 194921"/>
              <a:gd name="connsiteX5" fmla="*/ 106574 w 148074"/>
              <a:gd name="connsiteY5" fmla="*/ 187418 h 194921"/>
              <a:gd name="connsiteX6" fmla="*/ 87524 w 148074"/>
              <a:gd name="connsiteY6" fmla="*/ 142968 h 194921"/>
              <a:gd name="connsiteX7" fmla="*/ 97049 w 148074"/>
              <a:gd name="connsiteY7" fmla="*/ 139793 h 194921"/>
              <a:gd name="connsiteX8" fmla="*/ 55774 w 148074"/>
              <a:gd name="connsiteY8" fmla="*/ 111218 h 194921"/>
              <a:gd name="connsiteX9" fmla="*/ 65299 w 148074"/>
              <a:gd name="connsiteY9" fmla="*/ 60418 h 194921"/>
              <a:gd name="connsiteX10" fmla="*/ 43074 w 148074"/>
              <a:gd name="connsiteY10" fmla="*/ 93 h 194921"/>
              <a:gd name="connsiteX11" fmla="*/ 62124 w 148074"/>
              <a:gd name="connsiteY11" fmla="*/ 47718 h 194921"/>
              <a:gd name="connsiteX12" fmla="*/ 147849 w 148074"/>
              <a:gd name="connsiteY12" fmla="*/ 101693 h 19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74" h="194921">
                <a:moveTo>
                  <a:pt x="147849" y="101693"/>
                </a:moveTo>
                <a:cubicBezTo>
                  <a:pt x="151553" y="108043"/>
                  <a:pt x="108691" y="70472"/>
                  <a:pt x="84349" y="85818"/>
                </a:cubicBezTo>
                <a:cubicBezTo>
                  <a:pt x="60007" y="101164"/>
                  <a:pt x="11324" y="184772"/>
                  <a:pt x="1799" y="193768"/>
                </a:cubicBezTo>
                <a:cubicBezTo>
                  <a:pt x="-7726" y="202764"/>
                  <a:pt x="23495" y="156726"/>
                  <a:pt x="27199" y="139793"/>
                </a:cubicBezTo>
                <a:cubicBezTo>
                  <a:pt x="30903" y="122860"/>
                  <a:pt x="10795" y="84231"/>
                  <a:pt x="24024" y="92168"/>
                </a:cubicBezTo>
                <a:cubicBezTo>
                  <a:pt x="37253" y="100105"/>
                  <a:pt x="95991" y="178951"/>
                  <a:pt x="106574" y="187418"/>
                </a:cubicBezTo>
                <a:cubicBezTo>
                  <a:pt x="117157" y="195885"/>
                  <a:pt x="87524" y="142968"/>
                  <a:pt x="87524" y="142968"/>
                </a:cubicBezTo>
                <a:cubicBezTo>
                  <a:pt x="85936" y="135030"/>
                  <a:pt x="102341" y="145085"/>
                  <a:pt x="97049" y="139793"/>
                </a:cubicBezTo>
                <a:cubicBezTo>
                  <a:pt x="91757" y="134501"/>
                  <a:pt x="61066" y="124447"/>
                  <a:pt x="55774" y="111218"/>
                </a:cubicBezTo>
                <a:cubicBezTo>
                  <a:pt x="50482" y="97989"/>
                  <a:pt x="67416" y="78939"/>
                  <a:pt x="65299" y="60418"/>
                </a:cubicBezTo>
                <a:cubicBezTo>
                  <a:pt x="63182" y="41897"/>
                  <a:pt x="43603" y="2210"/>
                  <a:pt x="43074" y="93"/>
                </a:cubicBezTo>
                <a:cubicBezTo>
                  <a:pt x="42545" y="-2024"/>
                  <a:pt x="48366" y="32372"/>
                  <a:pt x="62124" y="47718"/>
                </a:cubicBezTo>
                <a:cubicBezTo>
                  <a:pt x="75882" y="63064"/>
                  <a:pt x="144145" y="95343"/>
                  <a:pt x="147849" y="10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EE69C758-B192-F500-3874-9718D5C58FAD}"/>
              </a:ext>
            </a:extLst>
          </p:cNvPr>
          <p:cNvSpPr/>
          <p:nvPr/>
        </p:nvSpPr>
        <p:spPr>
          <a:xfrm>
            <a:off x="3092173" y="55086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A485A33-A0FB-D519-131D-932AA5F0A862}"/>
              </a:ext>
            </a:extLst>
          </p:cNvPr>
          <p:cNvSpPr/>
          <p:nvPr/>
        </p:nvSpPr>
        <p:spPr>
          <a:xfrm>
            <a:off x="3445952" y="7258030"/>
            <a:ext cx="502880" cy="438050"/>
          </a:xfrm>
          <a:custGeom>
            <a:avLst/>
            <a:gdLst>
              <a:gd name="connsiteX0" fmla="*/ 17973 w 502880"/>
              <a:gd name="connsiteY0" fmla="*/ 434995 h 438050"/>
              <a:gd name="connsiteX1" fmla="*/ 310073 w 502880"/>
              <a:gd name="connsiteY1" fmla="*/ 168295 h 438050"/>
              <a:gd name="connsiteX2" fmla="*/ 275148 w 502880"/>
              <a:gd name="connsiteY2" fmla="*/ 209570 h 438050"/>
              <a:gd name="connsiteX3" fmla="*/ 446598 w 502880"/>
              <a:gd name="connsiteY3" fmla="*/ 120670 h 438050"/>
              <a:gd name="connsiteX4" fmla="*/ 424373 w 502880"/>
              <a:gd name="connsiteY4" fmla="*/ 20 h 438050"/>
              <a:gd name="connsiteX5" fmla="*/ 475173 w 502880"/>
              <a:gd name="connsiteY5" fmla="*/ 111145 h 438050"/>
              <a:gd name="connsiteX6" fmla="*/ 500573 w 502880"/>
              <a:gd name="connsiteY6" fmla="*/ 127020 h 438050"/>
              <a:gd name="connsiteX7" fmla="*/ 418023 w 502880"/>
              <a:gd name="connsiteY7" fmla="*/ 152420 h 438050"/>
              <a:gd name="connsiteX8" fmla="*/ 341823 w 502880"/>
              <a:gd name="connsiteY8" fmla="*/ 260370 h 438050"/>
              <a:gd name="connsiteX9" fmla="*/ 376748 w 502880"/>
              <a:gd name="connsiteY9" fmla="*/ 200045 h 438050"/>
              <a:gd name="connsiteX10" fmla="*/ 360873 w 502880"/>
              <a:gd name="connsiteY10" fmla="*/ 180995 h 438050"/>
              <a:gd name="connsiteX11" fmla="*/ 224348 w 502880"/>
              <a:gd name="connsiteY11" fmla="*/ 276245 h 438050"/>
              <a:gd name="connsiteX12" fmla="*/ 322773 w 502880"/>
              <a:gd name="connsiteY12" fmla="*/ 304820 h 438050"/>
              <a:gd name="connsiteX13" fmla="*/ 344998 w 502880"/>
              <a:gd name="connsiteY13" fmla="*/ 301645 h 438050"/>
              <a:gd name="connsiteX14" fmla="*/ 167198 w 502880"/>
              <a:gd name="connsiteY14" fmla="*/ 390545 h 438050"/>
              <a:gd name="connsiteX15" fmla="*/ 275148 w 502880"/>
              <a:gd name="connsiteY15" fmla="*/ 301645 h 438050"/>
              <a:gd name="connsiteX16" fmla="*/ 224348 w 502880"/>
              <a:gd name="connsiteY16" fmla="*/ 279420 h 438050"/>
              <a:gd name="connsiteX17" fmla="*/ 160848 w 502880"/>
              <a:gd name="connsiteY17" fmla="*/ 311170 h 438050"/>
              <a:gd name="connsiteX18" fmla="*/ 2098 w 502880"/>
              <a:gd name="connsiteY18" fmla="*/ 311170 h 438050"/>
              <a:gd name="connsiteX19" fmla="*/ 75123 w 502880"/>
              <a:gd name="connsiteY19" fmla="*/ 317520 h 438050"/>
              <a:gd name="connsiteX20" fmla="*/ 151323 w 502880"/>
              <a:gd name="connsiteY20" fmla="*/ 314345 h 438050"/>
              <a:gd name="connsiteX21" fmla="*/ 17973 w 502880"/>
              <a:gd name="connsiteY21" fmla="*/ 434995 h 4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880" h="438050">
                <a:moveTo>
                  <a:pt x="17973" y="434995"/>
                </a:moveTo>
                <a:lnTo>
                  <a:pt x="310073" y="168295"/>
                </a:lnTo>
                <a:cubicBezTo>
                  <a:pt x="352935" y="130724"/>
                  <a:pt x="252394" y="217507"/>
                  <a:pt x="275148" y="209570"/>
                </a:cubicBezTo>
                <a:cubicBezTo>
                  <a:pt x="297902" y="201632"/>
                  <a:pt x="421727" y="155595"/>
                  <a:pt x="446598" y="120670"/>
                </a:cubicBezTo>
                <a:cubicBezTo>
                  <a:pt x="471469" y="85745"/>
                  <a:pt x="419611" y="1607"/>
                  <a:pt x="424373" y="20"/>
                </a:cubicBezTo>
                <a:cubicBezTo>
                  <a:pt x="429135" y="-1567"/>
                  <a:pt x="462473" y="89978"/>
                  <a:pt x="475173" y="111145"/>
                </a:cubicBezTo>
                <a:cubicBezTo>
                  <a:pt x="487873" y="132312"/>
                  <a:pt x="510098" y="120141"/>
                  <a:pt x="500573" y="127020"/>
                </a:cubicBezTo>
                <a:cubicBezTo>
                  <a:pt x="491048" y="133899"/>
                  <a:pt x="444481" y="130195"/>
                  <a:pt x="418023" y="152420"/>
                </a:cubicBezTo>
                <a:cubicBezTo>
                  <a:pt x="391565" y="174645"/>
                  <a:pt x="348702" y="252432"/>
                  <a:pt x="341823" y="260370"/>
                </a:cubicBezTo>
                <a:cubicBezTo>
                  <a:pt x="334944" y="268308"/>
                  <a:pt x="373573" y="213274"/>
                  <a:pt x="376748" y="200045"/>
                </a:cubicBezTo>
                <a:cubicBezTo>
                  <a:pt x="379923" y="186816"/>
                  <a:pt x="386273" y="168295"/>
                  <a:pt x="360873" y="180995"/>
                </a:cubicBezTo>
                <a:cubicBezTo>
                  <a:pt x="335473" y="193695"/>
                  <a:pt x="230698" y="255608"/>
                  <a:pt x="224348" y="276245"/>
                </a:cubicBezTo>
                <a:cubicBezTo>
                  <a:pt x="217998" y="296882"/>
                  <a:pt x="302665" y="300587"/>
                  <a:pt x="322773" y="304820"/>
                </a:cubicBezTo>
                <a:cubicBezTo>
                  <a:pt x="342881" y="309053"/>
                  <a:pt x="370927" y="287358"/>
                  <a:pt x="344998" y="301645"/>
                </a:cubicBezTo>
                <a:cubicBezTo>
                  <a:pt x="319069" y="315932"/>
                  <a:pt x="178840" y="390545"/>
                  <a:pt x="167198" y="390545"/>
                </a:cubicBezTo>
                <a:cubicBezTo>
                  <a:pt x="155556" y="390545"/>
                  <a:pt x="265623" y="320166"/>
                  <a:pt x="275148" y="301645"/>
                </a:cubicBezTo>
                <a:cubicBezTo>
                  <a:pt x="284673" y="283124"/>
                  <a:pt x="243398" y="277833"/>
                  <a:pt x="224348" y="279420"/>
                </a:cubicBezTo>
                <a:cubicBezTo>
                  <a:pt x="205298" y="281007"/>
                  <a:pt x="197890" y="305878"/>
                  <a:pt x="160848" y="311170"/>
                </a:cubicBezTo>
                <a:cubicBezTo>
                  <a:pt x="123806" y="316462"/>
                  <a:pt x="16385" y="310112"/>
                  <a:pt x="2098" y="311170"/>
                </a:cubicBezTo>
                <a:cubicBezTo>
                  <a:pt x="-12189" y="312228"/>
                  <a:pt x="50252" y="316991"/>
                  <a:pt x="75123" y="317520"/>
                </a:cubicBezTo>
                <a:cubicBezTo>
                  <a:pt x="99994" y="318049"/>
                  <a:pt x="159261" y="297941"/>
                  <a:pt x="151323" y="314345"/>
                </a:cubicBezTo>
                <a:cubicBezTo>
                  <a:pt x="143386" y="330749"/>
                  <a:pt x="-8485" y="459337"/>
                  <a:pt x="17973" y="434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31541AA-A0A4-EB1B-49AA-C7926ACD8C9F}"/>
              </a:ext>
            </a:extLst>
          </p:cNvPr>
          <p:cNvSpPr/>
          <p:nvPr/>
        </p:nvSpPr>
        <p:spPr>
          <a:xfrm>
            <a:off x="4079671" y="6701889"/>
            <a:ext cx="456525" cy="384923"/>
          </a:xfrm>
          <a:custGeom>
            <a:avLst/>
            <a:gdLst>
              <a:gd name="connsiteX0" fmla="*/ 454229 w 456525"/>
              <a:gd name="connsiteY0" fmla="*/ 3711 h 384923"/>
              <a:gd name="connsiteX1" fmla="*/ 73229 w 456525"/>
              <a:gd name="connsiteY1" fmla="*/ 295811 h 384923"/>
              <a:gd name="connsiteX2" fmla="*/ 204 w 456525"/>
              <a:gd name="connsiteY2" fmla="*/ 384711 h 384923"/>
              <a:gd name="connsiteX3" fmla="*/ 57354 w 456525"/>
              <a:gd name="connsiteY3" fmla="*/ 314861 h 384923"/>
              <a:gd name="connsiteX4" fmla="*/ 219279 w 456525"/>
              <a:gd name="connsiteY4" fmla="*/ 143411 h 384923"/>
              <a:gd name="connsiteX5" fmla="*/ 251029 w 456525"/>
              <a:gd name="connsiteY5" fmla="*/ 51336 h 384923"/>
              <a:gd name="connsiteX6" fmla="*/ 193879 w 456525"/>
              <a:gd name="connsiteY6" fmla="*/ 203736 h 384923"/>
              <a:gd name="connsiteX7" fmla="*/ 231979 w 456525"/>
              <a:gd name="connsiteY7" fmla="*/ 133886 h 384923"/>
              <a:gd name="connsiteX8" fmla="*/ 454229 w 456525"/>
              <a:gd name="connsiteY8" fmla="*/ 3711 h 38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525" h="384923">
                <a:moveTo>
                  <a:pt x="454229" y="3711"/>
                </a:moveTo>
                <a:cubicBezTo>
                  <a:pt x="427771" y="30699"/>
                  <a:pt x="148900" y="232311"/>
                  <a:pt x="73229" y="295811"/>
                </a:cubicBezTo>
                <a:cubicBezTo>
                  <a:pt x="-2442" y="359311"/>
                  <a:pt x="2850" y="381536"/>
                  <a:pt x="204" y="384711"/>
                </a:cubicBezTo>
                <a:cubicBezTo>
                  <a:pt x="-2442" y="387886"/>
                  <a:pt x="20841" y="355078"/>
                  <a:pt x="57354" y="314861"/>
                </a:cubicBezTo>
                <a:cubicBezTo>
                  <a:pt x="93866" y="274644"/>
                  <a:pt x="187000" y="187332"/>
                  <a:pt x="219279" y="143411"/>
                </a:cubicBezTo>
                <a:cubicBezTo>
                  <a:pt x="251558" y="99490"/>
                  <a:pt x="255262" y="41282"/>
                  <a:pt x="251029" y="51336"/>
                </a:cubicBezTo>
                <a:cubicBezTo>
                  <a:pt x="246796" y="61390"/>
                  <a:pt x="197054" y="189978"/>
                  <a:pt x="193879" y="203736"/>
                </a:cubicBezTo>
                <a:cubicBezTo>
                  <a:pt x="190704" y="217494"/>
                  <a:pt x="193350" y="162990"/>
                  <a:pt x="231979" y="133886"/>
                </a:cubicBezTo>
                <a:cubicBezTo>
                  <a:pt x="270608" y="104782"/>
                  <a:pt x="480687" y="-23277"/>
                  <a:pt x="454229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D351FE3-C077-2AFF-7BC6-FDEE23E687F9}"/>
              </a:ext>
            </a:extLst>
          </p:cNvPr>
          <p:cNvSpPr/>
          <p:nvPr/>
        </p:nvSpPr>
        <p:spPr>
          <a:xfrm>
            <a:off x="4568816" y="6264249"/>
            <a:ext cx="25421" cy="139804"/>
          </a:xfrm>
          <a:custGeom>
            <a:avLst/>
            <a:gdLst>
              <a:gd name="connsiteX0" fmla="*/ 9534 w 25421"/>
              <a:gd name="connsiteY0" fmla="*/ 26 h 139804"/>
              <a:gd name="connsiteX1" fmla="*/ 22234 w 25421"/>
              <a:gd name="connsiteY1" fmla="*/ 92101 h 139804"/>
              <a:gd name="connsiteX2" fmla="*/ 9 w 25421"/>
              <a:gd name="connsiteY2" fmla="*/ 139726 h 139804"/>
              <a:gd name="connsiteX3" fmla="*/ 25409 w 25421"/>
              <a:gd name="connsiteY3" fmla="*/ 101626 h 139804"/>
              <a:gd name="connsiteX4" fmla="*/ 9534 w 25421"/>
              <a:gd name="connsiteY4" fmla="*/ 26 h 13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1" h="139804">
                <a:moveTo>
                  <a:pt x="9534" y="26"/>
                </a:moveTo>
                <a:cubicBezTo>
                  <a:pt x="9005" y="-1561"/>
                  <a:pt x="23822" y="68818"/>
                  <a:pt x="22234" y="92101"/>
                </a:cubicBezTo>
                <a:cubicBezTo>
                  <a:pt x="20647" y="115384"/>
                  <a:pt x="-520" y="138139"/>
                  <a:pt x="9" y="139726"/>
                </a:cubicBezTo>
                <a:cubicBezTo>
                  <a:pt x="538" y="141313"/>
                  <a:pt x="24880" y="118559"/>
                  <a:pt x="25409" y="101626"/>
                </a:cubicBezTo>
                <a:cubicBezTo>
                  <a:pt x="25938" y="84693"/>
                  <a:pt x="10063" y="1613"/>
                  <a:pt x="9534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EE367D2-3D83-EC79-58CE-B7EFE0A49894}"/>
              </a:ext>
            </a:extLst>
          </p:cNvPr>
          <p:cNvSpPr/>
          <p:nvPr/>
        </p:nvSpPr>
        <p:spPr>
          <a:xfrm>
            <a:off x="4551562" y="5946855"/>
            <a:ext cx="169780" cy="740243"/>
          </a:xfrm>
          <a:custGeom>
            <a:avLst/>
            <a:gdLst>
              <a:gd name="connsiteX0" fmla="*/ 169663 w 169780"/>
              <a:gd name="connsiteY0" fmla="*/ 3095 h 740243"/>
              <a:gd name="connsiteX1" fmla="*/ 109338 w 169780"/>
              <a:gd name="connsiteY1" fmla="*/ 514270 h 740243"/>
              <a:gd name="connsiteX2" fmla="*/ 128388 w 169780"/>
              <a:gd name="connsiteY2" fmla="*/ 450770 h 740243"/>
              <a:gd name="connsiteX3" fmla="*/ 4563 w 169780"/>
              <a:gd name="connsiteY3" fmla="*/ 733345 h 740243"/>
              <a:gd name="connsiteX4" fmla="*/ 39488 w 169780"/>
              <a:gd name="connsiteY4" fmla="*/ 631745 h 740243"/>
              <a:gd name="connsiteX5" fmla="*/ 160138 w 169780"/>
              <a:gd name="connsiteY5" fmla="*/ 393620 h 740243"/>
              <a:gd name="connsiteX6" fmla="*/ 141088 w 169780"/>
              <a:gd name="connsiteY6" fmla="*/ 390445 h 740243"/>
              <a:gd name="connsiteX7" fmla="*/ 153788 w 169780"/>
              <a:gd name="connsiteY7" fmla="*/ 222170 h 740243"/>
              <a:gd name="connsiteX8" fmla="*/ 125213 w 169780"/>
              <a:gd name="connsiteY8" fmla="*/ 295195 h 740243"/>
              <a:gd name="connsiteX9" fmla="*/ 169663 w 169780"/>
              <a:gd name="connsiteY9" fmla="*/ 3095 h 74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0" h="740243">
                <a:moveTo>
                  <a:pt x="169663" y="3095"/>
                </a:moveTo>
                <a:cubicBezTo>
                  <a:pt x="167017" y="39607"/>
                  <a:pt x="116217" y="439658"/>
                  <a:pt x="109338" y="514270"/>
                </a:cubicBezTo>
                <a:cubicBezTo>
                  <a:pt x="102459" y="588883"/>
                  <a:pt x="145850" y="414258"/>
                  <a:pt x="128388" y="450770"/>
                </a:cubicBezTo>
                <a:cubicBezTo>
                  <a:pt x="110926" y="487282"/>
                  <a:pt x="19380" y="703183"/>
                  <a:pt x="4563" y="733345"/>
                </a:cubicBezTo>
                <a:cubicBezTo>
                  <a:pt x="-10254" y="763507"/>
                  <a:pt x="13559" y="688366"/>
                  <a:pt x="39488" y="631745"/>
                </a:cubicBezTo>
                <a:cubicBezTo>
                  <a:pt x="65417" y="575124"/>
                  <a:pt x="143205" y="433837"/>
                  <a:pt x="160138" y="393620"/>
                </a:cubicBezTo>
                <a:cubicBezTo>
                  <a:pt x="177071" y="353403"/>
                  <a:pt x="142146" y="419020"/>
                  <a:pt x="141088" y="390445"/>
                </a:cubicBezTo>
                <a:cubicBezTo>
                  <a:pt x="140030" y="361870"/>
                  <a:pt x="156434" y="238045"/>
                  <a:pt x="153788" y="222170"/>
                </a:cubicBezTo>
                <a:cubicBezTo>
                  <a:pt x="151142" y="206295"/>
                  <a:pt x="120980" y="325887"/>
                  <a:pt x="125213" y="295195"/>
                </a:cubicBezTo>
                <a:cubicBezTo>
                  <a:pt x="129446" y="264503"/>
                  <a:pt x="172309" y="-33417"/>
                  <a:pt x="169663" y="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25C73188-8187-77C8-53D4-0C5D69ECA66E}"/>
              </a:ext>
            </a:extLst>
          </p:cNvPr>
          <p:cNvSpPr/>
          <p:nvPr/>
        </p:nvSpPr>
        <p:spPr>
          <a:xfrm>
            <a:off x="4738183" y="5856815"/>
            <a:ext cx="57306" cy="704426"/>
          </a:xfrm>
          <a:custGeom>
            <a:avLst/>
            <a:gdLst>
              <a:gd name="connsiteX0" fmla="*/ 32766 w 57306"/>
              <a:gd name="connsiteY0" fmla="*/ 701 h 704426"/>
              <a:gd name="connsiteX1" fmla="*/ 51896 w 57306"/>
              <a:gd name="connsiteY1" fmla="*/ 314429 h 704426"/>
              <a:gd name="connsiteX2" fmla="*/ 55722 w 57306"/>
              <a:gd name="connsiteY2" fmla="*/ 540159 h 704426"/>
              <a:gd name="connsiteX3" fmla="*/ 28940 w 57306"/>
              <a:gd name="connsiteY3" fmla="*/ 398599 h 704426"/>
              <a:gd name="connsiteX4" fmla="*/ 21288 w 57306"/>
              <a:gd name="connsiteY4" fmla="*/ 413903 h 704426"/>
              <a:gd name="connsiteX5" fmla="*/ 2158 w 57306"/>
              <a:gd name="connsiteY5" fmla="*/ 700849 h 704426"/>
              <a:gd name="connsiteX6" fmla="*/ 2158 w 57306"/>
              <a:gd name="connsiteY6" fmla="*/ 559289 h 704426"/>
              <a:gd name="connsiteX7" fmla="*/ 17462 w 57306"/>
              <a:gd name="connsiteY7" fmla="*/ 333558 h 704426"/>
              <a:gd name="connsiteX8" fmla="*/ 44244 w 57306"/>
              <a:gd name="connsiteY8" fmla="*/ 406251 h 704426"/>
              <a:gd name="connsiteX9" fmla="*/ 32766 w 57306"/>
              <a:gd name="connsiteY9" fmla="*/ 701 h 70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" h="704426">
                <a:moveTo>
                  <a:pt x="32766" y="701"/>
                </a:moveTo>
                <a:cubicBezTo>
                  <a:pt x="34041" y="-14603"/>
                  <a:pt x="48070" y="224519"/>
                  <a:pt x="51896" y="314429"/>
                </a:cubicBezTo>
                <a:cubicBezTo>
                  <a:pt x="55722" y="404339"/>
                  <a:pt x="59548" y="526131"/>
                  <a:pt x="55722" y="540159"/>
                </a:cubicBezTo>
                <a:cubicBezTo>
                  <a:pt x="51896" y="554187"/>
                  <a:pt x="34679" y="419642"/>
                  <a:pt x="28940" y="398599"/>
                </a:cubicBezTo>
                <a:cubicBezTo>
                  <a:pt x="23201" y="377556"/>
                  <a:pt x="25752" y="363528"/>
                  <a:pt x="21288" y="413903"/>
                </a:cubicBezTo>
                <a:cubicBezTo>
                  <a:pt x="16824" y="464278"/>
                  <a:pt x="5346" y="676618"/>
                  <a:pt x="2158" y="700849"/>
                </a:cubicBezTo>
                <a:cubicBezTo>
                  <a:pt x="-1030" y="725080"/>
                  <a:pt x="-393" y="620504"/>
                  <a:pt x="2158" y="559289"/>
                </a:cubicBezTo>
                <a:cubicBezTo>
                  <a:pt x="4709" y="498074"/>
                  <a:pt x="10448" y="359064"/>
                  <a:pt x="17462" y="333558"/>
                </a:cubicBezTo>
                <a:cubicBezTo>
                  <a:pt x="24476" y="308052"/>
                  <a:pt x="41693" y="461089"/>
                  <a:pt x="44244" y="406251"/>
                </a:cubicBezTo>
                <a:cubicBezTo>
                  <a:pt x="46795" y="351413"/>
                  <a:pt x="31491" y="16005"/>
                  <a:pt x="32766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20C7681-D047-5F57-1B4C-E88A8D0F8828}"/>
              </a:ext>
            </a:extLst>
          </p:cNvPr>
          <p:cNvSpPr/>
          <p:nvPr/>
        </p:nvSpPr>
        <p:spPr>
          <a:xfrm>
            <a:off x="4170194" y="6523190"/>
            <a:ext cx="444939" cy="751117"/>
          </a:xfrm>
          <a:custGeom>
            <a:avLst/>
            <a:gdLst>
              <a:gd name="connsiteX0" fmla="*/ 428588 w 444939"/>
              <a:gd name="connsiteY0" fmla="*/ 40 h 751117"/>
              <a:gd name="connsiteX1" fmla="*/ 440065 w 444939"/>
              <a:gd name="connsiteY1" fmla="*/ 164556 h 751117"/>
              <a:gd name="connsiteX2" fmla="*/ 336765 w 444939"/>
              <a:gd name="connsiteY2" fmla="*/ 290812 h 751117"/>
              <a:gd name="connsiteX3" fmla="*/ 126338 w 444939"/>
              <a:gd name="connsiteY3" fmla="*/ 482109 h 751117"/>
              <a:gd name="connsiteX4" fmla="*/ 183727 w 444939"/>
              <a:gd name="connsiteY4" fmla="*/ 409416 h 751117"/>
              <a:gd name="connsiteX5" fmla="*/ 26864 w 444939"/>
              <a:gd name="connsiteY5" fmla="*/ 650450 h 751117"/>
              <a:gd name="connsiteX6" fmla="*/ 34516 w 444939"/>
              <a:gd name="connsiteY6" fmla="*/ 528020 h 751117"/>
              <a:gd name="connsiteX7" fmla="*/ 82 w 444939"/>
              <a:gd name="connsiteY7" fmla="*/ 749925 h 751117"/>
              <a:gd name="connsiteX8" fmla="*/ 45993 w 444939"/>
              <a:gd name="connsiteY8" fmla="*/ 608365 h 751117"/>
              <a:gd name="connsiteX9" fmla="*/ 164598 w 444939"/>
              <a:gd name="connsiteY9" fmla="*/ 436197 h 751117"/>
              <a:gd name="connsiteX10" fmla="*/ 206683 w 444939"/>
              <a:gd name="connsiteY10" fmla="*/ 397938 h 751117"/>
              <a:gd name="connsiteX11" fmla="*/ 210509 w 444939"/>
              <a:gd name="connsiteY11" fmla="*/ 321419 h 751117"/>
              <a:gd name="connsiteX12" fmla="*/ 237291 w 444939"/>
              <a:gd name="connsiteY12" fmla="*/ 374982 h 751117"/>
              <a:gd name="connsiteX13" fmla="*/ 298506 w 444939"/>
              <a:gd name="connsiteY13" fmla="*/ 306115 h 751117"/>
              <a:gd name="connsiteX14" fmla="*/ 424762 w 444939"/>
              <a:gd name="connsiteY14" fmla="*/ 260204 h 751117"/>
              <a:gd name="connsiteX15" fmla="*/ 432414 w 444939"/>
              <a:gd name="connsiteY15" fmla="*/ 179859 h 751117"/>
              <a:gd name="connsiteX16" fmla="*/ 428588 w 444939"/>
              <a:gd name="connsiteY16" fmla="*/ 40 h 7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939" h="751117">
                <a:moveTo>
                  <a:pt x="428588" y="40"/>
                </a:moveTo>
                <a:cubicBezTo>
                  <a:pt x="429863" y="-2511"/>
                  <a:pt x="455369" y="116094"/>
                  <a:pt x="440065" y="164556"/>
                </a:cubicBezTo>
                <a:cubicBezTo>
                  <a:pt x="424761" y="213018"/>
                  <a:pt x="389053" y="237887"/>
                  <a:pt x="336765" y="290812"/>
                </a:cubicBezTo>
                <a:cubicBezTo>
                  <a:pt x="284477" y="343737"/>
                  <a:pt x="151844" y="462342"/>
                  <a:pt x="126338" y="482109"/>
                </a:cubicBezTo>
                <a:cubicBezTo>
                  <a:pt x="100832" y="501876"/>
                  <a:pt x="200306" y="381359"/>
                  <a:pt x="183727" y="409416"/>
                </a:cubicBezTo>
                <a:cubicBezTo>
                  <a:pt x="167148" y="437473"/>
                  <a:pt x="51732" y="630683"/>
                  <a:pt x="26864" y="650450"/>
                </a:cubicBezTo>
                <a:cubicBezTo>
                  <a:pt x="1996" y="670217"/>
                  <a:pt x="38980" y="511441"/>
                  <a:pt x="34516" y="528020"/>
                </a:cubicBezTo>
                <a:cubicBezTo>
                  <a:pt x="30052" y="544599"/>
                  <a:pt x="-1831" y="736534"/>
                  <a:pt x="82" y="749925"/>
                </a:cubicBezTo>
                <a:cubicBezTo>
                  <a:pt x="1995" y="763316"/>
                  <a:pt x="18574" y="660653"/>
                  <a:pt x="45993" y="608365"/>
                </a:cubicBezTo>
                <a:cubicBezTo>
                  <a:pt x="73412" y="556077"/>
                  <a:pt x="137816" y="471268"/>
                  <a:pt x="164598" y="436197"/>
                </a:cubicBezTo>
                <a:cubicBezTo>
                  <a:pt x="191380" y="401126"/>
                  <a:pt x="199031" y="417068"/>
                  <a:pt x="206683" y="397938"/>
                </a:cubicBezTo>
                <a:cubicBezTo>
                  <a:pt x="214335" y="378808"/>
                  <a:pt x="205408" y="325245"/>
                  <a:pt x="210509" y="321419"/>
                </a:cubicBezTo>
                <a:cubicBezTo>
                  <a:pt x="215610" y="317593"/>
                  <a:pt x="222625" y="377533"/>
                  <a:pt x="237291" y="374982"/>
                </a:cubicBezTo>
                <a:cubicBezTo>
                  <a:pt x="251957" y="372431"/>
                  <a:pt x="267261" y="325245"/>
                  <a:pt x="298506" y="306115"/>
                </a:cubicBezTo>
                <a:cubicBezTo>
                  <a:pt x="329751" y="286985"/>
                  <a:pt x="402444" y="281247"/>
                  <a:pt x="424762" y="260204"/>
                </a:cubicBezTo>
                <a:cubicBezTo>
                  <a:pt x="447080" y="239161"/>
                  <a:pt x="426038" y="225770"/>
                  <a:pt x="432414" y="179859"/>
                </a:cubicBezTo>
                <a:cubicBezTo>
                  <a:pt x="438790" y="133948"/>
                  <a:pt x="427313" y="2591"/>
                  <a:pt x="42858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F546524A-5268-88F3-872C-B5CCD99E5CAA}"/>
              </a:ext>
            </a:extLst>
          </p:cNvPr>
          <p:cNvSpPr/>
          <p:nvPr/>
        </p:nvSpPr>
        <p:spPr>
          <a:xfrm>
            <a:off x="4610437" y="6371411"/>
            <a:ext cx="260155" cy="347363"/>
          </a:xfrm>
          <a:custGeom>
            <a:avLst/>
            <a:gdLst>
              <a:gd name="connsiteX0" fmla="*/ 166936 w 260155"/>
              <a:gd name="connsiteY0" fmla="*/ 50 h 347363"/>
              <a:gd name="connsiteX1" fmla="*/ 250064 w 260155"/>
              <a:gd name="connsiteY1" fmla="*/ 151635 h 347363"/>
              <a:gd name="connsiteX2" fmla="*/ 235394 w 260155"/>
              <a:gd name="connsiteY2" fmla="*/ 122296 h 347363"/>
              <a:gd name="connsiteX3" fmla="*/ 108258 w 260155"/>
              <a:gd name="connsiteY3" fmla="*/ 200533 h 347363"/>
              <a:gd name="connsiteX4" fmla="*/ 682 w 260155"/>
              <a:gd name="connsiteY4" fmla="*/ 347229 h 347363"/>
              <a:gd name="connsiteX5" fmla="*/ 64250 w 260155"/>
              <a:gd name="connsiteY5" fmla="*/ 224983 h 347363"/>
              <a:gd name="connsiteX6" fmla="*/ 103368 w 260155"/>
              <a:gd name="connsiteY6" fmla="*/ 127186 h 347363"/>
              <a:gd name="connsiteX7" fmla="*/ 83809 w 260155"/>
              <a:gd name="connsiteY7" fmla="*/ 210313 h 347363"/>
              <a:gd name="connsiteX8" fmla="*/ 137597 w 260155"/>
              <a:gd name="connsiteY8" fmla="*/ 166305 h 347363"/>
              <a:gd name="connsiteX9" fmla="*/ 259843 w 260155"/>
              <a:gd name="connsiteY9" fmla="*/ 171194 h 347363"/>
              <a:gd name="connsiteX10" fmla="*/ 166936 w 260155"/>
              <a:gd name="connsiteY10" fmla="*/ 50 h 34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155" h="347363">
                <a:moveTo>
                  <a:pt x="166936" y="50"/>
                </a:moveTo>
                <a:cubicBezTo>
                  <a:pt x="165306" y="-3210"/>
                  <a:pt x="250064" y="151635"/>
                  <a:pt x="250064" y="151635"/>
                </a:cubicBezTo>
                <a:cubicBezTo>
                  <a:pt x="261474" y="172009"/>
                  <a:pt x="259028" y="114146"/>
                  <a:pt x="235394" y="122296"/>
                </a:cubicBezTo>
                <a:cubicBezTo>
                  <a:pt x="211760" y="130446"/>
                  <a:pt x="147377" y="163044"/>
                  <a:pt x="108258" y="200533"/>
                </a:cubicBezTo>
                <a:cubicBezTo>
                  <a:pt x="69139" y="238022"/>
                  <a:pt x="8017" y="343154"/>
                  <a:pt x="682" y="347229"/>
                </a:cubicBezTo>
                <a:cubicBezTo>
                  <a:pt x="-6653" y="351304"/>
                  <a:pt x="47136" y="261657"/>
                  <a:pt x="64250" y="224983"/>
                </a:cubicBezTo>
                <a:cubicBezTo>
                  <a:pt x="81364" y="188309"/>
                  <a:pt x="100108" y="129631"/>
                  <a:pt x="103368" y="127186"/>
                </a:cubicBezTo>
                <a:cubicBezTo>
                  <a:pt x="106628" y="124741"/>
                  <a:pt x="78104" y="203793"/>
                  <a:pt x="83809" y="210313"/>
                </a:cubicBezTo>
                <a:cubicBezTo>
                  <a:pt x="89514" y="216833"/>
                  <a:pt x="108258" y="172825"/>
                  <a:pt x="137597" y="166305"/>
                </a:cubicBezTo>
                <a:cubicBezTo>
                  <a:pt x="166936" y="159785"/>
                  <a:pt x="253323" y="193198"/>
                  <a:pt x="259843" y="171194"/>
                </a:cubicBezTo>
                <a:cubicBezTo>
                  <a:pt x="266363" y="149190"/>
                  <a:pt x="168566" y="3310"/>
                  <a:pt x="16693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0599E5EC-DDD7-91FA-5A19-F6FA5BE7CEA6}"/>
              </a:ext>
            </a:extLst>
          </p:cNvPr>
          <p:cNvSpPr/>
          <p:nvPr/>
        </p:nvSpPr>
        <p:spPr>
          <a:xfrm>
            <a:off x="4067278" y="6961160"/>
            <a:ext cx="440922" cy="341165"/>
          </a:xfrm>
          <a:custGeom>
            <a:avLst/>
            <a:gdLst>
              <a:gd name="connsiteX0" fmla="*/ 431374 w 440922"/>
              <a:gd name="connsiteY0" fmla="*/ 11751 h 341165"/>
              <a:gd name="connsiteX1" fmla="*/ 10848 w 440922"/>
              <a:gd name="connsiteY1" fmla="*/ 334481 h 341165"/>
              <a:gd name="connsiteX2" fmla="*/ 137984 w 440922"/>
              <a:gd name="connsiteY2" fmla="*/ 222014 h 341165"/>
              <a:gd name="connsiteX3" fmla="*/ 289569 w 440922"/>
              <a:gd name="connsiteY3" fmla="*/ 124218 h 341165"/>
              <a:gd name="connsiteX4" fmla="*/ 235781 w 440922"/>
              <a:gd name="connsiteY4" fmla="*/ 36200 h 341165"/>
              <a:gd name="connsiteX5" fmla="*/ 299349 w 440922"/>
              <a:gd name="connsiteY5" fmla="*/ 65539 h 341165"/>
              <a:gd name="connsiteX6" fmla="*/ 431374 w 440922"/>
              <a:gd name="connsiteY6" fmla="*/ 11751 h 3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922" h="341165">
                <a:moveTo>
                  <a:pt x="431374" y="11751"/>
                </a:moveTo>
                <a:cubicBezTo>
                  <a:pt x="383290" y="56575"/>
                  <a:pt x="59746" y="299437"/>
                  <a:pt x="10848" y="334481"/>
                </a:cubicBezTo>
                <a:cubicBezTo>
                  <a:pt x="-38050" y="369525"/>
                  <a:pt x="91531" y="257058"/>
                  <a:pt x="137984" y="222014"/>
                </a:cubicBezTo>
                <a:cubicBezTo>
                  <a:pt x="184437" y="186970"/>
                  <a:pt x="273270" y="155187"/>
                  <a:pt x="289569" y="124218"/>
                </a:cubicBezTo>
                <a:cubicBezTo>
                  <a:pt x="305868" y="93249"/>
                  <a:pt x="234151" y="45980"/>
                  <a:pt x="235781" y="36200"/>
                </a:cubicBezTo>
                <a:cubicBezTo>
                  <a:pt x="237411" y="26420"/>
                  <a:pt x="266750" y="66354"/>
                  <a:pt x="299349" y="65539"/>
                </a:cubicBezTo>
                <a:cubicBezTo>
                  <a:pt x="331948" y="64724"/>
                  <a:pt x="479458" y="-33073"/>
                  <a:pt x="431374" y="11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1DAC02E-B76C-B089-975D-80A183B675BE}"/>
              </a:ext>
            </a:extLst>
          </p:cNvPr>
          <p:cNvSpPr/>
          <p:nvPr/>
        </p:nvSpPr>
        <p:spPr>
          <a:xfrm>
            <a:off x="3406417" y="7212070"/>
            <a:ext cx="872195" cy="382361"/>
          </a:xfrm>
          <a:custGeom>
            <a:avLst/>
            <a:gdLst>
              <a:gd name="connsiteX0" fmla="*/ 872193 w 872195"/>
              <a:gd name="connsiteY0" fmla="*/ 443 h 382361"/>
              <a:gd name="connsiteX1" fmla="*/ 593472 w 872195"/>
              <a:gd name="connsiteY1" fmla="*/ 156918 h 382361"/>
              <a:gd name="connsiteX2" fmla="*/ 397878 w 872195"/>
              <a:gd name="connsiteY2" fmla="*/ 332952 h 382361"/>
              <a:gd name="connsiteX3" fmla="*/ 427217 w 872195"/>
              <a:gd name="connsiteY3" fmla="*/ 298724 h 382361"/>
              <a:gd name="connsiteX4" fmla="*/ 60479 w 872195"/>
              <a:gd name="connsiteY4" fmla="*/ 367181 h 382361"/>
              <a:gd name="connsiteX5" fmla="*/ 75149 w 872195"/>
              <a:gd name="connsiteY5" fmla="*/ 352512 h 382361"/>
              <a:gd name="connsiteX6" fmla="*/ 6691 w 872195"/>
              <a:gd name="connsiteY6" fmla="*/ 381851 h 382361"/>
              <a:gd name="connsiteX7" fmla="*/ 265853 w 872195"/>
              <a:gd name="connsiteY7" fmla="*/ 323173 h 382361"/>
              <a:gd name="connsiteX8" fmla="*/ 520124 w 872195"/>
              <a:gd name="connsiteY8" fmla="*/ 210706 h 382361"/>
              <a:gd name="connsiteX9" fmla="*/ 598362 w 872195"/>
              <a:gd name="connsiteY9" fmla="*/ 112910 h 382361"/>
              <a:gd name="connsiteX10" fmla="*/ 872193 w 872195"/>
              <a:gd name="connsiteY10" fmla="*/ 443 h 3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195" h="382361">
                <a:moveTo>
                  <a:pt x="872193" y="443"/>
                </a:moveTo>
                <a:cubicBezTo>
                  <a:pt x="871378" y="7778"/>
                  <a:pt x="672524" y="101500"/>
                  <a:pt x="593472" y="156918"/>
                </a:cubicBezTo>
                <a:cubicBezTo>
                  <a:pt x="514419" y="212336"/>
                  <a:pt x="425587" y="309318"/>
                  <a:pt x="397878" y="332952"/>
                </a:cubicBezTo>
                <a:cubicBezTo>
                  <a:pt x="370169" y="356586"/>
                  <a:pt x="483450" y="293019"/>
                  <a:pt x="427217" y="298724"/>
                </a:cubicBezTo>
                <a:cubicBezTo>
                  <a:pt x="370984" y="304429"/>
                  <a:pt x="60479" y="367181"/>
                  <a:pt x="60479" y="367181"/>
                </a:cubicBezTo>
                <a:cubicBezTo>
                  <a:pt x="1801" y="376146"/>
                  <a:pt x="84114" y="350067"/>
                  <a:pt x="75149" y="352512"/>
                </a:cubicBezTo>
                <a:cubicBezTo>
                  <a:pt x="66184" y="354957"/>
                  <a:pt x="-25093" y="386741"/>
                  <a:pt x="6691" y="381851"/>
                </a:cubicBezTo>
                <a:cubicBezTo>
                  <a:pt x="38475" y="376961"/>
                  <a:pt x="180281" y="351697"/>
                  <a:pt x="265853" y="323173"/>
                </a:cubicBezTo>
                <a:cubicBezTo>
                  <a:pt x="351425" y="294649"/>
                  <a:pt x="464706" y="245750"/>
                  <a:pt x="520124" y="210706"/>
                </a:cubicBezTo>
                <a:cubicBezTo>
                  <a:pt x="575542" y="175662"/>
                  <a:pt x="542944" y="147139"/>
                  <a:pt x="598362" y="112910"/>
                </a:cubicBezTo>
                <a:cubicBezTo>
                  <a:pt x="653780" y="78681"/>
                  <a:pt x="873008" y="-6892"/>
                  <a:pt x="87219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F5F4D48B-CEB2-857D-C6E4-5B97C491CC10}"/>
              </a:ext>
            </a:extLst>
          </p:cNvPr>
          <p:cNvSpPr/>
          <p:nvPr/>
        </p:nvSpPr>
        <p:spPr>
          <a:xfrm>
            <a:off x="3450600" y="7545299"/>
            <a:ext cx="759541" cy="186746"/>
          </a:xfrm>
          <a:custGeom>
            <a:avLst/>
            <a:gdLst>
              <a:gd name="connsiteX0" fmla="*/ 3800 w 759541"/>
              <a:gd name="connsiteY0" fmla="*/ 185826 h 186746"/>
              <a:gd name="connsiteX1" fmla="*/ 324475 w 759541"/>
              <a:gd name="connsiteY1" fmla="*/ 90576 h 186746"/>
              <a:gd name="connsiteX2" fmla="*/ 540375 w 759541"/>
              <a:gd name="connsiteY2" fmla="*/ 30251 h 186746"/>
              <a:gd name="connsiteX3" fmla="*/ 495925 w 759541"/>
              <a:gd name="connsiteY3" fmla="*/ 23901 h 186746"/>
              <a:gd name="connsiteX4" fmla="*/ 759450 w 759541"/>
              <a:gd name="connsiteY4" fmla="*/ 20726 h 186746"/>
              <a:gd name="connsiteX5" fmla="*/ 524500 w 759541"/>
              <a:gd name="connsiteY5" fmla="*/ 1676 h 186746"/>
              <a:gd name="connsiteX6" fmla="*/ 419725 w 759541"/>
              <a:gd name="connsiteY6" fmla="*/ 1676 h 186746"/>
              <a:gd name="connsiteX7" fmla="*/ 556250 w 759541"/>
              <a:gd name="connsiteY7" fmla="*/ 8026 h 186746"/>
              <a:gd name="connsiteX8" fmla="*/ 502275 w 759541"/>
              <a:gd name="connsiteY8" fmla="*/ 23901 h 186746"/>
              <a:gd name="connsiteX9" fmla="*/ 407025 w 759541"/>
              <a:gd name="connsiteY9" fmla="*/ 17551 h 186746"/>
              <a:gd name="connsiteX10" fmla="*/ 508625 w 759541"/>
              <a:gd name="connsiteY10" fmla="*/ 30251 h 186746"/>
              <a:gd name="connsiteX11" fmla="*/ 381625 w 759541"/>
              <a:gd name="connsiteY11" fmla="*/ 52476 h 186746"/>
              <a:gd name="connsiteX12" fmla="*/ 334000 w 759541"/>
              <a:gd name="connsiteY12" fmla="*/ 52476 h 186746"/>
              <a:gd name="connsiteX13" fmla="*/ 362575 w 759541"/>
              <a:gd name="connsiteY13" fmla="*/ 68351 h 186746"/>
              <a:gd name="connsiteX14" fmla="*/ 159375 w 759541"/>
              <a:gd name="connsiteY14" fmla="*/ 135026 h 186746"/>
              <a:gd name="connsiteX15" fmla="*/ 3800 w 759541"/>
              <a:gd name="connsiteY15" fmla="*/ 185826 h 18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9541" h="186746">
                <a:moveTo>
                  <a:pt x="3800" y="185826"/>
                </a:moveTo>
                <a:cubicBezTo>
                  <a:pt x="31317" y="178418"/>
                  <a:pt x="235046" y="116505"/>
                  <a:pt x="324475" y="90576"/>
                </a:cubicBezTo>
                <a:cubicBezTo>
                  <a:pt x="413904" y="64647"/>
                  <a:pt x="511800" y="41363"/>
                  <a:pt x="540375" y="30251"/>
                </a:cubicBezTo>
                <a:cubicBezTo>
                  <a:pt x="568950" y="19139"/>
                  <a:pt x="459413" y="25488"/>
                  <a:pt x="495925" y="23901"/>
                </a:cubicBezTo>
                <a:cubicBezTo>
                  <a:pt x="532437" y="22314"/>
                  <a:pt x="754688" y="24430"/>
                  <a:pt x="759450" y="20726"/>
                </a:cubicBezTo>
                <a:cubicBezTo>
                  <a:pt x="764212" y="17022"/>
                  <a:pt x="581121" y="4851"/>
                  <a:pt x="524500" y="1676"/>
                </a:cubicBezTo>
                <a:cubicBezTo>
                  <a:pt x="467879" y="-1499"/>
                  <a:pt x="414434" y="618"/>
                  <a:pt x="419725" y="1676"/>
                </a:cubicBezTo>
                <a:cubicBezTo>
                  <a:pt x="425016" y="2734"/>
                  <a:pt x="542492" y="4322"/>
                  <a:pt x="556250" y="8026"/>
                </a:cubicBezTo>
                <a:cubicBezTo>
                  <a:pt x="570008" y="11730"/>
                  <a:pt x="527146" y="22313"/>
                  <a:pt x="502275" y="23901"/>
                </a:cubicBezTo>
                <a:cubicBezTo>
                  <a:pt x="477404" y="25488"/>
                  <a:pt x="405967" y="16493"/>
                  <a:pt x="407025" y="17551"/>
                </a:cubicBezTo>
                <a:cubicBezTo>
                  <a:pt x="408083" y="18609"/>
                  <a:pt x="512858" y="24430"/>
                  <a:pt x="508625" y="30251"/>
                </a:cubicBezTo>
                <a:cubicBezTo>
                  <a:pt x="504392" y="36072"/>
                  <a:pt x="410729" y="48772"/>
                  <a:pt x="381625" y="52476"/>
                </a:cubicBezTo>
                <a:cubicBezTo>
                  <a:pt x="352521" y="56180"/>
                  <a:pt x="337175" y="49830"/>
                  <a:pt x="334000" y="52476"/>
                </a:cubicBezTo>
                <a:cubicBezTo>
                  <a:pt x="330825" y="55122"/>
                  <a:pt x="391679" y="54593"/>
                  <a:pt x="362575" y="68351"/>
                </a:cubicBezTo>
                <a:cubicBezTo>
                  <a:pt x="333471" y="82109"/>
                  <a:pt x="213350" y="115976"/>
                  <a:pt x="159375" y="135026"/>
                </a:cubicBezTo>
                <a:cubicBezTo>
                  <a:pt x="105400" y="154076"/>
                  <a:pt x="-23717" y="193234"/>
                  <a:pt x="3800" y="185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79D82A2-54E5-C7B2-D5BC-347A135A1593}"/>
              </a:ext>
            </a:extLst>
          </p:cNvPr>
          <p:cNvSpPr/>
          <p:nvPr/>
        </p:nvSpPr>
        <p:spPr>
          <a:xfrm>
            <a:off x="3489347" y="3681648"/>
            <a:ext cx="379645" cy="297639"/>
          </a:xfrm>
          <a:custGeom>
            <a:avLst/>
            <a:gdLst>
              <a:gd name="connsiteX0" fmla="*/ 377803 w 379645"/>
              <a:gd name="connsiteY0" fmla="*/ 1352 h 297639"/>
              <a:gd name="connsiteX1" fmla="*/ 228578 w 379645"/>
              <a:gd name="connsiteY1" fmla="*/ 42627 h 297639"/>
              <a:gd name="connsiteX2" fmla="*/ 3153 w 379645"/>
              <a:gd name="connsiteY2" fmla="*/ 14052 h 297639"/>
              <a:gd name="connsiteX3" fmla="*/ 95228 w 379645"/>
              <a:gd name="connsiteY3" fmla="*/ 48977 h 297639"/>
              <a:gd name="connsiteX4" fmla="*/ 76178 w 379645"/>
              <a:gd name="connsiteY4" fmla="*/ 17227 h 297639"/>
              <a:gd name="connsiteX5" fmla="*/ 225403 w 379645"/>
              <a:gd name="connsiteY5" fmla="*/ 55327 h 297639"/>
              <a:gd name="connsiteX6" fmla="*/ 180953 w 379645"/>
              <a:gd name="connsiteY6" fmla="*/ 90252 h 297639"/>
              <a:gd name="connsiteX7" fmla="*/ 85703 w 379645"/>
              <a:gd name="connsiteY7" fmla="*/ 147402 h 297639"/>
              <a:gd name="connsiteX8" fmla="*/ 57128 w 379645"/>
              <a:gd name="connsiteY8" fmla="*/ 290277 h 297639"/>
              <a:gd name="connsiteX9" fmla="*/ 50778 w 379645"/>
              <a:gd name="connsiteY9" fmla="*/ 264877 h 297639"/>
              <a:gd name="connsiteX10" fmla="*/ 95228 w 379645"/>
              <a:gd name="connsiteY10" fmla="*/ 160102 h 297639"/>
              <a:gd name="connsiteX11" fmla="*/ 174603 w 379645"/>
              <a:gd name="connsiteY11" fmla="*/ 77552 h 297639"/>
              <a:gd name="connsiteX12" fmla="*/ 126978 w 379645"/>
              <a:gd name="connsiteY12" fmla="*/ 102952 h 297639"/>
              <a:gd name="connsiteX13" fmla="*/ 377803 w 379645"/>
              <a:gd name="connsiteY13" fmla="*/ 1352 h 29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645" h="297639">
                <a:moveTo>
                  <a:pt x="377803" y="1352"/>
                </a:moveTo>
                <a:cubicBezTo>
                  <a:pt x="394736" y="-8702"/>
                  <a:pt x="291020" y="40510"/>
                  <a:pt x="228578" y="42627"/>
                </a:cubicBezTo>
                <a:cubicBezTo>
                  <a:pt x="166136" y="44744"/>
                  <a:pt x="25378" y="12994"/>
                  <a:pt x="3153" y="14052"/>
                </a:cubicBezTo>
                <a:cubicBezTo>
                  <a:pt x="-19072" y="15110"/>
                  <a:pt x="83057" y="48448"/>
                  <a:pt x="95228" y="48977"/>
                </a:cubicBezTo>
                <a:cubicBezTo>
                  <a:pt x="107399" y="49506"/>
                  <a:pt x="54482" y="16169"/>
                  <a:pt x="76178" y="17227"/>
                </a:cubicBezTo>
                <a:cubicBezTo>
                  <a:pt x="97874" y="18285"/>
                  <a:pt x="207941" y="43156"/>
                  <a:pt x="225403" y="55327"/>
                </a:cubicBezTo>
                <a:cubicBezTo>
                  <a:pt x="242865" y="67498"/>
                  <a:pt x="204236" y="74906"/>
                  <a:pt x="180953" y="90252"/>
                </a:cubicBezTo>
                <a:cubicBezTo>
                  <a:pt x="157670" y="105598"/>
                  <a:pt x="106340" y="114065"/>
                  <a:pt x="85703" y="147402"/>
                </a:cubicBezTo>
                <a:cubicBezTo>
                  <a:pt x="65065" y="180740"/>
                  <a:pt x="62949" y="270698"/>
                  <a:pt x="57128" y="290277"/>
                </a:cubicBezTo>
                <a:cubicBezTo>
                  <a:pt x="51307" y="309856"/>
                  <a:pt x="44428" y="286573"/>
                  <a:pt x="50778" y="264877"/>
                </a:cubicBezTo>
                <a:cubicBezTo>
                  <a:pt x="57128" y="243181"/>
                  <a:pt x="74591" y="191323"/>
                  <a:pt x="95228" y="160102"/>
                </a:cubicBezTo>
                <a:cubicBezTo>
                  <a:pt x="115865" y="128881"/>
                  <a:pt x="169311" y="87077"/>
                  <a:pt x="174603" y="77552"/>
                </a:cubicBezTo>
                <a:cubicBezTo>
                  <a:pt x="179895" y="68027"/>
                  <a:pt x="94699" y="110360"/>
                  <a:pt x="126978" y="102952"/>
                </a:cubicBezTo>
                <a:cubicBezTo>
                  <a:pt x="159257" y="95544"/>
                  <a:pt x="360870" y="11406"/>
                  <a:pt x="377803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BB8F2B4F-B779-0D36-7C68-DE7832DB2EE2}"/>
              </a:ext>
            </a:extLst>
          </p:cNvPr>
          <p:cNvSpPr/>
          <p:nvPr/>
        </p:nvSpPr>
        <p:spPr>
          <a:xfrm>
            <a:off x="3623620" y="3704029"/>
            <a:ext cx="298213" cy="361334"/>
          </a:xfrm>
          <a:custGeom>
            <a:avLst/>
            <a:gdLst>
              <a:gd name="connsiteX0" fmla="*/ 297505 w 298213"/>
              <a:gd name="connsiteY0" fmla="*/ 1196 h 361334"/>
              <a:gd name="connsiteX1" fmla="*/ 8580 w 298213"/>
              <a:gd name="connsiteY1" fmla="*/ 175821 h 361334"/>
              <a:gd name="connsiteX2" fmla="*/ 81605 w 298213"/>
              <a:gd name="connsiteY2" fmla="*/ 131371 h 361334"/>
              <a:gd name="connsiteX3" fmla="*/ 21280 w 298213"/>
              <a:gd name="connsiteY3" fmla="*/ 226621 h 361334"/>
              <a:gd name="connsiteX4" fmla="*/ 2230 w 298213"/>
              <a:gd name="connsiteY4" fmla="*/ 356796 h 361334"/>
              <a:gd name="connsiteX5" fmla="*/ 8580 w 298213"/>
              <a:gd name="connsiteY5" fmla="*/ 309171 h 361334"/>
              <a:gd name="connsiteX6" fmla="*/ 75255 w 298213"/>
              <a:gd name="connsiteY6" fmla="*/ 96446 h 361334"/>
              <a:gd name="connsiteX7" fmla="*/ 62555 w 298213"/>
              <a:gd name="connsiteY7" fmla="*/ 134546 h 361334"/>
              <a:gd name="connsiteX8" fmla="*/ 202255 w 298213"/>
              <a:gd name="connsiteY8" fmla="*/ 13896 h 361334"/>
              <a:gd name="connsiteX9" fmla="*/ 94305 w 298213"/>
              <a:gd name="connsiteY9" fmla="*/ 93271 h 361334"/>
              <a:gd name="connsiteX10" fmla="*/ 297505 w 298213"/>
              <a:gd name="connsiteY10" fmla="*/ 1196 h 36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213" h="361334">
                <a:moveTo>
                  <a:pt x="297505" y="1196"/>
                </a:moveTo>
                <a:cubicBezTo>
                  <a:pt x="283217" y="14954"/>
                  <a:pt x="8580" y="175821"/>
                  <a:pt x="8580" y="175821"/>
                </a:cubicBezTo>
                <a:cubicBezTo>
                  <a:pt x="-27403" y="197517"/>
                  <a:pt x="79488" y="122904"/>
                  <a:pt x="81605" y="131371"/>
                </a:cubicBezTo>
                <a:cubicBezTo>
                  <a:pt x="83722" y="139838"/>
                  <a:pt x="34509" y="189050"/>
                  <a:pt x="21280" y="226621"/>
                </a:cubicBezTo>
                <a:cubicBezTo>
                  <a:pt x="8051" y="264192"/>
                  <a:pt x="4347" y="343038"/>
                  <a:pt x="2230" y="356796"/>
                </a:cubicBezTo>
                <a:cubicBezTo>
                  <a:pt x="113" y="370554"/>
                  <a:pt x="-3591" y="352563"/>
                  <a:pt x="8580" y="309171"/>
                </a:cubicBezTo>
                <a:cubicBezTo>
                  <a:pt x="20751" y="265779"/>
                  <a:pt x="66259" y="125550"/>
                  <a:pt x="75255" y="96446"/>
                </a:cubicBezTo>
                <a:cubicBezTo>
                  <a:pt x="84251" y="67342"/>
                  <a:pt x="41388" y="148304"/>
                  <a:pt x="62555" y="134546"/>
                </a:cubicBezTo>
                <a:cubicBezTo>
                  <a:pt x="83722" y="120788"/>
                  <a:pt x="196963" y="20775"/>
                  <a:pt x="202255" y="13896"/>
                </a:cubicBezTo>
                <a:cubicBezTo>
                  <a:pt x="207547" y="7017"/>
                  <a:pt x="83193" y="89567"/>
                  <a:pt x="94305" y="93271"/>
                </a:cubicBezTo>
                <a:cubicBezTo>
                  <a:pt x="105417" y="96975"/>
                  <a:pt x="311793" y="-12562"/>
                  <a:pt x="297505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D842488A-26E7-9770-F74A-9477825F2284}"/>
              </a:ext>
            </a:extLst>
          </p:cNvPr>
          <p:cNvSpPr/>
          <p:nvPr/>
        </p:nvSpPr>
        <p:spPr>
          <a:xfrm>
            <a:off x="3705160" y="3736300"/>
            <a:ext cx="333853" cy="293014"/>
          </a:xfrm>
          <a:custGeom>
            <a:avLst/>
            <a:gdLst>
              <a:gd name="connsiteX0" fmla="*/ 333440 w 333853"/>
              <a:gd name="connsiteY0" fmla="*/ 675 h 293014"/>
              <a:gd name="connsiteX1" fmla="*/ 15940 w 333853"/>
              <a:gd name="connsiteY1" fmla="*/ 194350 h 293014"/>
              <a:gd name="connsiteX2" fmla="*/ 92140 w 333853"/>
              <a:gd name="connsiteY2" fmla="*/ 134025 h 293014"/>
              <a:gd name="connsiteX3" fmla="*/ 65 w 333853"/>
              <a:gd name="connsiteY3" fmla="*/ 292775 h 293014"/>
              <a:gd name="connsiteX4" fmla="*/ 79440 w 333853"/>
              <a:gd name="connsiteY4" fmla="*/ 165775 h 293014"/>
              <a:gd name="connsiteX5" fmla="*/ 190565 w 333853"/>
              <a:gd name="connsiteY5" fmla="*/ 675 h 293014"/>
              <a:gd name="connsiteX6" fmla="*/ 123890 w 333853"/>
              <a:gd name="connsiteY6" fmla="*/ 105450 h 293014"/>
              <a:gd name="connsiteX7" fmla="*/ 190565 w 333853"/>
              <a:gd name="connsiteY7" fmla="*/ 57825 h 293014"/>
              <a:gd name="connsiteX8" fmla="*/ 85790 w 333853"/>
              <a:gd name="connsiteY8" fmla="*/ 137200 h 293014"/>
              <a:gd name="connsiteX9" fmla="*/ 333440 w 333853"/>
              <a:gd name="connsiteY9" fmla="*/ 675 h 2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3" h="293014">
                <a:moveTo>
                  <a:pt x="333440" y="675"/>
                </a:moveTo>
                <a:cubicBezTo>
                  <a:pt x="321798" y="10200"/>
                  <a:pt x="56157" y="172125"/>
                  <a:pt x="15940" y="194350"/>
                </a:cubicBezTo>
                <a:cubicBezTo>
                  <a:pt x="-24277" y="216575"/>
                  <a:pt x="94786" y="117621"/>
                  <a:pt x="92140" y="134025"/>
                </a:cubicBezTo>
                <a:cubicBezTo>
                  <a:pt x="89494" y="150429"/>
                  <a:pt x="2182" y="287483"/>
                  <a:pt x="65" y="292775"/>
                </a:cubicBezTo>
                <a:cubicBezTo>
                  <a:pt x="-2052" y="298067"/>
                  <a:pt x="47690" y="214458"/>
                  <a:pt x="79440" y="165775"/>
                </a:cubicBezTo>
                <a:cubicBezTo>
                  <a:pt x="111190" y="117092"/>
                  <a:pt x="183157" y="10729"/>
                  <a:pt x="190565" y="675"/>
                </a:cubicBezTo>
                <a:cubicBezTo>
                  <a:pt x="197973" y="-9379"/>
                  <a:pt x="123890" y="95925"/>
                  <a:pt x="123890" y="105450"/>
                </a:cubicBezTo>
                <a:cubicBezTo>
                  <a:pt x="123890" y="114975"/>
                  <a:pt x="196915" y="52533"/>
                  <a:pt x="190565" y="57825"/>
                </a:cubicBezTo>
                <a:cubicBezTo>
                  <a:pt x="184215" y="63117"/>
                  <a:pt x="64094" y="143021"/>
                  <a:pt x="85790" y="137200"/>
                </a:cubicBezTo>
                <a:cubicBezTo>
                  <a:pt x="107486" y="131379"/>
                  <a:pt x="345082" y="-8850"/>
                  <a:pt x="333440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0B20CD3-AEE1-DF9C-B283-AD2187EF90E9}"/>
              </a:ext>
            </a:extLst>
          </p:cNvPr>
          <p:cNvSpPr/>
          <p:nvPr/>
        </p:nvSpPr>
        <p:spPr>
          <a:xfrm>
            <a:off x="3726382" y="3821442"/>
            <a:ext cx="77810" cy="217496"/>
          </a:xfrm>
          <a:custGeom>
            <a:avLst/>
            <a:gdLst>
              <a:gd name="connsiteX0" fmla="*/ 77268 w 77810"/>
              <a:gd name="connsiteY0" fmla="*/ 4433 h 217496"/>
              <a:gd name="connsiteX1" fmla="*/ 1068 w 77810"/>
              <a:gd name="connsiteY1" fmla="*/ 213983 h 217496"/>
              <a:gd name="connsiteX2" fmla="*/ 32818 w 77810"/>
              <a:gd name="connsiteY2" fmla="*/ 131433 h 217496"/>
              <a:gd name="connsiteX3" fmla="*/ 35993 w 77810"/>
              <a:gd name="connsiteY3" fmla="*/ 74283 h 217496"/>
              <a:gd name="connsiteX4" fmla="*/ 77268 w 77810"/>
              <a:gd name="connsiteY4" fmla="*/ 4433 h 21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10" h="217496">
                <a:moveTo>
                  <a:pt x="77268" y="4433"/>
                </a:moveTo>
                <a:cubicBezTo>
                  <a:pt x="71447" y="27716"/>
                  <a:pt x="8476" y="192816"/>
                  <a:pt x="1068" y="213983"/>
                </a:cubicBezTo>
                <a:cubicBezTo>
                  <a:pt x="-6340" y="235150"/>
                  <a:pt x="26997" y="154716"/>
                  <a:pt x="32818" y="131433"/>
                </a:cubicBezTo>
                <a:cubicBezTo>
                  <a:pt x="38639" y="108150"/>
                  <a:pt x="31760" y="92275"/>
                  <a:pt x="35993" y="74283"/>
                </a:cubicBezTo>
                <a:cubicBezTo>
                  <a:pt x="40226" y="56291"/>
                  <a:pt x="83089" y="-18850"/>
                  <a:pt x="77268" y="4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DD453C6-EA79-9EB4-8A29-966DEDF989CE}"/>
              </a:ext>
            </a:extLst>
          </p:cNvPr>
          <p:cNvSpPr/>
          <p:nvPr/>
        </p:nvSpPr>
        <p:spPr>
          <a:xfrm>
            <a:off x="3841265" y="3777929"/>
            <a:ext cx="203698" cy="341030"/>
          </a:xfrm>
          <a:custGeom>
            <a:avLst/>
            <a:gdLst>
              <a:gd name="connsiteX0" fmla="*/ 203685 w 203698"/>
              <a:gd name="connsiteY0" fmla="*/ 321 h 341030"/>
              <a:gd name="connsiteX1" fmla="*/ 35410 w 203698"/>
              <a:gd name="connsiteY1" fmla="*/ 181296 h 341030"/>
              <a:gd name="connsiteX2" fmla="*/ 485 w 203698"/>
              <a:gd name="connsiteY2" fmla="*/ 340046 h 341030"/>
              <a:gd name="connsiteX3" fmla="*/ 16360 w 203698"/>
              <a:gd name="connsiteY3" fmla="*/ 241621 h 341030"/>
              <a:gd name="connsiteX4" fmla="*/ 35410 w 203698"/>
              <a:gd name="connsiteY4" fmla="*/ 105096 h 341030"/>
              <a:gd name="connsiteX5" fmla="*/ 13185 w 203698"/>
              <a:gd name="connsiteY5" fmla="*/ 155896 h 341030"/>
              <a:gd name="connsiteX6" fmla="*/ 63985 w 203698"/>
              <a:gd name="connsiteY6" fmla="*/ 60646 h 341030"/>
              <a:gd name="connsiteX7" fmla="*/ 13185 w 203698"/>
              <a:gd name="connsiteY7" fmla="*/ 187646 h 341030"/>
              <a:gd name="connsiteX8" fmla="*/ 79860 w 203698"/>
              <a:gd name="connsiteY8" fmla="*/ 114621 h 341030"/>
              <a:gd name="connsiteX9" fmla="*/ 44935 w 203698"/>
              <a:gd name="connsiteY9" fmla="*/ 136846 h 341030"/>
              <a:gd name="connsiteX10" fmla="*/ 203685 w 203698"/>
              <a:gd name="connsiteY10" fmla="*/ 321 h 3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698" h="341030">
                <a:moveTo>
                  <a:pt x="203685" y="321"/>
                </a:moveTo>
                <a:cubicBezTo>
                  <a:pt x="202098" y="7729"/>
                  <a:pt x="69277" y="124675"/>
                  <a:pt x="35410" y="181296"/>
                </a:cubicBezTo>
                <a:cubicBezTo>
                  <a:pt x="1543" y="237917"/>
                  <a:pt x="3660" y="329992"/>
                  <a:pt x="485" y="340046"/>
                </a:cubicBezTo>
                <a:cubicBezTo>
                  <a:pt x="-2690" y="350100"/>
                  <a:pt x="10539" y="280779"/>
                  <a:pt x="16360" y="241621"/>
                </a:cubicBezTo>
                <a:cubicBezTo>
                  <a:pt x="22181" y="202463"/>
                  <a:pt x="35939" y="119384"/>
                  <a:pt x="35410" y="105096"/>
                </a:cubicBezTo>
                <a:cubicBezTo>
                  <a:pt x="34881" y="90809"/>
                  <a:pt x="8422" y="163304"/>
                  <a:pt x="13185" y="155896"/>
                </a:cubicBezTo>
                <a:cubicBezTo>
                  <a:pt x="17947" y="148488"/>
                  <a:pt x="63985" y="55354"/>
                  <a:pt x="63985" y="60646"/>
                </a:cubicBezTo>
                <a:cubicBezTo>
                  <a:pt x="63985" y="65938"/>
                  <a:pt x="10539" y="178650"/>
                  <a:pt x="13185" y="187646"/>
                </a:cubicBezTo>
                <a:cubicBezTo>
                  <a:pt x="15831" y="196642"/>
                  <a:pt x="74568" y="123088"/>
                  <a:pt x="79860" y="114621"/>
                </a:cubicBezTo>
                <a:cubicBezTo>
                  <a:pt x="85152" y="106154"/>
                  <a:pt x="22181" y="158013"/>
                  <a:pt x="44935" y="136846"/>
                </a:cubicBezTo>
                <a:cubicBezTo>
                  <a:pt x="67689" y="115679"/>
                  <a:pt x="205272" y="-7087"/>
                  <a:pt x="203685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F17E1D7-7D90-6DBD-733F-7B53BE4D1670}"/>
              </a:ext>
            </a:extLst>
          </p:cNvPr>
          <p:cNvSpPr/>
          <p:nvPr/>
        </p:nvSpPr>
        <p:spPr>
          <a:xfrm>
            <a:off x="3917442" y="3816274"/>
            <a:ext cx="149740" cy="481228"/>
          </a:xfrm>
          <a:custGeom>
            <a:avLst/>
            <a:gdLst>
              <a:gd name="connsiteX0" fmla="*/ 149733 w 149740"/>
              <a:gd name="connsiteY0" fmla="*/ 76 h 481228"/>
              <a:gd name="connsiteX1" fmla="*/ 22733 w 149740"/>
              <a:gd name="connsiteY1" fmla="*/ 174701 h 481228"/>
              <a:gd name="connsiteX2" fmla="*/ 44958 w 149740"/>
              <a:gd name="connsiteY2" fmla="*/ 336626 h 481228"/>
              <a:gd name="connsiteX3" fmla="*/ 29083 w 149740"/>
              <a:gd name="connsiteY3" fmla="*/ 235026 h 481228"/>
              <a:gd name="connsiteX4" fmla="*/ 83058 w 149740"/>
              <a:gd name="connsiteY4" fmla="*/ 473151 h 481228"/>
              <a:gd name="connsiteX5" fmla="*/ 83058 w 149740"/>
              <a:gd name="connsiteY5" fmla="*/ 403301 h 481228"/>
              <a:gd name="connsiteX6" fmla="*/ 6858 w 149740"/>
              <a:gd name="connsiteY6" fmla="*/ 187401 h 481228"/>
              <a:gd name="connsiteX7" fmla="*/ 6858 w 149740"/>
              <a:gd name="connsiteY7" fmla="*/ 289001 h 481228"/>
              <a:gd name="connsiteX8" fmla="*/ 35433 w 149740"/>
              <a:gd name="connsiteY8" fmla="*/ 454101 h 481228"/>
              <a:gd name="connsiteX9" fmla="*/ 22733 w 149740"/>
              <a:gd name="connsiteY9" fmla="*/ 358851 h 481228"/>
              <a:gd name="connsiteX10" fmla="*/ 6858 w 149740"/>
              <a:gd name="connsiteY10" fmla="*/ 225501 h 481228"/>
              <a:gd name="connsiteX11" fmla="*/ 38608 w 149740"/>
              <a:gd name="connsiteY11" fmla="*/ 130251 h 481228"/>
              <a:gd name="connsiteX12" fmla="*/ 16383 w 149740"/>
              <a:gd name="connsiteY12" fmla="*/ 152476 h 481228"/>
              <a:gd name="connsiteX13" fmla="*/ 149733 w 149740"/>
              <a:gd name="connsiteY13" fmla="*/ 76 h 48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740" h="481228">
                <a:moveTo>
                  <a:pt x="149733" y="76"/>
                </a:moveTo>
                <a:cubicBezTo>
                  <a:pt x="150791" y="3780"/>
                  <a:pt x="40195" y="118610"/>
                  <a:pt x="22733" y="174701"/>
                </a:cubicBezTo>
                <a:cubicBezTo>
                  <a:pt x="5271" y="230792"/>
                  <a:pt x="43900" y="326572"/>
                  <a:pt x="44958" y="336626"/>
                </a:cubicBezTo>
                <a:cubicBezTo>
                  <a:pt x="46016" y="346680"/>
                  <a:pt x="22733" y="212272"/>
                  <a:pt x="29083" y="235026"/>
                </a:cubicBezTo>
                <a:cubicBezTo>
                  <a:pt x="35433" y="257780"/>
                  <a:pt x="74062" y="445105"/>
                  <a:pt x="83058" y="473151"/>
                </a:cubicBezTo>
                <a:cubicBezTo>
                  <a:pt x="92054" y="501197"/>
                  <a:pt x="95758" y="450926"/>
                  <a:pt x="83058" y="403301"/>
                </a:cubicBezTo>
                <a:cubicBezTo>
                  <a:pt x="70358" y="355676"/>
                  <a:pt x="19558" y="206451"/>
                  <a:pt x="6858" y="187401"/>
                </a:cubicBezTo>
                <a:cubicBezTo>
                  <a:pt x="-5842" y="168351"/>
                  <a:pt x="2095" y="244551"/>
                  <a:pt x="6858" y="289001"/>
                </a:cubicBezTo>
                <a:cubicBezTo>
                  <a:pt x="11620" y="333451"/>
                  <a:pt x="32787" y="442459"/>
                  <a:pt x="35433" y="454101"/>
                </a:cubicBezTo>
                <a:cubicBezTo>
                  <a:pt x="38079" y="465743"/>
                  <a:pt x="27495" y="396951"/>
                  <a:pt x="22733" y="358851"/>
                </a:cubicBezTo>
                <a:cubicBezTo>
                  <a:pt x="17970" y="320751"/>
                  <a:pt x="4212" y="263601"/>
                  <a:pt x="6858" y="225501"/>
                </a:cubicBezTo>
                <a:cubicBezTo>
                  <a:pt x="9504" y="187401"/>
                  <a:pt x="37021" y="142422"/>
                  <a:pt x="38608" y="130251"/>
                </a:cubicBezTo>
                <a:cubicBezTo>
                  <a:pt x="40195" y="118080"/>
                  <a:pt x="508" y="176818"/>
                  <a:pt x="16383" y="152476"/>
                </a:cubicBezTo>
                <a:cubicBezTo>
                  <a:pt x="32258" y="128134"/>
                  <a:pt x="148675" y="-3628"/>
                  <a:pt x="149733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1A6EA73D-82D3-659E-0222-8C3CD415EFDE}"/>
              </a:ext>
            </a:extLst>
          </p:cNvPr>
          <p:cNvSpPr/>
          <p:nvPr/>
        </p:nvSpPr>
        <p:spPr>
          <a:xfrm>
            <a:off x="2979280" y="2984707"/>
            <a:ext cx="272324" cy="1130262"/>
          </a:xfrm>
          <a:custGeom>
            <a:avLst/>
            <a:gdLst>
              <a:gd name="connsiteX0" fmla="*/ 49670 w 272324"/>
              <a:gd name="connsiteY0" fmla="*/ 6143 h 1130262"/>
              <a:gd name="connsiteX1" fmla="*/ 5220 w 272324"/>
              <a:gd name="connsiteY1" fmla="*/ 450643 h 1130262"/>
              <a:gd name="connsiteX2" fmla="*/ 8395 w 272324"/>
              <a:gd name="connsiteY2" fmla="*/ 399843 h 1130262"/>
              <a:gd name="connsiteX3" fmla="*/ 14745 w 272324"/>
              <a:gd name="connsiteY3" fmla="*/ 749093 h 1130262"/>
              <a:gd name="connsiteX4" fmla="*/ 27445 w 272324"/>
              <a:gd name="connsiteY4" fmla="*/ 714168 h 1130262"/>
              <a:gd name="connsiteX5" fmla="*/ 157620 w 272324"/>
              <a:gd name="connsiteY5" fmla="*/ 866568 h 1130262"/>
              <a:gd name="connsiteX6" fmla="*/ 154445 w 272324"/>
              <a:gd name="connsiteY6" fmla="*/ 812593 h 1130262"/>
              <a:gd name="connsiteX7" fmla="*/ 141745 w 272324"/>
              <a:gd name="connsiteY7" fmla="*/ 939593 h 1130262"/>
              <a:gd name="connsiteX8" fmla="*/ 205245 w 272324"/>
              <a:gd name="connsiteY8" fmla="*/ 1060243 h 1130262"/>
              <a:gd name="connsiteX9" fmla="*/ 265570 w 272324"/>
              <a:gd name="connsiteY9" fmla="*/ 1091993 h 1130262"/>
              <a:gd name="connsiteX10" fmla="*/ 268745 w 272324"/>
              <a:gd name="connsiteY10" fmla="*/ 1130093 h 1130262"/>
              <a:gd name="connsiteX11" fmla="*/ 246520 w 272324"/>
              <a:gd name="connsiteY11" fmla="*/ 1076118 h 1130262"/>
              <a:gd name="connsiteX12" fmla="*/ 170320 w 272324"/>
              <a:gd name="connsiteY12" fmla="*/ 945943 h 1130262"/>
              <a:gd name="connsiteX13" fmla="*/ 2045 w 272324"/>
              <a:gd name="connsiteY13" fmla="*/ 612568 h 1130262"/>
              <a:gd name="connsiteX14" fmla="*/ 75070 w 272324"/>
              <a:gd name="connsiteY14" fmla="*/ 142668 h 1130262"/>
              <a:gd name="connsiteX15" fmla="*/ 46495 w 272324"/>
              <a:gd name="connsiteY15" fmla="*/ 187118 h 1130262"/>
              <a:gd name="connsiteX16" fmla="*/ 49670 w 272324"/>
              <a:gd name="connsiteY16" fmla="*/ 6143 h 11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324" h="1130262">
                <a:moveTo>
                  <a:pt x="49670" y="6143"/>
                </a:moveTo>
                <a:cubicBezTo>
                  <a:pt x="42791" y="50064"/>
                  <a:pt x="12099" y="385026"/>
                  <a:pt x="5220" y="450643"/>
                </a:cubicBezTo>
                <a:cubicBezTo>
                  <a:pt x="-1659" y="516260"/>
                  <a:pt x="6807" y="350101"/>
                  <a:pt x="8395" y="399843"/>
                </a:cubicBezTo>
                <a:cubicBezTo>
                  <a:pt x="9982" y="449585"/>
                  <a:pt x="11570" y="696706"/>
                  <a:pt x="14745" y="749093"/>
                </a:cubicBezTo>
                <a:cubicBezTo>
                  <a:pt x="17920" y="801480"/>
                  <a:pt x="3633" y="694589"/>
                  <a:pt x="27445" y="714168"/>
                </a:cubicBezTo>
                <a:cubicBezTo>
                  <a:pt x="51257" y="733747"/>
                  <a:pt x="136453" y="850164"/>
                  <a:pt x="157620" y="866568"/>
                </a:cubicBezTo>
                <a:cubicBezTo>
                  <a:pt x="178787" y="882972"/>
                  <a:pt x="157091" y="800422"/>
                  <a:pt x="154445" y="812593"/>
                </a:cubicBezTo>
                <a:cubicBezTo>
                  <a:pt x="151799" y="824764"/>
                  <a:pt x="133278" y="898318"/>
                  <a:pt x="141745" y="939593"/>
                </a:cubicBezTo>
                <a:cubicBezTo>
                  <a:pt x="150212" y="980868"/>
                  <a:pt x="184607" y="1034843"/>
                  <a:pt x="205245" y="1060243"/>
                </a:cubicBezTo>
                <a:cubicBezTo>
                  <a:pt x="225883" y="1085643"/>
                  <a:pt x="254987" y="1080351"/>
                  <a:pt x="265570" y="1091993"/>
                </a:cubicBezTo>
                <a:cubicBezTo>
                  <a:pt x="276153" y="1103635"/>
                  <a:pt x="271920" y="1132739"/>
                  <a:pt x="268745" y="1130093"/>
                </a:cubicBezTo>
                <a:cubicBezTo>
                  <a:pt x="265570" y="1127447"/>
                  <a:pt x="262924" y="1106810"/>
                  <a:pt x="246520" y="1076118"/>
                </a:cubicBezTo>
                <a:cubicBezTo>
                  <a:pt x="230116" y="1045426"/>
                  <a:pt x="211066" y="1023201"/>
                  <a:pt x="170320" y="945943"/>
                </a:cubicBezTo>
                <a:cubicBezTo>
                  <a:pt x="129574" y="868685"/>
                  <a:pt x="17920" y="746447"/>
                  <a:pt x="2045" y="612568"/>
                </a:cubicBezTo>
                <a:cubicBezTo>
                  <a:pt x="-13830" y="478689"/>
                  <a:pt x="67662" y="213576"/>
                  <a:pt x="75070" y="142668"/>
                </a:cubicBezTo>
                <a:cubicBezTo>
                  <a:pt x="82478" y="71760"/>
                  <a:pt x="50199" y="206697"/>
                  <a:pt x="46495" y="187118"/>
                </a:cubicBezTo>
                <a:cubicBezTo>
                  <a:pt x="42791" y="167539"/>
                  <a:pt x="56549" y="-37778"/>
                  <a:pt x="49670" y="6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9AE34C1B-80E7-C98D-037D-680C3AF9541B}"/>
              </a:ext>
            </a:extLst>
          </p:cNvPr>
          <p:cNvSpPr/>
          <p:nvPr/>
        </p:nvSpPr>
        <p:spPr>
          <a:xfrm>
            <a:off x="3959181" y="3648074"/>
            <a:ext cx="244573" cy="965201"/>
          </a:xfrm>
          <a:custGeom>
            <a:avLst/>
            <a:gdLst>
              <a:gd name="connsiteX0" fmla="*/ 44 w 244573"/>
              <a:gd name="connsiteY0" fmla="*/ 1 h 965201"/>
              <a:gd name="connsiteX1" fmla="*/ 139744 w 244573"/>
              <a:gd name="connsiteY1" fmla="*/ 158751 h 965201"/>
              <a:gd name="connsiteX2" fmla="*/ 165144 w 244573"/>
              <a:gd name="connsiteY2" fmla="*/ 514351 h 965201"/>
              <a:gd name="connsiteX3" fmla="*/ 168319 w 244573"/>
              <a:gd name="connsiteY3" fmla="*/ 457201 h 965201"/>
              <a:gd name="connsiteX4" fmla="*/ 187369 w 244573"/>
              <a:gd name="connsiteY4" fmla="*/ 933451 h 965201"/>
              <a:gd name="connsiteX5" fmla="*/ 184194 w 244573"/>
              <a:gd name="connsiteY5" fmla="*/ 787401 h 965201"/>
              <a:gd name="connsiteX6" fmla="*/ 181019 w 244573"/>
              <a:gd name="connsiteY6" fmla="*/ 495301 h 965201"/>
              <a:gd name="connsiteX7" fmla="*/ 133394 w 244573"/>
              <a:gd name="connsiteY7" fmla="*/ 577851 h 965201"/>
              <a:gd name="connsiteX8" fmla="*/ 73069 w 244573"/>
              <a:gd name="connsiteY8" fmla="*/ 965201 h 965201"/>
              <a:gd name="connsiteX9" fmla="*/ 73069 w 244573"/>
              <a:gd name="connsiteY9" fmla="*/ 965201 h 965201"/>
              <a:gd name="connsiteX10" fmla="*/ 158794 w 244573"/>
              <a:gd name="connsiteY10" fmla="*/ 355601 h 965201"/>
              <a:gd name="connsiteX11" fmla="*/ 244519 w 244573"/>
              <a:gd name="connsiteY11" fmla="*/ 31751 h 965201"/>
              <a:gd name="connsiteX12" fmla="*/ 171494 w 244573"/>
              <a:gd name="connsiteY12" fmla="*/ 200026 h 965201"/>
              <a:gd name="connsiteX13" fmla="*/ 155619 w 244573"/>
              <a:gd name="connsiteY13" fmla="*/ 155576 h 965201"/>
              <a:gd name="connsiteX14" fmla="*/ 44 w 244573"/>
              <a:gd name="connsiteY14" fmla="*/ 1 h 9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573" h="965201">
                <a:moveTo>
                  <a:pt x="44" y="1"/>
                </a:moveTo>
                <a:cubicBezTo>
                  <a:pt x="-2602" y="530"/>
                  <a:pt x="112227" y="73026"/>
                  <a:pt x="139744" y="158751"/>
                </a:cubicBezTo>
                <a:cubicBezTo>
                  <a:pt x="167261" y="244476"/>
                  <a:pt x="160382" y="464609"/>
                  <a:pt x="165144" y="514351"/>
                </a:cubicBezTo>
                <a:cubicBezTo>
                  <a:pt x="169906" y="564093"/>
                  <a:pt x="164615" y="387351"/>
                  <a:pt x="168319" y="457201"/>
                </a:cubicBezTo>
                <a:cubicBezTo>
                  <a:pt x="172023" y="527051"/>
                  <a:pt x="184723" y="878418"/>
                  <a:pt x="187369" y="933451"/>
                </a:cubicBezTo>
                <a:cubicBezTo>
                  <a:pt x="190015" y="988484"/>
                  <a:pt x="185252" y="860426"/>
                  <a:pt x="184194" y="787401"/>
                </a:cubicBezTo>
                <a:cubicBezTo>
                  <a:pt x="183136" y="714376"/>
                  <a:pt x="189486" y="530226"/>
                  <a:pt x="181019" y="495301"/>
                </a:cubicBezTo>
                <a:cubicBezTo>
                  <a:pt x="172552" y="460376"/>
                  <a:pt x="151386" y="499534"/>
                  <a:pt x="133394" y="577851"/>
                </a:cubicBezTo>
                <a:cubicBezTo>
                  <a:pt x="115402" y="656168"/>
                  <a:pt x="73069" y="965201"/>
                  <a:pt x="73069" y="965201"/>
                </a:cubicBezTo>
                <a:lnTo>
                  <a:pt x="73069" y="965201"/>
                </a:lnTo>
                <a:cubicBezTo>
                  <a:pt x="87356" y="863601"/>
                  <a:pt x="130219" y="511176"/>
                  <a:pt x="158794" y="355601"/>
                </a:cubicBezTo>
                <a:cubicBezTo>
                  <a:pt x="187369" y="200026"/>
                  <a:pt x="242402" y="57680"/>
                  <a:pt x="244519" y="31751"/>
                </a:cubicBezTo>
                <a:cubicBezTo>
                  <a:pt x="246636" y="5822"/>
                  <a:pt x="186311" y="179389"/>
                  <a:pt x="171494" y="200026"/>
                </a:cubicBezTo>
                <a:cubicBezTo>
                  <a:pt x="156677" y="220663"/>
                  <a:pt x="179432" y="188384"/>
                  <a:pt x="155619" y="155576"/>
                </a:cubicBezTo>
                <a:cubicBezTo>
                  <a:pt x="131806" y="122768"/>
                  <a:pt x="2690" y="-528"/>
                  <a:pt x="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4E1FF32-8FF7-E72B-B595-720B5E20DD1E}"/>
              </a:ext>
            </a:extLst>
          </p:cNvPr>
          <p:cNvSpPr/>
          <p:nvPr/>
        </p:nvSpPr>
        <p:spPr>
          <a:xfrm>
            <a:off x="3886182" y="4298783"/>
            <a:ext cx="312776" cy="792497"/>
          </a:xfrm>
          <a:custGeom>
            <a:avLst/>
            <a:gdLst>
              <a:gd name="connsiteX0" fmla="*/ 142893 w 312776"/>
              <a:gd name="connsiteY0" fmla="*/ 167 h 792497"/>
              <a:gd name="connsiteX1" fmla="*/ 73043 w 312776"/>
              <a:gd name="connsiteY1" fmla="*/ 416092 h 792497"/>
              <a:gd name="connsiteX2" fmla="*/ 82568 w 312776"/>
              <a:gd name="connsiteY2" fmla="*/ 295442 h 792497"/>
              <a:gd name="connsiteX3" fmla="*/ 127018 w 312776"/>
              <a:gd name="connsiteY3" fmla="*/ 514517 h 792497"/>
              <a:gd name="connsiteX4" fmla="*/ 298468 w 312776"/>
              <a:gd name="connsiteY4" fmla="*/ 778042 h 792497"/>
              <a:gd name="connsiteX5" fmla="*/ 285768 w 312776"/>
              <a:gd name="connsiteY5" fmla="*/ 739942 h 792497"/>
              <a:gd name="connsiteX6" fmla="*/ 146068 w 312776"/>
              <a:gd name="connsiteY6" fmla="*/ 587542 h 792497"/>
              <a:gd name="connsiteX7" fmla="*/ 18 w 312776"/>
              <a:gd name="connsiteY7" fmla="*/ 412917 h 792497"/>
              <a:gd name="connsiteX8" fmla="*/ 155593 w 312776"/>
              <a:gd name="connsiteY8" fmla="*/ 558967 h 792497"/>
              <a:gd name="connsiteX9" fmla="*/ 120668 w 312776"/>
              <a:gd name="connsiteY9" fmla="*/ 457367 h 792497"/>
              <a:gd name="connsiteX10" fmla="*/ 34943 w 312776"/>
              <a:gd name="connsiteY10" fmla="*/ 308142 h 792497"/>
              <a:gd name="connsiteX11" fmla="*/ 63518 w 312776"/>
              <a:gd name="connsiteY11" fmla="*/ 365292 h 792497"/>
              <a:gd name="connsiteX12" fmla="*/ 142893 w 312776"/>
              <a:gd name="connsiteY12" fmla="*/ 167 h 7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76" h="792497">
                <a:moveTo>
                  <a:pt x="142893" y="167"/>
                </a:moveTo>
                <a:cubicBezTo>
                  <a:pt x="144480" y="8634"/>
                  <a:pt x="83097" y="366880"/>
                  <a:pt x="73043" y="416092"/>
                </a:cubicBezTo>
                <a:cubicBezTo>
                  <a:pt x="62989" y="465305"/>
                  <a:pt x="73572" y="279038"/>
                  <a:pt x="82568" y="295442"/>
                </a:cubicBezTo>
                <a:cubicBezTo>
                  <a:pt x="91564" y="311846"/>
                  <a:pt x="91035" y="434084"/>
                  <a:pt x="127018" y="514517"/>
                </a:cubicBezTo>
                <a:cubicBezTo>
                  <a:pt x="163001" y="594950"/>
                  <a:pt x="272010" y="740471"/>
                  <a:pt x="298468" y="778042"/>
                </a:cubicBezTo>
                <a:cubicBezTo>
                  <a:pt x="324926" y="815613"/>
                  <a:pt x="311168" y="771692"/>
                  <a:pt x="285768" y="739942"/>
                </a:cubicBezTo>
                <a:cubicBezTo>
                  <a:pt x="260368" y="708192"/>
                  <a:pt x="193693" y="642046"/>
                  <a:pt x="146068" y="587542"/>
                </a:cubicBezTo>
                <a:cubicBezTo>
                  <a:pt x="98443" y="533038"/>
                  <a:pt x="-1569" y="417679"/>
                  <a:pt x="18" y="412917"/>
                </a:cubicBezTo>
                <a:cubicBezTo>
                  <a:pt x="1605" y="408155"/>
                  <a:pt x="135485" y="551559"/>
                  <a:pt x="155593" y="558967"/>
                </a:cubicBezTo>
                <a:cubicBezTo>
                  <a:pt x="175701" y="566375"/>
                  <a:pt x="140776" y="499171"/>
                  <a:pt x="120668" y="457367"/>
                </a:cubicBezTo>
                <a:cubicBezTo>
                  <a:pt x="100560" y="415563"/>
                  <a:pt x="44468" y="323488"/>
                  <a:pt x="34943" y="308142"/>
                </a:cubicBezTo>
                <a:cubicBezTo>
                  <a:pt x="25418" y="292796"/>
                  <a:pt x="46056" y="424029"/>
                  <a:pt x="63518" y="365292"/>
                </a:cubicBezTo>
                <a:cubicBezTo>
                  <a:pt x="80980" y="306555"/>
                  <a:pt x="141306" y="-8300"/>
                  <a:pt x="142893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DD2DCE87-A4EA-E137-B4AF-0BCF51EFEFFE}"/>
              </a:ext>
            </a:extLst>
          </p:cNvPr>
          <p:cNvSpPr/>
          <p:nvPr/>
        </p:nvSpPr>
        <p:spPr>
          <a:xfrm>
            <a:off x="3844022" y="3460338"/>
            <a:ext cx="538101" cy="1143228"/>
          </a:xfrm>
          <a:custGeom>
            <a:avLst/>
            <a:gdLst>
              <a:gd name="connsiteX0" fmla="*/ 175528 w 538101"/>
              <a:gd name="connsiteY0" fmla="*/ 229012 h 1143228"/>
              <a:gd name="connsiteX1" fmla="*/ 903 w 538101"/>
              <a:gd name="connsiteY1" fmla="*/ 19462 h 1143228"/>
              <a:gd name="connsiteX2" fmla="*/ 267603 w 538101"/>
              <a:gd name="connsiteY2" fmla="*/ 79787 h 1143228"/>
              <a:gd name="connsiteX3" fmla="*/ 296178 w 538101"/>
              <a:gd name="connsiteY3" fmla="*/ 73437 h 1143228"/>
              <a:gd name="connsiteX4" fmla="*/ 451753 w 538101"/>
              <a:gd name="connsiteY4" fmla="*/ 241712 h 1143228"/>
              <a:gd name="connsiteX5" fmla="*/ 464453 w 538101"/>
              <a:gd name="connsiteY5" fmla="*/ 629062 h 1143228"/>
              <a:gd name="connsiteX6" fmla="*/ 531128 w 538101"/>
              <a:gd name="connsiteY6" fmla="*/ 536987 h 1143228"/>
              <a:gd name="connsiteX7" fmla="*/ 410478 w 538101"/>
              <a:gd name="connsiteY7" fmla="*/ 1111662 h 1143228"/>
              <a:gd name="connsiteX8" fmla="*/ 448578 w 538101"/>
              <a:gd name="connsiteY8" fmla="*/ 1000537 h 1143228"/>
              <a:gd name="connsiteX9" fmla="*/ 537478 w 538101"/>
              <a:gd name="connsiteY9" fmla="*/ 432212 h 1143228"/>
              <a:gd name="connsiteX10" fmla="*/ 486678 w 538101"/>
              <a:gd name="connsiteY10" fmla="*/ 530637 h 1143228"/>
              <a:gd name="connsiteX11" fmla="*/ 458103 w 538101"/>
              <a:gd name="connsiteY11" fmla="*/ 263937 h 1143228"/>
              <a:gd name="connsiteX12" fmla="*/ 327928 w 538101"/>
              <a:gd name="connsiteY12" fmla="*/ 60737 h 1143228"/>
              <a:gd name="connsiteX13" fmla="*/ 73928 w 538101"/>
              <a:gd name="connsiteY13" fmla="*/ 412 h 1143228"/>
              <a:gd name="connsiteX14" fmla="*/ 29478 w 538101"/>
              <a:gd name="connsiteY14" fmla="*/ 44862 h 1143228"/>
              <a:gd name="connsiteX15" fmla="*/ 175528 w 538101"/>
              <a:gd name="connsiteY15" fmla="*/ 229012 h 11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101" h="1143228">
                <a:moveTo>
                  <a:pt x="175528" y="229012"/>
                </a:moveTo>
                <a:cubicBezTo>
                  <a:pt x="170766" y="224779"/>
                  <a:pt x="-14443" y="44333"/>
                  <a:pt x="903" y="19462"/>
                </a:cubicBezTo>
                <a:cubicBezTo>
                  <a:pt x="16249" y="-5409"/>
                  <a:pt x="218391" y="70791"/>
                  <a:pt x="267603" y="79787"/>
                </a:cubicBezTo>
                <a:cubicBezTo>
                  <a:pt x="316815" y="88783"/>
                  <a:pt x="265486" y="46450"/>
                  <a:pt x="296178" y="73437"/>
                </a:cubicBezTo>
                <a:cubicBezTo>
                  <a:pt x="326870" y="100424"/>
                  <a:pt x="423707" y="149108"/>
                  <a:pt x="451753" y="241712"/>
                </a:cubicBezTo>
                <a:cubicBezTo>
                  <a:pt x="479799" y="334316"/>
                  <a:pt x="451224" y="579850"/>
                  <a:pt x="464453" y="629062"/>
                </a:cubicBezTo>
                <a:cubicBezTo>
                  <a:pt x="477682" y="678275"/>
                  <a:pt x="540124" y="456554"/>
                  <a:pt x="531128" y="536987"/>
                </a:cubicBezTo>
                <a:cubicBezTo>
                  <a:pt x="522132" y="617420"/>
                  <a:pt x="424236" y="1034404"/>
                  <a:pt x="410478" y="1111662"/>
                </a:cubicBezTo>
                <a:cubicBezTo>
                  <a:pt x="396720" y="1188920"/>
                  <a:pt x="427411" y="1113778"/>
                  <a:pt x="448578" y="1000537"/>
                </a:cubicBezTo>
                <a:cubicBezTo>
                  <a:pt x="469745" y="887296"/>
                  <a:pt x="531128" y="510529"/>
                  <a:pt x="537478" y="432212"/>
                </a:cubicBezTo>
                <a:cubicBezTo>
                  <a:pt x="543828" y="353895"/>
                  <a:pt x="499907" y="558683"/>
                  <a:pt x="486678" y="530637"/>
                </a:cubicBezTo>
                <a:cubicBezTo>
                  <a:pt x="473449" y="502591"/>
                  <a:pt x="484561" y="342254"/>
                  <a:pt x="458103" y="263937"/>
                </a:cubicBezTo>
                <a:cubicBezTo>
                  <a:pt x="431645" y="185620"/>
                  <a:pt x="391957" y="104658"/>
                  <a:pt x="327928" y="60737"/>
                </a:cubicBezTo>
                <a:cubicBezTo>
                  <a:pt x="263899" y="16816"/>
                  <a:pt x="123670" y="3058"/>
                  <a:pt x="73928" y="412"/>
                </a:cubicBezTo>
                <a:cubicBezTo>
                  <a:pt x="24186" y="-2234"/>
                  <a:pt x="10957" y="7291"/>
                  <a:pt x="29478" y="44862"/>
                </a:cubicBezTo>
                <a:cubicBezTo>
                  <a:pt x="47999" y="82433"/>
                  <a:pt x="180290" y="233245"/>
                  <a:pt x="175528" y="229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38149144-508B-C689-4C5B-7B91B186FB9D}"/>
              </a:ext>
            </a:extLst>
          </p:cNvPr>
          <p:cNvSpPr/>
          <p:nvPr/>
        </p:nvSpPr>
        <p:spPr>
          <a:xfrm>
            <a:off x="4046283" y="4637504"/>
            <a:ext cx="1363957" cy="535503"/>
          </a:xfrm>
          <a:custGeom>
            <a:avLst/>
            <a:gdLst>
              <a:gd name="connsiteX0" fmla="*/ 1842 w 1363957"/>
              <a:gd name="connsiteY0" fmla="*/ 1171 h 535503"/>
              <a:gd name="connsiteX1" fmla="*/ 722567 w 1363957"/>
              <a:gd name="connsiteY1" fmla="*/ 325021 h 535503"/>
              <a:gd name="connsiteX2" fmla="*/ 659067 w 1363957"/>
              <a:gd name="connsiteY2" fmla="*/ 302796 h 535503"/>
              <a:gd name="connsiteX3" fmla="*/ 1341692 w 1363957"/>
              <a:gd name="connsiteY3" fmla="*/ 528221 h 535503"/>
              <a:gd name="connsiteX4" fmla="*/ 1151192 w 1363957"/>
              <a:gd name="connsiteY4" fmla="*/ 467896 h 535503"/>
              <a:gd name="connsiteX5" fmla="*/ 684467 w 1363957"/>
              <a:gd name="connsiteY5" fmla="*/ 344071 h 535503"/>
              <a:gd name="connsiteX6" fmla="*/ 767017 w 1363957"/>
              <a:gd name="connsiteY6" fmla="*/ 363121 h 535503"/>
              <a:gd name="connsiteX7" fmla="*/ 366967 w 1363957"/>
              <a:gd name="connsiteY7" fmla="*/ 156746 h 535503"/>
              <a:gd name="connsiteX8" fmla="*/ 509842 w 1363957"/>
              <a:gd name="connsiteY8" fmla="*/ 213896 h 535503"/>
              <a:gd name="connsiteX9" fmla="*/ 1842 w 1363957"/>
              <a:gd name="connsiteY9" fmla="*/ 1171 h 53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957" h="535503">
                <a:moveTo>
                  <a:pt x="1842" y="1171"/>
                </a:moveTo>
                <a:cubicBezTo>
                  <a:pt x="37296" y="19692"/>
                  <a:pt x="613030" y="274750"/>
                  <a:pt x="722567" y="325021"/>
                </a:cubicBezTo>
                <a:cubicBezTo>
                  <a:pt x="832104" y="375292"/>
                  <a:pt x="659067" y="302796"/>
                  <a:pt x="659067" y="302796"/>
                </a:cubicBezTo>
                <a:lnTo>
                  <a:pt x="1341692" y="528221"/>
                </a:lnTo>
                <a:cubicBezTo>
                  <a:pt x="1423713" y="555738"/>
                  <a:pt x="1260729" y="498588"/>
                  <a:pt x="1151192" y="467896"/>
                </a:cubicBezTo>
                <a:cubicBezTo>
                  <a:pt x="1041655" y="437204"/>
                  <a:pt x="748496" y="361533"/>
                  <a:pt x="684467" y="344071"/>
                </a:cubicBezTo>
                <a:cubicBezTo>
                  <a:pt x="620438" y="326609"/>
                  <a:pt x="819933" y="394342"/>
                  <a:pt x="767017" y="363121"/>
                </a:cubicBezTo>
                <a:cubicBezTo>
                  <a:pt x="714101" y="331900"/>
                  <a:pt x="409830" y="181617"/>
                  <a:pt x="366967" y="156746"/>
                </a:cubicBezTo>
                <a:cubicBezTo>
                  <a:pt x="324105" y="131875"/>
                  <a:pt x="565934" y="238238"/>
                  <a:pt x="509842" y="213896"/>
                </a:cubicBezTo>
                <a:cubicBezTo>
                  <a:pt x="453750" y="189554"/>
                  <a:pt x="-33612" y="-17350"/>
                  <a:pt x="184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6C9B5F62-E561-D3D3-045F-F2C14633F7A2}"/>
              </a:ext>
            </a:extLst>
          </p:cNvPr>
          <p:cNvSpPr/>
          <p:nvPr/>
        </p:nvSpPr>
        <p:spPr>
          <a:xfrm>
            <a:off x="4283074" y="5086308"/>
            <a:ext cx="422826" cy="241664"/>
          </a:xfrm>
          <a:custGeom>
            <a:avLst/>
            <a:gdLst>
              <a:gd name="connsiteX0" fmla="*/ 1 w 422826"/>
              <a:gd name="connsiteY0" fmla="*/ 42 h 241664"/>
              <a:gd name="connsiteX1" fmla="*/ 273051 w 422826"/>
              <a:gd name="connsiteY1" fmla="*/ 152442 h 241664"/>
              <a:gd name="connsiteX2" fmla="*/ 422276 w 422826"/>
              <a:gd name="connsiteY2" fmla="*/ 196892 h 241664"/>
              <a:gd name="connsiteX3" fmla="*/ 327026 w 422826"/>
              <a:gd name="connsiteY3" fmla="*/ 215942 h 241664"/>
              <a:gd name="connsiteX4" fmla="*/ 184151 w 422826"/>
              <a:gd name="connsiteY4" fmla="*/ 241342 h 241664"/>
              <a:gd name="connsiteX5" fmla="*/ 314326 w 422826"/>
              <a:gd name="connsiteY5" fmla="*/ 196892 h 241664"/>
              <a:gd name="connsiteX6" fmla="*/ 276226 w 422826"/>
              <a:gd name="connsiteY6" fmla="*/ 168317 h 241664"/>
              <a:gd name="connsiteX7" fmla="*/ 1 w 422826"/>
              <a:gd name="connsiteY7" fmla="*/ 42 h 2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6" h="241664">
                <a:moveTo>
                  <a:pt x="1" y="42"/>
                </a:moveTo>
                <a:cubicBezTo>
                  <a:pt x="-528" y="-2604"/>
                  <a:pt x="202672" y="119634"/>
                  <a:pt x="273051" y="152442"/>
                </a:cubicBezTo>
                <a:cubicBezTo>
                  <a:pt x="343430" y="185250"/>
                  <a:pt x="413280" y="186309"/>
                  <a:pt x="422276" y="196892"/>
                </a:cubicBezTo>
                <a:cubicBezTo>
                  <a:pt x="431272" y="207475"/>
                  <a:pt x="327026" y="215942"/>
                  <a:pt x="327026" y="215942"/>
                </a:cubicBezTo>
                <a:cubicBezTo>
                  <a:pt x="287339" y="223350"/>
                  <a:pt x="186268" y="244517"/>
                  <a:pt x="184151" y="241342"/>
                </a:cubicBezTo>
                <a:cubicBezTo>
                  <a:pt x="182034" y="238167"/>
                  <a:pt x="298980" y="209063"/>
                  <a:pt x="314326" y="196892"/>
                </a:cubicBezTo>
                <a:cubicBezTo>
                  <a:pt x="329672" y="184721"/>
                  <a:pt x="332847" y="199538"/>
                  <a:pt x="276226" y="168317"/>
                </a:cubicBezTo>
                <a:cubicBezTo>
                  <a:pt x="219605" y="137096"/>
                  <a:pt x="530" y="2688"/>
                  <a:pt x="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B5A6CB7-631A-ACA4-E4F8-0FAF519FC8B0}"/>
              </a:ext>
            </a:extLst>
          </p:cNvPr>
          <p:cNvSpPr/>
          <p:nvPr/>
        </p:nvSpPr>
        <p:spPr>
          <a:xfrm>
            <a:off x="3223153" y="2873282"/>
            <a:ext cx="358606" cy="1046398"/>
          </a:xfrm>
          <a:custGeom>
            <a:avLst/>
            <a:gdLst>
              <a:gd name="connsiteX0" fmla="*/ 212197 w 358606"/>
              <a:gd name="connsiteY0" fmla="*/ 93 h 1046398"/>
              <a:gd name="connsiteX1" fmla="*/ 43922 w 358606"/>
              <a:gd name="connsiteY1" fmla="*/ 333468 h 1046398"/>
              <a:gd name="connsiteX2" fmla="*/ 135997 w 358606"/>
              <a:gd name="connsiteY2" fmla="*/ 625568 h 1046398"/>
              <a:gd name="connsiteX3" fmla="*/ 88372 w 358606"/>
              <a:gd name="connsiteY3" fmla="*/ 600168 h 1046398"/>
              <a:gd name="connsiteX4" fmla="*/ 345547 w 358606"/>
              <a:gd name="connsiteY4" fmla="*/ 1019268 h 1046398"/>
              <a:gd name="connsiteX5" fmla="*/ 323322 w 358606"/>
              <a:gd name="connsiteY5" fmla="*/ 1006568 h 1046398"/>
              <a:gd name="connsiteX6" fmla="*/ 2647 w 358606"/>
              <a:gd name="connsiteY6" fmla="*/ 841468 h 1046398"/>
              <a:gd name="connsiteX7" fmla="*/ 278872 w 358606"/>
              <a:gd name="connsiteY7" fmla="*/ 958943 h 1046398"/>
              <a:gd name="connsiteX8" fmla="*/ 247122 w 358606"/>
              <a:gd name="connsiteY8" fmla="*/ 863693 h 1046398"/>
              <a:gd name="connsiteX9" fmla="*/ 164572 w 358606"/>
              <a:gd name="connsiteY9" fmla="*/ 663668 h 1046398"/>
              <a:gd name="connsiteX10" fmla="*/ 31222 w 358606"/>
              <a:gd name="connsiteY10" fmla="*/ 498568 h 1046398"/>
              <a:gd name="connsiteX11" fmla="*/ 237597 w 358606"/>
              <a:gd name="connsiteY11" fmla="*/ 187418 h 1046398"/>
              <a:gd name="connsiteX12" fmla="*/ 47097 w 358606"/>
              <a:gd name="connsiteY12" fmla="*/ 425543 h 1046398"/>
              <a:gd name="connsiteX13" fmla="*/ 31222 w 358606"/>
              <a:gd name="connsiteY13" fmla="*/ 327118 h 1046398"/>
              <a:gd name="connsiteX14" fmla="*/ 37572 w 358606"/>
              <a:gd name="connsiteY14" fmla="*/ 250918 h 1046398"/>
              <a:gd name="connsiteX15" fmla="*/ 8997 w 358606"/>
              <a:gd name="connsiteY15" fmla="*/ 298543 h 1046398"/>
              <a:gd name="connsiteX16" fmla="*/ 212197 w 358606"/>
              <a:gd name="connsiteY16" fmla="*/ 93 h 104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606" h="1046398">
                <a:moveTo>
                  <a:pt x="212197" y="93"/>
                </a:moveTo>
                <a:cubicBezTo>
                  <a:pt x="218018" y="5914"/>
                  <a:pt x="56622" y="229222"/>
                  <a:pt x="43922" y="333468"/>
                </a:cubicBezTo>
                <a:cubicBezTo>
                  <a:pt x="31222" y="437714"/>
                  <a:pt x="128589" y="581118"/>
                  <a:pt x="135997" y="625568"/>
                </a:cubicBezTo>
                <a:cubicBezTo>
                  <a:pt x="143405" y="670018"/>
                  <a:pt x="53447" y="534551"/>
                  <a:pt x="88372" y="600168"/>
                </a:cubicBezTo>
                <a:cubicBezTo>
                  <a:pt x="123297" y="665785"/>
                  <a:pt x="306389" y="951535"/>
                  <a:pt x="345547" y="1019268"/>
                </a:cubicBezTo>
                <a:cubicBezTo>
                  <a:pt x="384705" y="1087001"/>
                  <a:pt x="323322" y="1006568"/>
                  <a:pt x="323322" y="1006568"/>
                </a:cubicBezTo>
                <a:cubicBezTo>
                  <a:pt x="266172" y="976935"/>
                  <a:pt x="10055" y="849406"/>
                  <a:pt x="2647" y="841468"/>
                </a:cubicBezTo>
                <a:cubicBezTo>
                  <a:pt x="-4761" y="833531"/>
                  <a:pt x="238126" y="955239"/>
                  <a:pt x="278872" y="958943"/>
                </a:cubicBezTo>
                <a:cubicBezTo>
                  <a:pt x="319618" y="962647"/>
                  <a:pt x="266172" y="912906"/>
                  <a:pt x="247122" y="863693"/>
                </a:cubicBezTo>
                <a:cubicBezTo>
                  <a:pt x="228072" y="814481"/>
                  <a:pt x="200555" y="724522"/>
                  <a:pt x="164572" y="663668"/>
                </a:cubicBezTo>
                <a:cubicBezTo>
                  <a:pt x="128589" y="602814"/>
                  <a:pt x="19051" y="577943"/>
                  <a:pt x="31222" y="498568"/>
                </a:cubicBezTo>
                <a:cubicBezTo>
                  <a:pt x="43393" y="419193"/>
                  <a:pt x="234951" y="199589"/>
                  <a:pt x="237597" y="187418"/>
                </a:cubicBezTo>
                <a:cubicBezTo>
                  <a:pt x="240243" y="175247"/>
                  <a:pt x="81493" y="402260"/>
                  <a:pt x="47097" y="425543"/>
                </a:cubicBezTo>
                <a:cubicBezTo>
                  <a:pt x="12701" y="448826"/>
                  <a:pt x="32809" y="356222"/>
                  <a:pt x="31222" y="327118"/>
                </a:cubicBezTo>
                <a:cubicBezTo>
                  <a:pt x="29635" y="298014"/>
                  <a:pt x="41276" y="255680"/>
                  <a:pt x="37572" y="250918"/>
                </a:cubicBezTo>
                <a:cubicBezTo>
                  <a:pt x="33868" y="246156"/>
                  <a:pt x="-21166" y="335585"/>
                  <a:pt x="8997" y="298543"/>
                </a:cubicBezTo>
                <a:cubicBezTo>
                  <a:pt x="39160" y="261501"/>
                  <a:pt x="206376" y="-5728"/>
                  <a:pt x="21219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8A1628CE-862B-16A7-B5BE-EAAF4C21E557}"/>
              </a:ext>
            </a:extLst>
          </p:cNvPr>
          <p:cNvSpPr/>
          <p:nvPr/>
        </p:nvSpPr>
        <p:spPr>
          <a:xfrm>
            <a:off x="3295566" y="2850873"/>
            <a:ext cx="780490" cy="1044713"/>
          </a:xfrm>
          <a:custGeom>
            <a:avLst/>
            <a:gdLst>
              <a:gd name="connsiteX0" fmla="*/ 60409 w 780490"/>
              <a:gd name="connsiteY0" fmla="*/ 1032152 h 1044713"/>
              <a:gd name="connsiteX1" fmla="*/ 76284 w 780490"/>
              <a:gd name="connsiteY1" fmla="*/ 489227 h 1044713"/>
              <a:gd name="connsiteX2" fmla="*/ 292184 w 780490"/>
              <a:gd name="connsiteY2" fmla="*/ 120927 h 1044713"/>
              <a:gd name="connsiteX3" fmla="*/ 765259 w 780490"/>
              <a:gd name="connsiteY3" fmla="*/ 6627 h 1044713"/>
              <a:gd name="connsiteX4" fmla="*/ 673184 w 780490"/>
              <a:gd name="connsiteY4" fmla="*/ 12977 h 1044713"/>
              <a:gd name="connsiteX5" fmla="*/ 358859 w 780490"/>
              <a:gd name="connsiteY5" fmla="*/ 25677 h 1044713"/>
              <a:gd name="connsiteX6" fmla="*/ 533484 w 780490"/>
              <a:gd name="connsiteY6" fmla="*/ 47902 h 1044713"/>
              <a:gd name="connsiteX7" fmla="*/ 355684 w 780490"/>
              <a:gd name="connsiteY7" fmla="*/ 98702 h 1044713"/>
              <a:gd name="connsiteX8" fmla="*/ 104859 w 780490"/>
              <a:gd name="connsiteY8" fmla="*/ 387627 h 1044713"/>
              <a:gd name="connsiteX9" fmla="*/ 120734 w 780490"/>
              <a:gd name="connsiteY9" fmla="*/ 365402 h 1044713"/>
              <a:gd name="connsiteX10" fmla="*/ 63584 w 780490"/>
              <a:gd name="connsiteY10" fmla="*/ 495577 h 1044713"/>
              <a:gd name="connsiteX11" fmla="*/ 54059 w 780490"/>
              <a:gd name="connsiteY11" fmla="*/ 628927 h 1044713"/>
              <a:gd name="connsiteX12" fmla="*/ 84 w 780490"/>
              <a:gd name="connsiteY12" fmla="*/ 501927 h 1044713"/>
              <a:gd name="connsiteX13" fmla="*/ 41359 w 780490"/>
              <a:gd name="connsiteY13" fmla="*/ 667027 h 1044713"/>
              <a:gd name="connsiteX14" fmla="*/ 31834 w 780490"/>
              <a:gd name="connsiteY14" fmla="*/ 854352 h 1044713"/>
              <a:gd name="connsiteX15" fmla="*/ 60409 w 780490"/>
              <a:gd name="connsiteY15" fmla="*/ 1032152 h 104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0490" h="1044713">
                <a:moveTo>
                  <a:pt x="60409" y="1032152"/>
                </a:moveTo>
                <a:cubicBezTo>
                  <a:pt x="67817" y="971298"/>
                  <a:pt x="37655" y="641098"/>
                  <a:pt x="76284" y="489227"/>
                </a:cubicBezTo>
                <a:cubicBezTo>
                  <a:pt x="114913" y="337356"/>
                  <a:pt x="177355" y="201360"/>
                  <a:pt x="292184" y="120927"/>
                </a:cubicBezTo>
                <a:cubicBezTo>
                  <a:pt x="407013" y="40494"/>
                  <a:pt x="701759" y="24619"/>
                  <a:pt x="765259" y="6627"/>
                </a:cubicBezTo>
                <a:cubicBezTo>
                  <a:pt x="828759" y="-11365"/>
                  <a:pt x="673184" y="12977"/>
                  <a:pt x="673184" y="12977"/>
                </a:cubicBezTo>
                <a:cubicBezTo>
                  <a:pt x="605451" y="16152"/>
                  <a:pt x="382142" y="19856"/>
                  <a:pt x="358859" y="25677"/>
                </a:cubicBezTo>
                <a:cubicBezTo>
                  <a:pt x="335576" y="31498"/>
                  <a:pt x="534013" y="35731"/>
                  <a:pt x="533484" y="47902"/>
                </a:cubicBezTo>
                <a:cubicBezTo>
                  <a:pt x="532955" y="60073"/>
                  <a:pt x="427122" y="42081"/>
                  <a:pt x="355684" y="98702"/>
                </a:cubicBezTo>
                <a:cubicBezTo>
                  <a:pt x="284247" y="155323"/>
                  <a:pt x="104859" y="387627"/>
                  <a:pt x="104859" y="387627"/>
                </a:cubicBezTo>
                <a:cubicBezTo>
                  <a:pt x="65701" y="432077"/>
                  <a:pt x="127613" y="347410"/>
                  <a:pt x="120734" y="365402"/>
                </a:cubicBezTo>
                <a:cubicBezTo>
                  <a:pt x="113855" y="383394"/>
                  <a:pt x="74696" y="451656"/>
                  <a:pt x="63584" y="495577"/>
                </a:cubicBezTo>
                <a:cubicBezTo>
                  <a:pt x="52472" y="539498"/>
                  <a:pt x="64642" y="627869"/>
                  <a:pt x="54059" y="628927"/>
                </a:cubicBezTo>
                <a:cubicBezTo>
                  <a:pt x="43476" y="629985"/>
                  <a:pt x="2201" y="495577"/>
                  <a:pt x="84" y="501927"/>
                </a:cubicBezTo>
                <a:cubicBezTo>
                  <a:pt x="-2033" y="508277"/>
                  <a:pt x="36067" y="608290"/>
                  <a:pt x="41359" y="667027"/>
                </a:cubicBezTo>
                <a:cubicBezTo>
                  <a:pt x="46651" y="725764"/>
                  <a:pt x="27071" y="792439"/>
                  <a:pt x="31834" y="854352"/>
                </a:cubicBezTo>
                <a:cubicBezTo>
                  <a:pt x="36596" y="916264"/>
                  <a:pt x="53001" y="1093006"/>
                  <a:pt x="60409" y="103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3877F256-F607-1CF3-E136-459F735FA3C5}"/>
              </a:ext>
            </a:extLst>
          </p:cNvPr>
          <p:cNvSpPr/>
          <p:nvPr/>
        </p:nvSpPr>
        <p:spPr>
          <a:xfrm>
            <a:off x="3575559" y="3042409"/>
            <a:ext cx="1076333" cy="713949"/>
          </a:xfrm>
          <a:custGeom>
            <a:avLst/>
            <a:gdLst>
              <a:gd name="connsiteX0" fmla="*/ 72516 w 1076333"/>
              <a:gd name="connsiteY0" fmla="*/ 707266 h 713949"/>
              <a:gd name="connsiteX1" fmla="*/ 66166 w 1076333"/>
              <a:gd name="connsiteY1" fmla="*/ 513591 h 713949"/>
              <a:gd name="connsiteX2" fmla="*/ 2666 w 1076333"/>
              <a:gd name="connsiteY2" fmla="*/ 364366 h 713949"/>
              <a:gd name="connsiteX3" fmla="*/ 167766 w 1076333"/>
              <a:gd name="connsiteY3" fmla="*/ 211966 h 713949"/>
              <a:gd name="connsiteX4" fmla="*/ 53466 w 1076333"/>
              <a:gd name="connsiteY4" fmla="*/ 161166 h 713949"/>
              <a:gd name="connsiteX5" fmla="*/ 513841 w 1076333"/>
              <a:gd name="connsiteY5" fmla="*/ 56391 h 713949"/>
              <a:gd name="connsiteX6" fmla="*/ 380491 w 1076333"/>
              <a:gd name="connsiteY6" fmla="*/ 2416 h 713949"/>
              <a:gd name="connsiteX7" fmla="*/ 1059941 w 1076333"/>
              <a:gd name="connsiteY7" fmla="*/ 132591 h 713949"/>
              <a:gd name="connsiteX8" fmla="*/ 815466 w 1076333"/>
              <a:gd name="connsiteY8" fmla="*/ 88141 h 713949"/>
              <a:gd name="connsiteX9" fmla="*/ 259841 w 1076333"/>
              <a:gd name="connsiteY9" fmla="*/ 5591 h 713949"/>
              <a:gd name="connsiteX10" fmla="*/ 475741 w 1076333"/>
              <a:gd name="connsiteY10" fmla="*/ 43691 h 713949"/>
              <a:gd name="connsiteX11" fmla="*/ 336041 w 1076333"/>
              <a:gd name="connsiteY11" fmla="*/ 104016 h 713949"/>
              <a:gd name="connsiteX12" fmla="*/ 9016 w 1076333"/>
              <a:gd name="connsiteY12" fmla="*/ 167516 h 713949"/>
              <a:gd name="connsiteX13" fmla="*/ 136016 w 1076333"/>
              <a:gd name="connsiteY13" fmla="*/ 183391 h 713949"/>
              <a:gd name="connsiteX14" fmla="*/ 37591 w 1076333"/>
              <a:gd name="connsiteY14" fmla="*/ 300866 h 713949"/>
              <a:gd name="connsiteX15" fmla="*/ 34416 w 1076333"/>
              <a:gd name="connsiteY15" fmla="*/ 380241 h 713949"/>
              <a:gd name="connsiteX16" fmla="*/ 2666 w 1076333"/>
              <a:gd name="connsiteY16" fmla="*/ 253241 h 713949"/>
              <a:gd name="connsiteX17" fmla="*/ 72516 w 1076333"/>
              <a:gd name="connsiteY17" fmla="*/ 707266 h 7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6333" h="713949">
                <a:moveTo>
                  <a:pt x="72516" y="707266"/>
                </a:moveTo>
                <a:cubicBezTo>
                  <a:pt x="83099" y="750658"/>
                  <a:pt x="77808" y="570741"/>
                  <a:pt x="66166" y="513591"/>
                </a:cubicBezTo>
                <a:cubicBezTo>
                  <a:pt x="54524" y="456441"/>
                  <a:pt x="-14267" y="414637"/>
                  <a:pt x="2666" y="364366"/>
                </a:cubicBezTo>
                <a:cubicBezTo>
                  <a:pt x="19599" y="314095"/>
                  <a:pt x="159299" y="245833"/>
                  <a:pt x="167766" y="211966"/>
                </a:cubicBezTo>
                <a:cubicBezTo>
                  <a:pt x="176233" y="178099"/>
                  <a:pt x="-4213" y="187095"/>
                  <a:pt x="53466" y="161166"/>
                </a:cubicBezTo>
                <a:cubicBezTo>
                  <a:pt x="111145" y="135237"/>
                  <a:pt x="459337" y="82849"/>
                  <a:pt x="513841" y="56391"/>
                </a:cubicBezTo>
                <a:cubicBezTo>
                  <a:pt x="568345" y="29933"/>
                  <a:pt x="289474" y="-10284"/>
                  <a:pt x="380491" y="2416"/>
                </a:cubicBezTo>
                <a:cubicBezTo>
                  <a:pt x="471508" y="15116"/>
                  <a:pt x="987445" y="118304"/>
                  <a:pt x="1059941" y="132591"/>
                </a:cubicBezTo>
                <a:cubicBezTo>
                  <a:pt x="1132437" y="146878"/>
                  <a:pt x="948816" y="109308"/>
                  <a:pt x="815466" y="88141"/>
                </a:cubicBezTo>
                <a:cubicBezTo>
                  <a:pt x="682116" y="66974"/>
                  <a:pt x="316462" y="12999"/>
                  <a:pt x="259841" y="5591"/>
                </a:cubicBezTo>
                <a:cubicBezTo>
                  <a:pt x="203220" y="-1817"/>
                  <a:pt x="463041" y="27287"/>
                  <a:pt x="475741" y="43691"/>
                </a:cubicBezTo>
                <a:cubicBezTo>
                  <a:pt x="488441" y="60095"/>
                  <a:pt x="413829" y="83378"/>
                  <a:pt x="336041" y="104016"/>
                </a:cubicBezTo>
                <a:cubicBezTo>
                  <a:pt x="258254" y="124653"/>
                  <a:pt x="42353" y="154287"/>
                  <a:pt x="9016" y="167516"/>
                </a:cubicBezTo>
                <a:cubicBezTo>
                  <a:pt x="-24321" y="180745"/>
                  <a:pt x="131254" y="161166"/>
                  <a:pt x="136016" y="183391"/>
                </a:cubicBezTo>
                <a:cubicBezTo>
                  <a:pt x="140779" y="205616"/>
                  <a:pt x="54524" y="268058"/>
                  <a:pt x="37591" y="300866"/>
                </a:cubicBezTo>
                <a:cubicBezTo>
                  <a:pt x="20658" y="333674"/>
                  <a:pt x="40237" y="388178"/>
                  <a:pt x="34416" y="380241"/>
                </a:cubicBezTo>
                <a:cubicBezTo>
                  <a:pt x="28595" y="372304"/>
                  <a:pt x="-6330" y="196620"/>
                  <a:pt x="2666" y="253241"/>
                </a:cubicBezTo>
                <a:cubicBezTo>
                  <a:pt x="11662" y="309862"/>
                  <a:pt x="61933" y="663874"/>
                  <a:pt x="72516" y="70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DD2EE3E5-572C-DEF5-021F-6000BF6FA9C8}"/>
              </a:ext>
            </a:extLst>
          </p:cNvPr>
          <p:cNvSpPr/>
          <p:nvPr/>
        </p:nvSpPr>
        <p:spPr>
          <a:xfrm>
            <a:off x="3717866" y="3252264"/>
            <a:ext cx="811924" cy="767792"/>
          </a:xfrm>
          <a:custGeom>
            <a:avLst/>
            <a:gdLst>
              <a:gd name="connsiteX0" fmla="*/ 59 w 811924"/>
              <a:gd name="connsiteY0" fmla="*/ 170386 h 767792"/>
              <a:gd name="connsiteX1" fmla="*/ 377884 w 811924"/>
              <a:gd name="connsiteY1" fmla="*/ 43386 h 767792"/>
              <a:gd name="connsiteX2" fmla="*/ 609659 w 811924"/>
              <a:gd name="connsiteY2" fmla="*/ 319611 h 767792"/>
              <a:gd name="connsiteX3" fmla="*/ 619184 w 811924"/>
              <a:gd name="connsiteY3" fmla="*/ 233886 h 767792"/>
              <a:gd name="connsiteX4" fmla="*/ 800159 w 811924"/>
              <a:gd name="connsiteY4" fmla="*/ 741886 h 767792"/>
              <a:gd name="connsiteX5" fmla="*/ 765234 w 811924"/>
              <a:gd name="connsiteY5" fmla="*/ 627586 h 767792"/>
              <a:gd name="connsiteX6" fmla="*/ 530284 w 811924"/>
              <a:gd name="connsiteY6" fmla="*/ 62436 h 767792"/>
              <a:gd name="connsiteX7" fmla="*/ 555684 w 811924"/>
              <a:gd name="connsiteY7" fmla="*/ 148161 h 767792"/>
              <a:gd name="connsiteX8" fmla="*/ 400109 w 811924"/>
              <a:gd name="connsiteY8" fmla="*/ 5286 h 767792"/>
              <a:gd name="connsiteX9" fmla="*/ 276284 w 811924"/>
              <a:gd name="connsiteY9" fmla="*/ 65611 h 767792"/>
              <a:gd name="connsiteX10" fmla="*/ 406459 w 811924"/>
              <a:gd name="connsiteY10" fmla="*/ 2111 h 767792"/>
              <a:gd name="connsiteX11" fmla="*/ 59 w 811924"/>
              <a:gd name="connsiteY11" fmla="*/ 170386 h 76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924" h="767792">
                <a:moveTo>
                  <a:pt x="59" y="170386"/>
                </a:moveTo>
                <a:cubicBezTo>
                  <a:pt x="-4703" y="177265"/>
                  <a:pt x="276284" y="18515"/>
                  <a:pt x="377884" y="43386"/>
                </a:cubicBezTo>
                <a:cubicBezTo>
                  <a:pt x="479484" y="68257"/>
                  <a:pt x="569442" y="287861"/>
                  <a:pt x="609659" y="319611"/>
                </a:cubicBezTo>
                <a:cubicBezTo>
                  <a:pt x="649876" y="351361"/>
                  <a:pt x="587434" y="163507"/>
                  <a:pt x="619184" y="233886"/>
                </a:cubicBezTo>
                <a:cubicBezTo>
                  <a:pt x="650934" y="304265"/>
                  <a:pt x="775817" y="676269"/>
                  <a:pt x="800159" y="741886"/>
                </a:cubicBezTo>
                <a:cubicBezTo>
                  <a:pt x="824501" y="807503"/>
                  <a:pt x="810213" y="740828"/>
                  <a:pt x="765234" y="627586"/>
                </a:cubicBezTo>
                <a:cubicBezTo>
                  <a:pt x="720255" y="514344"/>
                  <a:pt x="565209" y="142340"/>
                  <a:pt x="530284" y="62436"/>
                </a:cubicBezTo>
                <a:cubicBezTo>
                  <a:pt x="495359" y="-17468"/>
                  <a:pt x="577380" y="157686"/>
                  <a:pt x="555684" y="148161"/>
                </a:cubicBezTo>
                <a:cubicBezTo>
                  <a:pt x="533988" y="138636"/>
                  <a:pt x="446676" y="19044"/>
                  <a:pt x="400109" y="5286"/>
                </a:cubicBezTo>
                <a:cubicBezTo>
                  <a:pt x="353542" y="-8472"/>
                  <a:pt x="275226" y="66140"/>
                  <a:pt x="276284" y="65611"/>
                </a:cubicBezTo>
                <a:cubicBezTo>
                  <a:pt x="277342" y="65082"/>
                  <a:pt x="451438" y="-13764"/>
                  <a:pt x="406459" y="2111"/>
                </a:cubicBezTo>
                <a:cubicBezTo>
                  <a:pt x="361480" y="17986"/>
                  <a:pt x="4821" y="163507"/>
                  <a:pt x="59" y="170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5E9E4D40-BD1B-DD75-FEED-D174DCBEBA49}"/>
              </a:ext>
            </a:extLst>
          </p:cNvPr>
          <p:cNvSpPr/>
          <p:nvPr/>
        </p:nvSpPr>
        <p:spPr>
          <a:xfrm>
            <a:off x="4130589" y="2818262"/>
            <a:ext cx="118052" cy="179288"/>
          </a:xfrm>
          <a:custGeom>
            <a:avLst/>
            <a:gdLst>
              <a:gd name="connsiteX0" fmla="*/ 86 w 118052"/>
              <a:gd name="connsiteY0" fmla="*/ 178938 h 179288"/>
              <a:gd name="connsiteX1" fmla="*/ 92161 w 118052"/>
              <a:gd name="connsiteY1" fmla="*/ 115438 h 179288"/>
              <a:gd name="connsiteX2" fmla="*/ 60411 w 118052"/>
              <a:gd name="connsiteY2" fmla="*/ 1138 h 179288"/>
              <a:gd name="connsiteX3" fmla="*/ 98511 w 118052"/>
              <a:gd name="connsiteY3" fmla="*/ 61463 h 179288"/>
              <a:gd name="connsiteX4" fmla="*/ 111211 w 118052"/>
              <a:gd name="connsiteY4" fmla="*/ 137663 h 179288"/>
              <a:gd name="connsiteX5" fmla="*/ 86 w 118052"/>
              <a:gd name="connsiteY5" fmla="*/ 178938 h 1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52" h="179288">
                <a:moveTo>
                  <a:pt x="86" y="178938"/>
                </a:moveTo>
                <a:cubicBezTo>
                  <a:pt x="-3089" y="175234"/>
                  <a:pt x="82107" y="145071"/>
                  <a:pt x="92161" y="115438"/>
                </a:cubicBezTo>
                <a:cubicBezTo>
                  <a:pt x="102215" y="85805"/>
                  <a:pt x="59353" y="10134"/>
                  <a:pt x="60411" y="1138"/>
                </a:cubicBezTo>
                <a:cubicBezTo>
                  <a:pt x="61469" y="-7858"/>
                  <a:pt x="90044" y="38709"/>
                  <a:pt x="98511" y="61463"/>
                </a:cubicBezTo>
                <a:cubicBezTo>
                  <a:pt x="106978" y="84217"/>
                  <a:pt x="129203" y="119142"/>
                  <a:pt x="111211" y="137663"/>
                </a:cubicBezTo>
                <a:cubicBezTo>
                  <a:pt x="93219" y="156184"/>
                  <a:pt x="3261" y="182642"/>
                  <a:pt x="86" y="17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5C33569-5713-6069-BD21-782D1EBB1137}"/>
              </a:ext>
            </a:extLst>
          </p:cNvPr>
          <p:cNvSpPr/>
          <p:nvPr/>
        </p:nvSpPr>
        <p:spPr>
          <a:xfrm>
            <a:off x="4066439" y="2717430"/>
            <a:ext cx="1198633" cy="271023"/>
          </a:xfrm>
          <a:custGeom>
            <a:avLst/>
            <a:gdLst>
              <a:gd name="connsiteX0" fmla="*/ 3911 w 1198633"/>
              <a:gd name="connsiteY0" fmla="*/ 270245 h 271023"/>
              <a:gd name="connsiteX1" fmla="*/ 950061 w 1198633"/>
              <a:gd name="connsiteY1" fmla="*/ 79745 h 271023"/>
              <a:gd name="connsiteX2" fmla="*/ 896086 w 1198633"/>
              <a:gd name="connsiteY2" fmla="*/ 92445 h 271023"/>
              <a:gd name="connsiteX3" fmla="*/ 1137386 w 1198633"/>
              <a:gd name="connsiteY3" fmla="*/ 370 h 271023"/>
              <a:gd name="connsiteX4" fmla="*/ 997686 w 1198633"/>
              <a:gd name="connsiteY4" fmla="*/ 60695 h 271023"/>
              <a:gd name="connsiteX5" fmla="*/ 1051661 w 1198633"/>
              <a:gd name="connsiteY5" fmla="*/ 76570 h 271023"/>
              <a:gd name="connsiteX6" fmla="*/ 1194536 w 1198633"/>
              <a:gd name="connsiteY6" fmla="*/ 60695 h 271023"/>
              <a:gd name="connsiteX7" fmla="*/ 873861 w 1198633"/>
              <a:gd name="connsiteY7" fmla="*/ 89270 h 271023"/>
              <a:gd name="connsiteX8" fmla="*/ 562711 w 1198633"/>
              <a:gd name="connsiteY8" fmla="*/ 60695 h 271023"/>
              <a:gd name="connsiteX9" fmla="*/ 781786 w 1198633"/>
              <a:gd name="connsiteY9" fmla="*/ 101970 h 271023"/>
              <a:gd name="connsiteX10" fmla="*/ 584936 w 1198633"/>
              <a:gd name="connsiteY10" fmla="*/ 124195 h 271023"/>
              <a:gd name="connsiteX11" fmla="*/ 464286 w 1198633"/>
              <a:gd name="connsiteY11" fmla="*/ 146420 h 271023"/>
              <a:gd name="connsiteX12" fmla="*/ 607161 w 1198633"/>
              <a:gd name="connsiteY12" fmla="*/ 146420 h 271023"/>
              <a:gd name="connsiteX13" fmla="*/ 3911 w 1198633"/>
              <a:gd name="connsiteY13" fmla="*/ 270245 h 27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8633" h="271023">
                <a:moveTo>
                  <a:pt x="3911" y="270245"/>
                </a:moveTo>
                <a:lnTo>
                  <a:pt x="950061" y="79745"/>
                </a:lnTo>
                <a:cubicBezTo>
                  <a:pt x="1098757" y="50112"/>
                  <a:pt x="864865" y="105674"/>
                  <a:pt x="896086" y="92445"/>
                </a:cubicBezTo>
                <a:cubicBezTo>
                  <a:pt x="927307" y="79216"/>
                  <a:pt x="1120453" y="5662"/>
                  <a:pt x="1137386" y="370"/>
                </a:cubicBezTo>
                <a:cubicBezTo>
                  <a:pt x="1154319" y="-4922"/>
                  <a:pt x="1011974" y="47995"/>
                  <a:pt x="997686" y="60695"/>
                </a:cubicBezTo>
                <a:cubicBezTo>
                  <a:pt x="983399" y="73395"/>
                  <a:pt x="1018853" y="76570"/>
                  <a:pt x="1051661" y="76570"/>
                </a:cubicBezTo>
                <a:cubicBezTo>
                  <a:pt x="1084469" y="76570"/>
                  <a:pt x="1224169" y="58578"/>
                  <a:pt x="1194536" y="60695"/>
                </a:cubicBezTo>
                <a:cubicBezTo>
                  <a:pt x="1164903" y="62812"/>
                  <a:pt x="979165" y="89270"/>
                  <a:pt x="873861" y="89270"/>
                </a:cubicBezTo>
                <a:cubicBezTo>
                  <a:pt x="768557" y="89270"/>
                  <a:pt x="578057" y="58578"/>
                  <a:pt x="562711" y="60695"/>
                </a:cubicBezTo>
                <a:cubicBezTo>
                  <a:pt x="547365" y="62812"/>
                  <a:pt x="778082" y="91387"/>
                  <a:pt x="781786" y="101970"/>
                </a:cubicBezTo>
                <a:cubicBezTo>
                  <a:pt x="785490" y="112553"/>
                  <a:pt x="637853" y="116787"/>
                  <a:pt x="584936" y="124195"/>
                </a:cubicBezTo>
                <a:cubicBezTo>
                  <a:pt x="532019" y="131603"/>
                  <a:pt x="460582" y="142716"/>
                  <a:pt x="464286" y="146420"/>
                </a:cubicBezTo>
                <a:cubicBezTo>
                  <a:pt x="467990" y="150124"/>
                  <a:pt x="680715" y="122608"/>
                  <a:pt x="607161" y="146420"/>
                </a:cubicBezTo>
                <a:cubicBezTo>
                  <a:pt x="533607" y="170232"/>
                  <a:pt x="-53239" y="281358"/>
                  <a:pt x="3911" y="270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3B3E2DA-6A87-AD3A-ECE2-A19B4218FB5A}"/>
              </a:ext>
            </a:extLst>
          </p:cNvPr>
          <p:cNvSpPr/>
          <p:nvPr/>
        </p:nvSpPr>
        <p:spPr>
          <a:xfrm>
            <a:off x="4615826" y="3336099"/>
            <a:ext cx="102973" cy="1007959"/>
          </a:xfrm>
          <a:custGeom>
            <a:avLst/>
            <a:gdLst>
              <a:gd name="connsiteX0" fmla="*/ 102224 w 102973"/>
              <a:gd name="connsiteY0" fmla="*/ 826 h 1007959"/>
              <a:gd name="connsiteX1" fmla="*/ 624 w 102973"/>
              <a:gd name="connsiteY1" fmla="*/ 343726 h 1007959"/>
              <a:gd name="connsiteX2" fmla="*/ 57774 w 102973"/>
              <a:gd name="connsiteY2" fmla="*/ 264351 h 1007959"/>
              <a:gd name="connsiteX3" fmla="*/ 22849 w 102973"/>
              <a:gd name="connsiteY3" fmla="*/ 985076 h 1007959"/>
              <a:gd name="connsiteX4" fmla="*/ 35549 w 102973"/>
              <a:gd name="connsiteY4" fmla="*/ 769176 h 1007959"/>
              <a:gd name="connsiteX5" fmla="*/ 99049 w 102973"/>
              <a:gd name="connsiteY5" fmla="*/ 175451 h 1007959"/>
              <a:gd name="connsiteX6" fmla="*/ 48249 w 102973"/>
              <a:gd name="connsiteY6" fmla="*/ 245301 h 1007959"/>
              <a:gd name="connsiteX7" fmla="*/ 102224 w 102973"/>
              <a:gd name="connsiteY7" fmla="*/ 826 h 100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73" h="1007959">
                <a:moveTo>
                  <a:pt x="102224" y="826"/>
                </a:moveTo>
                <a:cubicBezTo>
                  <a:pt x="94286" y="17230"/>
                  <a:pt x="8032" y="299805"/>
                  <a:pt x="624" y="343726"/>
                </a:cubicBezTo>
                <a:cubicBezTo>
                  <a:pt x="-6784" y="387647"/>
                  <a:pt x="54070" y="157459"/>
                  <a:pt x="57774" y="264351"/>
                </a:cubicBezTo>
                <a:cubicBezTo>
                  <a:pt x="61478" y="371243"/>
                  <a:pt x="26553" y="900939"/>
                  <a:pt x="22849" y="985076"/>
                </a:cubicBezTo>
                <a:cubicBezTo>
                  <a:pt x="19145" y="1069213"/>
                  <a:pt x="22849" y="904114"/>
                  <a:pt x="35549" y="769176"/>
                </a:cubicBezTo>
                <a:cubicBezTo>
                  <a:pt x="48249" y="634239"/>
                  <a:pt x="96932" y="262763"/>
                  <a:pt x="99049" y="175451"/>
                </a:cubicBezTo>
                <a:cubicBezTo>
                  <a:pt x="101166" y="88139"/>
                  <a:pt x="44016" y="273347"/>
                  <a:pt x="48249" y="245301"/>
                </a:cubicBezTo>
                <a:cubicBezTo>
                  <a:pt x="52482" y="217255"/>
                  <a:pt x="110162" y="-15578"/>
                  <a:pt x="102224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3594BC9-EBA7-952E-9AEC-B31EE8A8B0C7}"/>
              </a:ext>
            </a:extLst>
          </p:cNvPr>
          <p:cNvSpPr/>
          <p:nvPr/>
        </p:nvSpPr>
        <p:spPr>
          <a:xfrm>
            <a:off x="4905896" y="2812454"/>
            <a:ext cx="823026" cy="273647"/>
          </a:xfrm>
          <a:custGeom>
            <a:avLst/>
            <a:gdLst>
              <a:gd name="connsiteX0" fmla="*/ 91554 w 823026"/>
              <a:gd name="connsiteY0" fmla="*/ 273646 h 273647"/>
              <a:gd name="connsiteX1" fmla="*/ 2654 w 823026"/>
              <a:gd name="connsiteY1" fmla="*/ 108546 h 273647"/>
              <a:gd name="connsiteX2" fmla="*/ 215379 w 823026"/>
              <a:gd name="connsiteY2" fmla="*/ 95846 h 273647"/>
              <a:gd name="connsiteX3" fmla="*/ 304279 w 823026"/>
              <a:gd name="connsiteY3" fmla="*/ 102196 h 273647"/>
              <a:gd name="connsiteX4" fmla="*/ 266179 w 823026"/>
              <a:gd name="connsiteY4" fmla="*/ 41871 h 273647"/>
              <a:gd name="connsiteX5" fmla="*/ 818629 w 823026"/>
              <a:gd name="connsiteY5" fmla="*/ 168871 h 273647"/>
              <a:gd name="connsiteX6" fmla="*/ 497954 w 823026"/>
              <a:gd name="connsiteY6" fmla="*/ 95846 h 273647"/>
              <a:gd name="connsiteX7" fmla="*/ 12179 w 823026"/>
              <a:gd name="connsiteY7" fmla="*/ 596 h 273647"/>
              <a:gd name="connsiteX8" fmla="*/ 250304 w 823026"/>
              <a:gd name="connsiteY8" fmla="*/ 57746 h 273647"/>
              <a:gd name="connsiteX9" fmla="*/ 21704 w 823026"/>
              <a:gd name="connsiteY9" fmla="*/ 105371 h 273647"/>
              <a:gd name="connsiteX10" fmla="*/ 91554 w 823026"/>
              <a:gd name="connsiteY10" fmla="*/ 273646 h 2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3026" h="273647">
                <a:moveTo>
                  <a:pt x="91554" y="273646"/>
                </a:moveTo>
                <a:cubicBezTo>
                  <a:pt x="88379" y="274175"/>
                  <a:pt x="-17983" y="138179"/>
                  <a:pt x="2654" y="108546"/>
                </a:cubicBezTo>
                <a:cubicBezTo>
                  <a:pt x="23291" y="78913"/>
                  <a:pt x="165108" y="96904"/>
                  <a:pt x="215379" y="95846"/>
                </a:cubicBezTo>
                <a:cubicBezTo>
                  <a:pt x="265650" y="94788"/>
                  <a:pt x="295812" y="111192"/>
                  <a:pt x="304279" y="102196"/>
                </a:cubicBezTo>
                <a:cubicBezTo>
                  <a:pt x="312746" y="93200"/>
                  <a:pt x="180454" y="30759"/>
                  <a:pt x="266179" y="41871"/>
                </a:cubicBezTo>
                <a:cubicBezTo>
                  <a:pt x="351904" y="52983"/>
                  <a:pt x="818629" y="168871"/>
                  <a:pt x="818629" y="168871"/>
                </a:cubicBezTo>
                <a:cubicBezTo>
                  <a:pt x="857258" y="177867"/>
                  <a:pt x="632362" y="123892"/>
                  <a:pt x="497954" y="95846"/>
                </a:cubicBezTo>
                <a:cubicBezTo>
                  <a:pt x="363546" y="67800"/>
                  <a:pt x="53454" y="6946"/>
                  <a:pt x="12179" y="596"/>
                </a:cubicBezTo>
                <a:cubicBezTo>
                  <a:pt x="-29096" y="-5754"/>
                  <a:pt x="248717" y="40284"/>
                  <a:pt x="250304" y="57746"/>
                </a:cubicBezTo>
                <a:cubicBezTo>
                  <a:pt x="251891" y="75208"/>
                  <a:pt x="49750" y="71504"/>
                  <a:pt x="21704" y="105371"/>
                </a:cubicBezTo>
                <a:cubicBezTo>
                  <a:pt x="-6342" y="139238"/>
                  <a:pt x="94729" y="273117"/>
                  <a:pt x="91554" y="27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926EB317-2CD8-AE6C-B5B2-3D6B7056DA18}"/>
              </a:ext>
            </a:extLst>
          </p:cNvPr>
          <p:cNvSpPr/>
          <p:nvPr/>
        </p:nvSpPr>
        <p:spPr>
          <a:xfrm>
            <a:off x="5006653" y="2959304"/>
            <a:ext cx="1292944" cy="879217"/>
          </a:xfrm>
          <a:custGeom>
            <a:avLst/>
            <a:gdLst>
              <a:gd name="connsiteX0" fmla="*/ 322 w 1292944"/>
              <a:gd name="connsiteY0" fmla="*/ 183946 h 879217"/>
              <a:gd name="connsiteX1" fmla="*/ 279722 w 1292944"/>
              <a:gd name="connsiteY1" fmla="*/ 15671 h 879217"/>
              <a:gd name="connsiteX2" fmla="*/ 752797 w 1292944"/>
              <a:gd name="connsiteY2" fmla="*/ 104571 h 879217"/>
              <a:gd name="connsiteX3" fmla="*/ 698822 w 1292944"/>
              <a:gd name="connsiteY3" fmla="*/ 41071 h 879217"/>
              <a:gd name="connsiteX4" fmla="*/ 1267147 w 1292944"/>
              <a:gd name="connsiteY4" fmla="*/ 837996 h 879217"/>
              <a:gd name="connsiteX5" fmla="*/ 1171897 w 1292944"/>
              <a:gd name="connsiteY5" fmla="*/ 720521 h 879217"/>
              <a:gd name="connsiteX6" fmla="*/ 955997 w 1292944"/>
              <a:gd name="connsiteY6" fmla="*/ 336346 h 879217"/>
              <a:gd name="connsiteX7" fmla="*/ 781372 w 1292944"/>
              <a:gd name="connsiteY7" fmla="*/ 63296 h 879217"/>
              <a:gd name="connsiteX8" fmla="*/ 797247 w 1292944"/>
              <a:gd name="connsiteY8" fmla="*/ 129971 h 879217"/>
              <a:gd name="connsiteX9" fmla="*/ 517847 w 1292944"/>
              <a:gd name="connsiteY9" fmla="*/ 28371 h 879217"/>
              <a:gd name="connsiteX10" fmla="*/ 184472 w 1292944"/>
              <a:gd name="connsiteY10" fmla="*/ 53771 h 879217"/>
              <a:gd name="connsiteX11" fmla="*/ 222572 w 1292944"/>
              <a:gd name="connsiteY11" fmla="*/ 18846 h 879217"/>
              <a:gd name="connsiteX12" fmla="*/ 322 w 1292944"/>
              <a:gd name="connsiteY12" fmla="*/ 183946 h 87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944" h="879217">
                <a:moveTo>
                  <a:pt x="322" y="183946"/>
                </a:moveTo>
                <a:cubicBezTo>
                  <a:pt x="9847" y="183417"/>
                  <a:pt x="154310" y="28900"/>
                  <a:pt x="279722" y="15671"/>
                </a:cubicBezTo>
                <a:cubicBezTo>
                  <a:pt x="405135" y="2442"/>
                  <a:pt x="682947" y="100338"/>
                  <a:pt x="752797" y="104571"/>
                </a:cubicBezTo>
                <a:cubicBezTo>
                  <a:pt x="822647" y="108804"/>
                  <a:pt x="613097" y="-81167"/>
                  <a:pt x="698822" y="41071"/>
                </a:cubicBezTo>
                <a:cubicBezTo>
                  <a:pt x="784547" y="163308"/>
                  <a:pt x="1188301" y="724754"/>
                  <a:pt x="1267147" y="837996"/>
                </a:cubicBezTo>
                <a:cubicBezTo>
                  <a:pt x="1345993" y="951238"/>
                  <a:pt x="1223755" y="804129"/>
                  <a:pt x="1171897" y="720521"/>
                </a:cubicBezTo>
                <a:cubicBezTo>
                  <a:pt x="1120039" y="636913"/>
                  <a:pt x="1021084" y="445883"/>
                  <a:pt x="955997" y="336346"/>
                </a:cubicBezTo>
                <a:cubicBezTo>
                  <a:pt x="890910" y="226809"/>
                  <a:pt x="807830" y="97692"/>
                  <a:pt x="781372" y="63296"/>
                </a:cubicBezTo>
                <a:cubicBezTo>
                  <a:pt x="754914" y="28900"/>
                  <a:pt x="841168" y="135792"/>
                  <a:pt x="797247" y="129971"/>
                </a:cubicBezTo>
                <a:cubicBezTo>
                  <a:pt x="753326" y="124150"/>
                  <a:pt x="619976" y="41071"/>
                  <a:pt x="517847" y="28371"/>
                </a:cubicBezTo>
                <a:cubicBezTo>
                  <a:pt x="415718" y="15671"/>
                  <a:pt x="233684" y="55358"/>
                  <a:pt x="184472" y="53771"/>
                </a:cubicBezTo>
                <a:cubicBezTo>
                  <a:pt x="135260" y="52184"/>
                  <a:pt x="250089" y="-1791"/>
                  <a:pt x="222572" y="18846"/>
                </a:cubicBezTo>
                <a:cubicBezTo>
                  <a:pt x="195055" y="39483"/>
                  <a:pt x="-9203" y="184475"/>
                  <a:pt x="322" y="183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9CE0E3FD-6593-3B16-77AC-E6EC30C4D562}"/>
              </a:ext>
            </a:extLst>
          </p:cNvPr>
          <p:cNvSpPr/>
          <p:nvPr/>
        </p:nvSpPr>
        <p:spPr>
          <a:xfrm>
            <a:off x="5533410" y="3033523"/>
            <a:ext cx="1385878" cy="1142035"/>
          </a:xfrm>
          <a:custGeom>
            <a:avLst/>
            <a:gdLst>
              <a:gd name="connsiteX0" fmla="*/ 16490 w 1385878"/>
              <a:gd name="connsiteY0" fmla="*/ 4952 h 1142035"/>
              <a:gd name="connsiteX1" fmla="*/ 921365 w 1385878"/>
              <a:gd name="connsiteY1" fmla="*/ 341502 h 1142035"/>
              <a:gd name="connsiteX2" fmla="*/ 902315 w 1385878"/>
              <a:gd name="connsiteY2" fmla="*/ 316102 h 1142035"/>
              <a:gd name="connsiteX3" fmla="*/ 1108690 w 1385878"/>
              <a:gd name="connsiteY3" fmla="*/ 636777 h 1142035"/>
              <a:gd name="connsiteX4" fmla="*/ 1365865 w 1385878"/>
              <a:gd name="connsiteY4" fmla="*/ 1103502 h 1142035"/>
              <a:gd name="connsiteX5" fmla="*/ 1334115 w 1385878"/>
              <a:gd name="connsiteY5" fmla="*/ 1052702 h 1142035"/>
              <a:gd name="connsiteX6" fmla="*/ 1057890 w 1385878"/>
              <a:gd name="connsiteY6" fmla="*/ 554227 h 1142035"/>
              <a:gd name="connsiteX7" fmla="*/ 803890 w 1385878"/>
              <a:gd name="connsiteY7" fmla="*/ 312927 h 1142035"/>
              <a:gd name="connsiteX8" fmla="*/ 886440 w 1385878"/>
              <a:gd name="connsiteY8" fmla="*/ 363727 h 1142035"/>
              <a:gd name="connsiteX9" fmla="*/ 664190 w 1385878"/>
              <a:gd name="connsiteY9" fmla="*/ 290702 h 1142035"/>
              <a:gd name="connsiteX10" fmla="*/ 219690 w 1385878"/>
              <a:gd name="connsiteY10" fmla="*/ 160527 h 1142035"/>
              <a:gd name="connsiteX11" fmla="*/ 457815 w 1385878"/>
              <a:gd name="connsiteY11" fmla="*/ 208152 h 1142035"/>
              <a:gd name="connsiteX12" fmla="*/ 343515 w 1385878"/>
              <a:gd name="connsiteY12" fmla="*/ 144652 h 1142035"/>
              <a:gd name="connsiteX13" fmla="*/ 16490 w 1385878"/>
              <a:gd name="connsiteY13" fmla="*/ 4952 h 114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5878" h="1142035">
                <a:moveTo>
                  <a:pt x="16490" y="4952"/>
                </a:moveTo>
                <a:cubicBezTo>
                  <a:pt x="112798" y="37760"/>
                  <a:pt x="773728" y="289644"/>
                  <a:pt x="921365" y="341502"/>
                </a:cubicBezTo>
                <a:cubicBezTo>
                  <a:pt x="1069002" y="393360"/>
                  <a:pt x="871094" y="266890"/>
                  <a:pt x="902315" y="316102"/>
                </a:cubicBezTo>
                <a:cubicBezTo>
                  <a:pt x="933536" y="365315"/>
                  <a:pt x="1031432" y="505544"/>
                  <a:pt x="1108690" y="636777"/>
                </a:cubicBezTo>
                <a:cubicBezTo>
                  <a:pt x="1185948" y="768010"/>
                  <a:pt x="1328294" y="1034181"/>
                  <a:pt x="1365865" y="1103502"/>
                </a:cubicBezTo>
                <a:cubicBezTo>
                  <a:pt x="1403436" y="1172823"/>
                  <a:pt x="1385444" y="1144248"/>
                  <a:pt x="1334115" y="1052702"/>
                </a:cubicBezTo>
                <a:cubicBezTo>
                  <a:pt x="1282786" y="961156"/>
                  <a:pt x="1146261" y="677523"/>
                  <a:pt x="1057890" y="554227"/>
                </a:cubicBezTo>
                <a:cubicBezTo>
                  <a:pt x="969519" y="430931"/>
                  <a:pt x="832465" y="344677"/>
                  <a:pt x="803890" y="312927"/>
                </a:cubicBezTo>
                <a:cubicBezTo>
                  <a:pt x="775315" y="281177"/>
                  <a:pt x="909723" y="367431"/>
                  <a:pt x="886440" y="363727"/>
                </a:cubicBezTo>
                <a:cubicBezTo>
                  <a:pt x="863157" y="360023"/>
                  <a:pt x="775315" y="324569"/>
                  <a:pt x="664190" y="290702"/>
                </a:cubicBezTo>
                <a:cubicBezTo>
                  <a:pt x="553065" y="256835"/>
                  <a:pt x="254086" y="174285"/>
                  <a:pt x="219690" y="160527"/>
                </a:cubicBezTo>
                <a:cubicBezTo>
                  <a:pt x="185294" y="146769"/>
                  <a:pt x="437178" y="210798"/>
                  <a:pt x="457815" y="208152"/>
                </a:cubicBezTo>
                <a:cubicBezTo>
                  <a:pt x="478452" y="205506"/>
                  <a:pt x="412836" y="177460"/>
                  <a:pt x="343515" y="144652"/>
                </a:cubicBezTo>
                <a:cubicBezTo>
                  <a:pt x="274194" y="111844"/>
                  <a:pt x="-79818" y="-27856"/>
                  <a:pt x="16490" y="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05302CAD-7453-C187-F049-085302D865A1}"/>
              </a:ext>
            </a:extLst>
          </p:cNvPr>
          <p:cNvSpPr/>
          <p:nvPr/>
        </p:nvSpPr>
        <p:spPr>
          <a:xfrm>
            <a:off x="6600151" y="3526130"/>
            <a:ext cx="390901" cy="1360577"/>
          </a:xfrm>
          <a:custGeom>
            <a:avLst/>
            <a:gdLst>
              <a:gd name="connsiteX0" fmla="*/ 7024 w 390901"/>
              <a:gd name="connsiteY0" fmla="*/ 7645 h 1360577"/>
              <a:gd name="connsiteX1" fmla="*/ 349924 w 390901"/>
              <a:gd name="connsiteY1" fmla="*/ 633120 h 1360577"/>
              <a:gd name="connsiteX2" fmla="*/ 368974 w 390901"/>
              <a:gd name="connsiteY2" fmla="*/ 636295 h 1360577"/>
              <a:gd name="connsiteX3" fmla="*/ 356274 w 390901"/>
              <a:gd name="connsiteY3" fmla="*/ 1023645 h 1360577"/>
              <a:gd name="connsiteX4" fmla="*/ 372149 w 390901"/>
              <a:gd name="connsiteY4" fmla="*/ 852195 h 1360577"/>
              <a:gd name="connsiteX5" fmla="*/ 283249 w 390901"/>
              <a:gd name="connsiteY5" fmla="*/ 1337970 h 1360577"/>
              <a:gd name="connsiteX6" fmla="*/ 308649 w 390901"/>
              <a:gd name="connsiteY6" fmla="*/ 1217320 h 1360577"/>
              <a:gd name="connsiteX7" fmla="*/ 381674 w 390901"/>
              <a:gd name="connsiteY7" fmla="*/ 664870 h 1360577"/>
              <a:gd name="connsiteX8" fmla="*/ 372149 w 390901"/>
              <a:gd name="connsiteY8" fmla="*/ 699795 h 1360577"/>
              <a:gd name="connsiteX9" fmla="*/ 365799 w 390901"/>
              <a:gd name="connsiteY9" fmla="*/ 617245 h 1360577"/>
              <a:gd name="connsiteX10" fmla="*/ 48299 w 390901"/>
              <a:gd name="connsiteY10" fmla="*/ 204495 h 1360577"/>
              <a:gd name="connsiteX11" fmla="*/ 111799 w 390901"/>
              <a:gd name="connsiteY11" fmla="*/ 280695 h 1360577"/>
              <a:gd name="connsiteX12" fmla="*/ 7024 w 390901"/>
              <a:gd name="connsiteY12" fmla="*/ 7645 h 136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901" h="1360577">
                <a:moveTo>
                  <a:pt x="7024" y="7645"/>
                </a:moveTo>
                <a:cubicBezTo>
                  <a:pt x="46711" y="66382"/>
                  <a:pt x="289599" y="528345"/>
                  <a:pt x="349924" y="633120"/>
                </a:cubicBezTo>
                <a:cubicBezTo>
                  <a:pt x="410249" y="737895"/>
                  <a:pt x="367916" y="571208"/>
                  <a:pt x="368974" y="636295"/>
                </a:cubicBezTo>
                <a:cubicBezTo>
                  <a:pt x="370032" y="701382"/>
                  <a:pt x="355745" y="987662"/>
                  <a:pt x="356274" y="1023645"/>
                </a:cubicBezTo>
                <a:cubicBezTo>
                  <a:pt x="356803" y="1059628"/>
                  <a:pt x="384320" y="799807"/>
                  <a:pt x="372149" y="852195"/>
                </a:cubicBezTo>
                <a:cubicBezTo>
                  <a:pt x="359978" y="904583"/>
                  <a:pt x="293832" y="1277116"/>
                  <a:pt x="283249" y="1337970"/>
                </a:cubicBezTo>
                <a:cubicBezTo>
                  <a:pt x="272666" y="1398824"/>
                  <a:pt x="292245" y="1329503"/>
                  <a:pt x="308649" y="1217320"/>
                </a:cubicBezTo>
                <a:cubicBezTo>
                  <a:pt x="325053" y="1105137"/>
                  <a:pt x="371091" y="751124"/>
                  <a:pt x="381674" y="664870"/>
                </a:cubicBezTo>
                <a:cubicBezTo>
                  <a:pt x="392257" y="578616"/>
                  <a:pt x="374795" y="707732"/>
                  <a:pt x="372149" y="699795"/>
                </a:cubicBezTo>
                <a:cubicBezTo>
                  <a:pt x="369503" y="691858"/>
                  <a:pt x="419774" y="699795"/>
                  <a:pt x="365799" y="617245"/>
                </a:cubicBezTo>
                <a:cubicBezTo>
                  <a:pt x="311824" y="534695"/>
                  <a:pt x="90632" y="260587"/>
                  <a:pt x="48299" y="204495"/>
                </a:cubicBezTo>
                <a:cubicBezTo>
                  <a:pt x="5966" y="148403"/>
                  <a:pt x="114974" y="314562"/>
                  <a:pt x="111799" y="280695"/>
                </a:cubicBezTo>
                <a:cubicBezTo>
                  <a:pt x="108624" y="246828"/>
                  <a:pt x="-32663" y="-51092"/>
                  <a:pt x="7024" y="7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89BEF77-DC69-5411-4BAE-F4EF025B435B}"/>
              </a:ext>
            </a:extLst>
          </p:cNvPr>
          <p:cNvSpPr/>
          <p:nvPr/>
        </p:nvSpPr>
        <p:spPr>
          <a:xfrm>
            <a:off x="6816702" y="4632115"/>
            <a:ext cx="169604" cy="960188"/>
          </a:xfrm>
          <a:custGeom>
            <a:avLst/>
            <a:gdLst>
              <a:gd name="connsiteX0" fmla="*/ 23 w 169604"/>
              <a:gd name="connsiteY0" fmla="*/ 210 h 960188"/>
              <a:gd name="connsiteX1" fmla="*/ 155598 w 169604"/>
              <a:gd name="connsiteY1" fmla="*/ 365335 h 960188"/>
              <a:gd name="connsiteX2" fmla="*/ 85748 w 169604"/>
              <a:gd name="connsiteY2" fmla="*/ 600285 h 960188"/>
              <a:gd name="connsiteX3" fmla="*/ 139723 w 169604"/>
              <a:gd name="connsiteY3" fmla="*/ 555835 h 960188"/>
              <a:gd name="connsiteX4" fmla="*/ 15898 w 169604"/>
              <a:gd name="connsiteY4" fmla="*/ 952710 h 960188"/>
              <a:gd name="connsiteX5" fmla="*/ 79398 w 169604"/>
              <a:gd name="connsiteY5" fmla="*/ 803485 h 960188"/>
              <a:gd name="connsiteX6" fmla="*/ 139723 w 169604"/>
              <a:gd name="connsiteY6" fmla="*/ 654260 h 960188"/>
              <a:gd name="connsiteX7" fmla="*/ 98448 w 169604"/>
              <a:gd name="connsiteY7" fmla="*/ 676485 h 960188"/>
              <a:gd name="connsiteX8" fmla="*/ 136548 w 169604"/>
              <a:gd name="connsiteY8" fmla="*/ 482810 h 960188"/>
              <a:gd name="connsiteX9" fmla="*/ 104798 w 169604"/>
              <a:gd name="connsiteY9" fmla="*/ 225635 h 960188"/>
              <a:gd name="connsiteX10" fmla="*/ 168298 w 169604"/>
              <a:gd name="connsiteY10" fmla="*/ 311360 h 960188"/>
              <a:gd name="connsiteX11" fmla="*/ 23 w 169604"/>
              <a:gd name="connsiteY11" fmla="*/ 210 h 96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04" h="960188">
                <a:moveTo>
                  <a:pt x="23" y="210"/>
                </a:moveTo>
                <a:cubicBezTo>
                  <a:pt x="-2094" y="9206"/>
                  <a:pt x="141311" y="265323"/>
                  <a:pt x="155598" y="365335"/>
                </a:cubicBezTo>
                <a:cubicBezTo>
                  <a:pt x="169885" y="465347"/>
                  <a:pt x="88394" y="568535"/>
                  <a:pt x="85748" y="600285"/>
                </a:cubicBezTo>
                <a:cubicBezTo>
                  <a:pt x="83102" y="632035"/>
                  <a:pt x="151365" y="497098"/>
                  <a:pt x="139723" y="555835"/>
                </a:cubicBezTo>
                <a:cubicBezTo>
                  <a:pt x="128081" y="614573"/>
                  <a:pt x="25952" y="911435"/>
                  <a:pt x="15898" y="952710"/>
                </a:cubicBezTo>
                <a:cubicBezTo>
                  <a:pt x="5844" y="993985"/>
                  <a:pt x="58761" y="853227"/>
                  <a:pt x="79398" y="803485"/>
                </a:cubicBezTo>
                <a:cubicBezTo>
                  <a:pt x="100035" y="753743"/>
                  <a:pt x="136548" y="675427"/>
                  <a:pt x="139723" y="654260"/>
                </a:cubicBezTo>
                <a:cubicBezTo>
                  <a:pt x="142898" y="633093"/>
                  <a:pt x="98977" y="705060"/>
                  <a:pt x="98448" y="676485"/>
                </a:cubicBezTo>
                <a:cubicBezTo>
                  <a:pt x="97919" y="647910"/>
                  <a:pt x="135490" y="557952"/>
                  <a:pt x="136548" y="482810"/>
                </a:cubicBezTo>
                <a:cubicBezTo>
                  <a:pt x="137606" y="407668"/>
                  <a:pt x="99506" y="254210"/>
                  <a:pt x="104798" y="225635"/>
                </a:cubicBezTo>
                <a:cubicBezTo>
                  <a:pt x="110090" y="197060"/>
                  <a:pt x="179940" y="349989"/>
                  <a:pt x="168298" y="311360"/>
                </a:cubicBezTo>
                <a:cubicBezTo>
                  <a:pt x="156656" y="272731"/>
                  <a:pt x="2140" y="-8786"/>
                  <a:pt x="2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F07A6015-D79E-7E8B-5D03-3E9FAB187467}"/>
              </a:ext>
            </a:extLst>
          </p:cNvPr>
          <p:cNvSpPr/>
          <p:nvPr/>
        </p:nvSpPr>
        <p:spPr>
          <a:xfrm>
            <a:off x="6388106" y="5289545"/>
            <a:ext cx="430551" cy="913826"/>
          </a:xfrm>
          <a:custGeom>
            <a:avLst/>
            <a:gdLst>
              <a:gd name="connsiteX0" fmla="*/ 409569 w 430551"/>
              <a:gd name="connsiteY0" fmla="*/ 5 h 913826"/>
              <a:gd name="connsiteX1" fmla="*/ 419094 w 430551"/>
              <a:gd name="connsiteY1" fmla="*/ 212730 h 913826"/>
              <a:gd name="connsiteX2" fmla="*/ 225419 w 430551"/>
              <a:gd name="connsiteY2" fmla="*/ 393705 h 913826"/>
              <a:gd name="connsiteX3" fmla="*/ 288919 w 430551"/>
              <a:gd name="connsiteY3" fmla="*/ 358780 h 913826"/>
              <a:gd name="connsiteX4" fmla="*/ 187319 w 430551"/>
              <a:gd name="connsiteY4" fmla="*/ 584205 h 913826"/>
              <a:gd name="connsiteX5" fmla="*/ 292094 w 430551"/>
              <a:gd name="connsiteY5" fmla="*/ 339730 h 913826"/>
              <a:gd name="connsiteX6" fmla="*/ 3169 w 430551"/>
              <a:gd name="connsiteY6" fmla="*/ 908055 h 913826"/>
              <a:gd name="connsiteX7" fmla="*/ 152394 w 430551"/>
              <a:gd name="connsiteY7" fmla="*/ 609605 h 913826"/>
              <a:gd name="connsiteX8" fmla="*/ 374644 w 430551"/>
              <a:gd name="connsiteY8" fmla="*/ 222255 h 913826"/>
              <a:gd name="connsiteX9" fmla="*/ 400044 w 430551"/>
              <a:gd name="connsiteY9" fmla="*/ 257180 h 913826"/>
              <a:gd name="connsiteX10" fmla="*/ 422269 w 430551"/>
              <a:gd name="connsiteY10" fmla="*/ 206380 h 913826"/>
              <a:gd name="connsiteX11" fmla="*/ 409569 w 430551"/>
              <a:gd name="connsiteY11" fmla="*/ 5 h 91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551" h="913826">
                <a:moveTo>
                  <a:pt x="409569" y="5"/>
                </a:moveTo>
                <a:cubicBezTo>
                  <a:pt x="409040" y="1063"/>
                  <a:pt x="449786" y="147113"/>
                  <a:pt x="419094" y="212730"/>
                </a:cubicBezTo>
                <a:cubicBezTo>
                  <a:pt x="388402" y="278347"/>
                  <a:pt x="247115" y="369364"/>
                  <a:pt x="225419" y="393705"/>
                </a:cubicBezTo>
                <a:cubicBezTo>
                  <a:pt x="203723" y="418046"/>
                  <a:pt x="295269" y="327030"/>
                  <a:pt x="288919" y="358780"/>
                </a:cubicBezTo>
                <a:cubicBezTo>
                  <a:pt x="282569" y="390530"/>
                  <a:pt x="186790" y="587380"/>
                  <a:pt x="187319" y="584205"/>
                </a:cubicBezTo>
                <a:cubicBezTo>
                  <a:pt x="187848" y="581030"/>
                  <a:pt x="322786" y="285755"/>
                  <a:pt x="292094" y="339730"/>
                </a:cubicBezTo>
                <a:cubicBezTo>
                  <a:pt x="261402" y="393705"/>
                  <a:pt x="26452" y="863076"/>
                  <a:pt x="3169" y="908055"/>
                </a:cubicBezTo>
                <a:cubicBezTo>
                  <a:pt x="-20114" y="953034"/>
                  <a:pt x="90482" y="723905"/>
                  <a:pt x="152394" y="609605"/>
                </a:cubicBezTo>
                <a:cubicBezTo>
                  <a:pt x="214306" y="495305"/>
                  <a:pt x="333369" y="280992"/>
                  <a:pt x="374644" y="222255"/>
                </a:cubicBezTo>
                <a:cubicBezTo>
                  <a:pt x="415919" y="163518"/>
                  <a:pt x="392107" y="259826"/>
                  <a:pt x="400044" y="257180"/>
                </a:cubicBezTo>
                <a:cubicBezTo>
                  <a:pt x="407981" y="254534"/>
                  <a:pt x="421211" y="251359"/>
                  <a:pt x="422269" y="206380"/>
                </a:cubicBezTo>
                <a:cubicBezTo>
                  <a:pt x="423327" y="161401"/>
                  <a:pt x="410098" y="-1053"/>
                  <a:pt x="40956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BC770E0B-905B-059A-F2EC-BBE216011452}"/>
              </a:ext>
            </a:extLst>
          </p:cNvPr>
          <p:cNvSpPr/>
          <p:nvPr/>
        </p:nvSpPr>
        <p:spPr>
          <a:xfrm>
            <a:off x="6374877" y="5765765"/>
            <a:ext cx="169052" cy="1199655"/>
          </a:xfrm>
          <a:custGeom>
            <a:avLst/>
            <a:gdLst>
              <a:gd name="connsiteX0" fmla="*/ 168798 w 169052"/>
              <a:gd name="connsiteY0" fmla="*/ 35 h 1199655"/>
              <a:gd name="connsiteX1" fmla="*/ 108473 w 169052"/>
              <a:gd name="connsiteY1" fmla="*/ 250860 h 1199655"/>
              <a:gd name="connsiteX2" fmla="*/ 79898 w 169052"/>
              <a:gd name="connsiteY2" fmla="*/ 650910 h 1199655"/>
              <a:gd name="connsiteX3" fmla="*/ 79898 w 169052"/>
              <a:gd name="connsiteY3" fmla="*/ 549310 h 1199655"/>
              <a:gd name="connsiteX4" fmla="*/ 124348 w 169052"/>
              <a:gd name="connsiteY4" fmla="*/ 1177960 h 1199655"/>
              <a:gd name="connsiteX5" fmla="*/ 111648 w 169052"/>
              <a:gd name="connsiteY5" fmla="*/ 993810 h 1199655"/>
              <a:gd name="connsiteX6" fmla="*/ 523 w 169052"/>
              <a:gd name="connsiteY6" fmla="*/ 403260 h 1199655"/>
              <a:gd name="connsiteX7" fmla="*/ 70373 w 169052"/>
              <a:gd name="connsiteY7" fmla="*/ 679485 h 1199655"/>
              <a:gd name="connsiteX8" fmla="*/ 83073 w 169052"/>
              <a:gd name="connsiteY8" fmla="*/ 384210 h 1199655"/>
              <a:gd name="connsiteX9" fmla="*/ 83073 w 169052"/>
              <a:gd name="connsiteY9" fmla="*/ 266735 h 1199655"/>
              <a:gd name="connsiteX10" fmla="*/ 168798 w 169052"/>
              <a:gd name="connsiteY10" fmla="*/ 35 h 1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052" h="1199655">
                <a:moveTo>
                  <a:pt x="168798" y="35"/>
                </a:moveTo>
                <a:cubicBezTo>
                  <a:pt x="173031" y="-2611"/>
                  <a:pt x="123290" y="142381"/>
                  <a:pt x="108473" y="250860"/>
                </a:cubicBezTo>
                <a:cubicBezTo>
                  <a:pt x="93656" y="359339"/>
                  <a:pt x="84660" y="601168"/>
                  <a:pt x="79898" y="650910"/>
                </a:cubicBezTo>
                <a:cubicBezTo>
                  <a:pt x="75136" y="700652"/>
                  <a:pt x="72490" y="461468"/>
                  <a:pt x="79898" y="549310"/>
                </a:cubicBezTo>
                <a:cubicBezTo>
                  <a:pt x="87306" y="637152"/>
                  <a:pt x="119056" y="1103877"/>
                  <a:pt x="124348" y="1177960"/>
                </a:cubicBezTo>
                <a:cubicBezTo>
                  <a:pt x="129640" y="1252043"/>
                  <a:pt x="132285" y="1122927"/>
                  <a:pt x="111648" y="993810"/>
                </a:cubicBezTo>
                <a:cubicBezTo>
                  <a:pt x="91010" y="864693"/>
                  <a:pt x="7402" y="455648"/>
                  <a:pt x="523" y="403260"/>
                </a:cubicBezTo>
                <a:cubicBezTo>
                  <a:pt x="-6356" y="350873"/>
                  <a:pt x="56615" y="682660"/>
                  <a:pt x="70373" y="679485"/>
                </a:cubicBezTo>
                <a:cubicBezTo>
                  <a:pt x="84131" y="676310"/>
                  <a:pt x="80956" y="453002"/>
                  <a:pt x="83073" y="384210"/>
                </a:cubicBezTo>
                <a:cubicBezTo>
                  <a:pt x="85190" y="315418"/>
                  <a:pt x="65611" y="337643"/>
                  <a:pt x="83073" y="266735"/>
                </a:cubicBezTo>
                <a:cubicBezTo>
                  <a:pt x="100535" y="195827"/>
                  <a:pt x="164565" y="2681"/>
                  <a:pt x="1687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6A3D0EC3-BC3A-D366-3C38-B7A88EFA1784}"/>
              </a:ext>
            </a:extLst>
          </p:cNvPr>
          <p:cNvSpPr/>
          <p:nvPr/>
        </p:nvSpPr>
        <p:spPr>
          <a:xfrm>
            <a:off x="5308556" y="5229068"/>
            <a:ext cx="406804" cy="1223007"/>
          </a:xfrm>
          <a:custGeom>
            <a:avLst/>
            <a:gdLst>
              <a:gd name="connsiteX0" fmla="*/ 44 w 406804"/>
              <a:gd name="connsiteY0" fmla="*/ 157 h 1223007"/>
              <a:gd name="connsiteX1" fmla="*/ 352469 w 406804"/>
              <a:gd name="connsiteY1" fmla="*/ 479582 h 1223007"/>
              <a:gd name="connsiteX2" fmla="*/ 349294 w 406804"/>
              <a:gd name="connsiteY2" fmla="*/ 657382 h 1223007"/>
              <a:gd name="connsiteX3" fmla="*/ 400094 w 406804"/>
              <a:gd name="connsiteY3" fmla="*/ 619282 h 1223007"/>
              <a:gd name="connsiteX4" fmla="*/ 177844 w 406804"/>
              <a:gd name="connsiteY4" fmla="*/ 1203482 h 1223007"/>
              <a:gd name="connsiteX5" fmla="*/ 247694 w 406804"/>
              <a:gd name="connsiteY5" fmla="*/ 1060607 h 1223007"/>
              <a:gd name="connsiteX6" fmla="*/ 323894 w 406804"/>
              <a:gd name="connsiteY6" fmla="*/ 825657 h 1223007"/>
              <a:gd name="connsiteX7" fmla="*/ 403269 w 406804"/>
              <a:gd name="connsiteY7" fmla="*/ 606582 h 1223007"/>
              <a:gd name="connsiteX8" fmla="*/ 292144 w 406804"/>
              <a:gd name="connsiteY8" fmla="*/ 352582 h 1223007"/>
              <a:gd name="connsiteX9" fmla="*/ 377869 w 406804"/>
              <a:gd name="connsiteY9" fmla="*/ 425607 h 1223007"/>
              <a:gd name="connsiteX10" fmla="*/ 44 w 406804"/>
              <a:gd name="connsiteY10" fmla="*/ 157 h 122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804" h="1223007">
                <a:moveTo>
                  <a:pt x="44" y="157"/>
                </a:moveTo>
                <a:cubicBezTo>
                  <a:pt x="-4189" y="9153"/>
                  <a:pt x="294261" y="370045"/>
                  <a:pt x="352469" y="479582"/>
                </a:cubicBezTo>
                <a:cubicBezTo>
                  <a:pt x="410677" y="589120"/>
                  <a:pt x="341357" y="634099"/>
                  <a:pt x="349294" y="657382"/>
                </a:cubicBezTo>
                <a:cubicBezTo>
                  <a:pt x="357232" y="680665"/>
                  <a:pt x="428669" y="528265"/>
                  <a:pt x="400094" y="619282"/>
                </a:cubicBezTo>
                <a:cubicBezTo>
                  <a:pt x="371519" y="710299"/>
                  <a:pt x="203244" y="1129928"/>
                  <a:pt x="177844" y="1203482"/>
                </a:cubicBezTo>
                <a:cubicBezTo>
                  <a:pt x="152444" y="1277036"/>
                  <a:pt x="223352" y="1123578"/>
                  <a:pt x="247694" y="1060607"/>
                </a:cubicBezTo>
                <a:cubicBezTo>
                  <a:pt x="272036" y="997636"/>
                  <a:pt x="297965" y="901328"/>
                  <a:pt x="323894" y="825657"/>
                </a:cubicBezTo>
                <a:cubicBezTo>
                  <a:pt x="349823" y="749986"/>
                  <a:pt x="408561" y="685428"/>
                  <a:pt x="403269" y="606582"/>
                </a:cubicBezTo>
                <a:cubicBezTo>
                  <a:pt x="397977" y="527736"/>
                  <a:pt x="296377" y="382744"/>
                  <a:pt x="292144" y="352582"/>
                </a:cubicBezTo>
                <a:cubicBezTo>
                  <a:pt x="287911" y="322420"/>
                  <a:pt x="420202" y="481699"/>
                  <a:pt x="377869" y="425607"/>
                </a:cubicBezTo>
                <a:cubicBezTo>
                  <a:pt x="335536" y="369515"/>
                  <a:pt x="4277" y="-8839"/>
                  <a:pt x="44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73C6ABE-A88B-A181-F746-182330B0ED15}"/>
              </a:ext>
            </a:extLst>
          </p:cNvPr>
          <p:cNvSpPr/>
          <p:nvPr/>
        </p:nvSpPr>
        <p:spPr>
          <a:xfrm>
            <a:off x="5436847" y="5918078"/>
            <a:ext cx="383805" cy="727681"/>
          </a:xfrm>
          <a:custGeom>
            <a:avLst/>
            <a:gdLst>
              <a:gd name="connsiteX0" fmla="*/ 382928 w 383805"/>
              <a:gd name="connsiteY0" fmla="*/ 122 h 727681"/>
              <a:gd name="connsiteX1" fmla="*/ 332128 w 383805"/>
              <a:gd name="connsiteY1" fmla="*/ 209672 h 727681"/>
              <a:gd name="connsiteX2" fmla="*/ 135278 w 383805"/>
              <a:gd name="connsiteY2" fmla="*/ 473197 h 727681"/>
              <a:gd name="connsiteX3" fmla="*/ 119403 w 383805"/>
              <a:gd name="connsiteY3" fmla="*/ 457322 h 727681"/>
              <a:gd name="connsiteX4" fmla="*/ 1928 w 383805"/>
              <a:gd name="connsiteY4" fmla="*/ 565272 h 727681"/>
              <a:gd name="connsiteX5" fmla="*/ 227353 w 383805"/>
              <a:gd name="connsiteY5" fmla="*/ 352547 h 727681"/>
              <a:gd name="connsiteX6" fmla="*/ 278153 w 383805"/>
              <a:gd name="connsiteY6" fmla="*/ 358897 h 727681"/>
              <a:gd name="connsiteX7" fmla="*/ 290853 w 383805"/>
              <a:gd name="connsiteY7" fmla="*/ 447797 h 727681"/>
              <a:gd name="connsiteX8" fmla="*/ 30503 w 383805"/>
              <a:gd name="connsiteY8" fmla="*/ 727197 h 727681"/>
              <a:gd name="connsiteX9" fmla="*/ 227353 w 383805"/>
              <a:gd name="connsiteY9" fmla="*/ 511297 h 727681"/>
              <a:gd name="connsiteX10" fmla="*/ 319428 w 383805"/>
              <a:gd name="connsiteY10" fmla="*/ 362072 h 727681"/>
              <a:gd name="connsiteX11" fmla="*/ 268628 w 383805"/>
              <a:gd name="connsiteY11" fmla="*/ 355722 h 727681"/>
              <a:gd name="connsiteX12" fmla="*/ 303553 w 383805"/>
              <a:gd name="connsiteY12" fmla="*/ 238247 h 727681"/>
              <a:gd name="connsiteX13" fmla="*/ 382928 w 383805"/>
              <a:gd name="connsiteY13" fmla="*/ 122 h 7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3805" h="727681">
                <a:moveTo>
                  <a:pt x="382928" y="122"/>
                </a:moveTo>
                <a:cubicBezTo>
                  <a:pt x="387690" y="-4640"/>
                  <a:pt x="373403" y="130826"/>
                  <a:pt x="332128" y="209672"/>
                </a:cubicBezTo>
                <a:cubicBezTo>
                  <a:pt x="290853" y="288518"/>
                  <a:pt x="170732" y="431922"/>
                  <a:pt x="135278" y="473197"/>
                </a:cubicBezTo>
                <a:cubicBezTo>
                  <a:pt x="99824" y="514472"/>
                  <a:pt x="141628" y="441976"/>
                  <a:pt x="119403" y="457322"/>
                </a:cubicBezTo>
                <a:cubicBezTo>
                  <a:pt x="97178" y="472668"/>
                  <a:pt x="-16064" y="582734"/>
                  <a:pt x="1928" y="565272"/>
                </a:cubicBezTo>
                <a:cubicBezTo>
                  <a:pt x="19920" y="547810"/>
                  <a:pt x="181316" y="386943"/>
                  <a:pt x="227353" y="352547"/>
                </a:cubicBezTo>
                <a:cubicBezTo>
                  <a:pt x="273390" y="318151"/>
                  <a:pt x="267570" y="343022"/>
                  <a:pt x="278153" y="358897"/>
                </a:cubicBezTo>
                <a:cubicBezTo>
                  <a:pt x="288736" y="374772"/>
                  <a:pt x="332128" y="386414"/>
                  <a:pt x="290853" y="447797"/>
                </a:cubicBezTo>
                <a:cubicBezTo>
                  <a:pt x="249578" y="509180"/>
                  <a:pt x="41086" y="716614"/>
                  <a:pt x="30503" y="727197"/>
                </a:cubicBezTo>
                <a:cubicBezTo>
                  <a:pt x="19920" y="737780"/>
                  <a:pt x="179199" y="572151"/>
                  <a:pt x="227353" y="511297"/>
                </a:cubicBezTo>
                <a:cubicBezTo>
                  <a:pt x="275507" y="450443"/>
                  <a:pt x="312549" y="388001"/>
                  <a:pt x="319428" y="362072"/>
                </a:cubicBezTo>
                <a:cubicBezTo>
                  <a:pt x="326307" y="336143"/>
                  <a:pt x="271274" y="376359"/>
                  <a:pt x="268628" y="355722"/>
                </a:cubicBezTo>
                <a:cubicBezTo>
                  <a:pt x="265982" y="335085"/>
                  <a:pt x="284503" y="292751"/>
                  <a:pt x="303553" y="238247"/>
                </a:cubicBezTo>
                <a:cubicBezTo>
                  <a:pt x="322603" y="183743"/>
                  <a:pt x="378166" y="4884"/>
                  <a:pt x="38292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1B25FD9C-B77E-6535-8153-7BABF91EE203}"/>
              </a:ext>
            </a:extLst>
          </p:cNvPr>
          <p:cNvSpPr/>
          <p:nvPr/>
        </p:nvSpPr>
        <p:spPr>
          <a:xfrm>
            <a:off x="5513330" y="6251450"/>
            <a:ext cx="287409" cy="395015"/>
          </a:xfrm>
          <a:custGeom>
            <a:avLst/>
            <a:gdLst>
              <a:gd name="connsiteX0" fmla="*/ 217545 w 287409"/>
              <a:gd name="connsiteY0" fmla="*/ 125 h 395015"/>
              <a:gd name="connsiteX1" fmla="*/ 252470 w 287409"/>
              <a:gd name="connsiteY1" fmla="*/ 155700 h 395015"/>
              <a:gd name="connsiteX2" fmla="*/ 138170 w 287409"/>
              <a:gd name="connsiteY2" fmla="*/ 250950 h 395015"/>
              <a:gd name="connsiteX3" fmla="*/ 195320 w 287409"/>
              <a:gd name="connsiteY3" fmla="*/ 247775 h 395015"/>
              <a:gd name="connsiteX4" fmla="*/ 1645 w 287409"/>
              <a:gd name="connsiteY4" fmla="*/ 393825 h 395015"/>
              <a:gd name="connsiteX5" fmla="*/ 96895 w 287409"/>
              <a:gd name="connsiteY5" fmla="*/ 320800 h 395015"/>
              <a:gd name="connsiteX6" fmla="*/ 271520 w 287409"/>
              <a:gd name="connsiteY6" fmla="*/ 184275 h 395015"/>
              <a:gd name="connsiteX7" fmla="*/ 230245 w 287409"/>
              <a:gd name="connsiteY7" fmla="*/ 177925 h 395015"/>
              <a:gd name="connsiteX8" fmla="*/ 287395 w 287409"/>
              <a:gd name="connsiteY8" fmla="*/ 130300 h 395015"/>
              <a:gd name="connsiteX9" fmla="*/ 217545 w 287409"/>
              <a:gd name="connsiteY9" fmla="*/ 125 h 39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09" h="395015">
                <a:moveTo>
                  <a:pt x="217545" y="125"/>
                </a:moveTo>
                <a:cubicBezTo>
                  <a:pt x="211724" y="4358"/>
                  <a:pt x="265699" y="113896"/>
                  <a:pt x="252470" y="155700"/>
                </a:cubicBezTo>
                <a:cubicBezTo>
                  <a:pt x="239241" y="197504"/>
                  <a:pt x="147695" y="235604"/>
                  <a:pt x="138170" y="250950"/>
                </a:cubicBezTo>
                <a:cubicBezTo>
                  <a:pt x="128645" y="266296"/>
                  <a:pt x="218074" y="223963"/>
                  <a:pt x="195320" y="247775"/>
                </a:cubicBezTo>
                <a:cubicBezTo>
                  <a:pt x="172566" y="271587"/>
                  <a:pt x="18049" y="381654"/>
                  <a:pt x="1645" y="393825"/>
                </a:cubicBezTo>
                <a:cubicBezTo>
                  <a:pt x="-14759" y="405996"/>
                  <a:pt x="96895" y="320800"/>
                  <a:pt x="96895" y="320800"/>
                </a:cubicBezTo>
                <a:cubicBezTo>
                  <a:pt x="141874" y="285875"/>
                  <a:pt x="249295" y="208087"/>
                  <a:pt x="271520" y="184275"/>
                </a:cubicBezTo>
                <a:cubicBezTo>
                  <a:pt x="293745" y="160463"/>
                  <a:pt x="227599" y="186921"/>
                  <a:pt x="230245" y="177925"/>
                </a:cubicBezTo>
                <a:cubicBezTo>
                  <a:pt x="232891" y="168929"/>
                  <a:pt x="288453" y="160462"/>
                  <a:pt x="287395" y="130300"/>
                </a:cubicBezTo>
                <a:cubicBezTo>
                  <a:pt x="286337" y="100138"/>
                  <a:pt x="223366" y="-4108"/>
                  <a:pt x="21754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EB076F2-FC3D-9970-19B3-830EDB570FF5}"/>
              </a:ext>
            </a:extLst>
          </p:cNvPr>
          <p:cNvSpPr/>
          <p:nvPr/>
        </p:nvSpPr>
        <p:spPr>
          <a:xfrm>
            <a:off x="5384366" y="6373577"/>
            <a:ext cx="423248" cy="428530"/>
          </a:xfrm>
          <a:custGeom>
            <a:avLst/>
            <a:gdLst>
              <a:gd name="connsiteX0" fmla="*/ 403659 w 423248"/>
              <a:gd name="connsiteY0" fmla="*/ 1823 h 428530"/>
              <a:gd name="connsiteX1" fmla="*/ 387784 w 423248"/>
              <a:gd name="connsiteY1" fmla="*/ 103423 h 428530"/>
              <a:gd name="connsiteX2" fmla="*/ 289359 w 423248"/>
              <a:gd name="connsiteY2" fmla="*/ 258998 h 428530"/>
              <a:gd name="connsiteX3" fmla="*/ 314759 w 423248"/>
              <a:gd name="connsiteY3" fmla="*/ 246298 h 428530"/>
              <a:gd name="connsiteX4" fmla="*/ 6784 w 423248"/>
              <a:gd name="connsiteY4" fmla="*/ 424098 h 428530"/>
              <a:gd name="connsiteX5" fmla="*/ 117909 w 423248"/>
              <a:gd name="connsiteY5" fmla="*/ 370123 h 428530"/>
              <a:gd name="connsiteX6" fmla="*/ 305234 w 423248"/>
              <a:gd name="connsiteY6" fmla="*/ 319323 h 428530"/>
              <a:gd name="connsiteX7" fmla="*/ 235384 w 423248"/>
              <a:gd name="connsiteY7" fmla="*/ 373298 h 428530"/>
              <a:gd name="connsiteX8" fmla="*/ 378259 w 423248"/>
              <a:gd name="connsiteY8" fmla="*/ 278048 h 428530"/>
              <a:gd name="connsiteX9" fmla="*/ 235384 w 423248"/>
              <a:gd name="connsiteY9" fmla="*/ 319323 h 428530"/>
              <a:gd name="connsiteX10" fmla="*/ 321109 w 423248"/>
              <a:gd name="connsiteY10" fmla="*/ 278048 h 428530"/>
              <a:gd name="connsiteX11" fmla="*/ 368734 w 423248"/>
              <a:gd name="connsiteY11" fmla="*/ 262173 h 428530"/>
              <a:gd name="connsiteX12" fmla="*/ 422709 w 423248"/>
              <a:gd name="connsiteY12" fmla="*/ 160573 h 428530"/>
              <a:gd name="connsiteX13" fmla="*/ 333809 w 423248"/>
              <a:gd name="connsiteY13" fmla="*/ 252648 h 428530"/>
              <a:gd name="connsiteX14" fmla="*/ 356034 w 423248"/>
              <a:gd name="connsiteY14" fmla="*/ 189148 h 428530"/>
              <a:gd name="connsiteX15" fmla="*/ 403659 w 423248"/>
              <a:gd name="connsiteY15" fmla="*/ 1823 h 42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248" h="428530">
                <a:moveTo>
                  <a:pt x="403659" y="1823"/>
                </a:moveTo>
                <a:cubicBezTo>
                  <a:pt x="408951" y="-12464"/>
                  <a:pt x="406834" y="60561"/>
                  <a:pt x="387784" y="103423"/>
                </a:cubicBezTo>
                <a:cubicBezTo>
                  <a:pt x="368734" y="146286"/>
                  <a:pt x="301530" y="235186"/>
                  <a:pt x="289359" y="258998"/>
                </a:cubicBezTo>
                <a:cubicBezTo>
                  <a:pt x="277188" y="282811"/>
                  <a:pt x="314759" y="246298"/>
                  <a:pt x="314759" y="246298"/>
                </a:cubicBezTo>
                <a:lnTo>
                  <a:pt x="6784" y="424098"/>
                </a:lnTo>
                <a:cubicBezTo>
                  <a:pt x="-26024" y="444735"/>
                  <a:pt x="68167" y="387586"/>
                  <a:pt x="117909" y="370123"/>
                </a:cubicBezTo>
                <a:cubicBezTo>
                  <a:pt x="167651" y="352661"/>
                  <a:pt x="285655" y="318794"/>
                  <a:pt x="305234" y="319323"/>
                </a:cubicBezTo>
                <a:cubicBezTo>
                  <a:pt x="324813" y="319852"/>
                  <a:pt x="223213" y="380177"/>
                  <a:pt x="235384" y="373298"/>
                </a:cubicBezTo>
                <a:cubicBezTo>
                  <a:pt x="247555" y="366419"/>
                  <a:pt x="378259" y="287044"/>
                  <a:pt x="378259" y="278048"/>
                </a:cubicBezTo>
                <a:cubicBezTo>
                  <a:pt x="378259" y="269052"/>
                  <a:pt x="244909" y="319323"/>
                  <a:pt x="235384" y="319323"/>
                </a:cubicBezTo>
                <a:cubicBezTo>
                  <a:pt x="225859" y="319323"/>
                  <a:pt x="298884" y="287573"/>
                  <a:pt x="321109" y="278048"/>
                </a:cubicBezTo>
                <a:cubicBezTo>
                  <a:pt x="343334" y="268523"/>
                  <a:pt x="351801" y="281752"/>
                  <a:pt x="368734" y="262173"/>
                </a:cubicBezTo>
                <a:cubicBezTo>
                  <a:pt x="385667" y="242594"/>
                  <a:pt x="428530" y="162161"/>
                  <a:pt x="422709" y="160573"/>
                </a:cubicBezTo>
                <a:cubicBezTo>
                  <a:pt x="416888" y="158986"/>
                  <a:pt x="344921" y="247886"/>
                  <a:pt x="333809" y="252648"/>
                </a:cubicBezTo>
                <a:cubicBezTo>
                  <a:pt x="322697" y="257410"/>
                  <a:pt x="341747" y="225131"/>
                  <a:pt x="356034" y="189148"/>
                </a:cubicBezTo>
                <a:cubicBezTo>
                  <a:pt x="370321" y="153165"/>
                  <a:pt x="398367" y="16110"/>
                  <a:pt x="403659" y="1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2659D14D-E1F7-5397-AAF0-0E20FF9504C7}"/>
              </a:ext>
            </a:extLst>
          </p:cNvPr>
          <p:cNvSpPr/>
          <p:nvPr/>
        </p:nvSpPr>
        <p:spPr>
          <a:xfrm>
            <a:off x="5614160" y="6447789"/>
            <a:ext cx="254319" cy="481834"/>
          </a:xfrm>
          <a:custGeom>
            <a:avLst/>
            <a:gdLst>
              <a:gd name="connsiteX0" fmla="*/ 253240 w 254319"/>
              <a:gd name="connsiteY0" fmla="*/ 636 h 481834"/>
              <a:gd name="connsiteX1" fmla="*/ 231015 w 254319"/>
              <a:gd name="connsiteY1" fmla="*/ 187961 h 481834"/>
              <a:gd name="connsiteX2" fmla="*/ 161165 w 254319"/>
              <a:gd name="connsiteY2" fmla="*/ 286386 h 481834"/>
              <a:gd name="connsiteX3" fmla="*/ 177040 w 254319"/>
              <a:gd name="connsiteY3" fmla="*/ 299086 h 481834"/>
              <a:gd name="connsiteX4" fmla="*/ 2415 w 254319"/>
              <a:gd name="connsiteY4" fmla="*/ 476886 h 481834"/>
              <a:gd name="connsiteX5" fmla="*/ 84965 w 254319"/>
              <a:gd name="connsiteY5" fmla="*/ 426086 h 481834"/>
              <a:gd name="connsiteX6" fmla="*/ 221490 w 254319"/>
              <a:gd name="connsiteY6" fmla="*/ 359411 h 481834"/>
              <a:gd name="connsiteX7" fmla="*/ 84965 w 254319"/>
              <a:gd name="connsiteY7" fmla="*/ 410211 h 481834"/>
              <a:gd name="connsiteX8" fmla="*/ 164340 w 254319"/>
              <a:gd name="connsiteY8" fmla="*/ 327661 h 481834"/>
              <a:gd name="connsiteX9" fmla="*/ 202440 w 254319"/>
              <a:gd name="connsiteY9" fmla="*/ 257811 h 481834"/>
              <a:gd name="connsiteX10" fmla="*/ 253240 w 254319"/>
              <a:gd name="connsiteY10" fmla="*/ 636 h 48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19" h="481834">
                <a:moveTo>
                  <a:pt x="253240" y="636"/>
                </a:moveTo>
                <a:cubicBezTo>
                  <a:pt x="258002" y="-11006"/>
                  <a:pt x="246361" y="140336"/>
                  <a:pt x="231015" y="187961"/>
                </a:cubicBezTo>
                <a:cubicBezTo>
                  <a:pt x="215669" y="235586"/>
                  <a:pt x="170161" y="267865"/>
                  <a:pt x="161165" y="286386"/>
                </a:cubicBezTo>
                <a:cubicBezTo>
                  <a:pt x="152169" y="304907"/>
                  <a:pt x="203498" y="267336"/>
                  <a:pt x="177040" y="299086"/>
                </a:cubicBezTo>
                <a:cubicBezTo>
                  <a:pt x="150582" y="330836"/>
                  <a:pt x="17761" y="455719"/>
                  <a:pt x="2415" y="476886"/>
                </a:cubicBezTo>
                <a:cubicBezTo>
                  <a:pt x="-12931" y="498053"/>
                  <a:pt x="48452" y="445665"/>
                  <a:pt x="84965" y="426086"/>
                </a:cubicBezTo>
                <a:cubicBezTo>
                  <a:pt x="121477" y="406507"/>
                  <a:pt x="221490" y="362057"/>
                  <a:pt x="221490" y="359411"/>
                </a:cubicBezTo>
                <a:cubicBezTo>
                  <a:pt x="221490" y="356765"/>
                  <a:pt x="94490" y="415503"/>
                  <a:pt x="84965" y="410211"/>
                </a:cubicBezTo>
                <a:cubicBezTo>
                  <a:pt x="75440" y="404919"/>
                  <a:pt x="144761" y="353061"/>
                  <a:pt x="164340" y="327661"/>
                </a:cubicBezTo>
                <a:cubicBezTo>
                  <a:pt x="183919" y="302261"/>
                  <a:pt x="189211" y="309669"/>
                  <a:pt x="202440" y="257811"/>
                </a:cubicBezTo>
                <a:cubicBezTo>
                  <a:pt x="215669" y="205953"/>
                  <a:pt x="248478" y="12278"/>
                  <a:pt x="253240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1B14DBA7-C4F6-0632-2D11-561CB180793F}"/>
              </a:ext>
            </a:extLst>
          </p:cNvPr>
          <p:cNvSpPr/>
          <p:nvPr/>
        </p:nvSpPr>
        <p:spPr>
          <a:xfrm>
            <a:off x="5788783" y="6502210"/>
            <a:ext cx="367644" cy="396036"/>
          </a:xfrm>
          <a:custGeom>
            <a:avLst/>
            <a:gdLst>
              <a:gd name="connsiteX0" fmla="*/ 132592 w 367644"/>
              <a:gd name="connsiteY0" fmla="*/ 190 h 396036"/>
              <a:gd name="connsiteX1" fmla="*/ 164342 w 367644"/>
              <a:gd name="connsiteY1" fmla="*/ 222440 h 396036"/>
              <a:gd name="connsiteX2" fmla="*/ 2417 w 367644"/>
              <a:gd name="connsiteY2" fmla="*/ 393890 h 396036"/>
              <a:gd name="connsiteX3" fmla="*/ 88142 w 367644"/>
              <a:gd name="connsiteY3" fmla="*/ 311340 h 396036"/>
              <a:gd name="connsiteX4" fmla="*/ 361192 w 367644"/>
              <a:gd name="connsiteY4" fmla="*/ 203390 h 396036"/>
              <a:gd name="connsiteX5" fmla="*/ 284992 w 367644"/>
              <a:gd name="connsiteY5" fmla="*/ 225615 h 396036"/>
              <a:gd name="connsiteX6" fmla="*/ 323092 w 367644"/>
              <a:gd name="connsiteY6" fmla="*/ 212915 h 396036"/>
              <a:gd name="connsiteX7" fmla="*/ 310392 w 367644"/>
              <a:gd name="connsiteY7" fmla="*/ 120840 h 396036"/>
              <a:gd name="connsiteX8" fmla="*/ 338967 w 367644"/>
              <a:gd name="connsiteY8" fmla="*/ 197040 h 396036"/>
              <a:gd name="connsiteX9" fmla="*/ 186567 w 367644"/>
              <a:gd name="connsiteY9" fmla="*/ 231965 h 396036"/>
              <a:gd name="connsiteX10" fmla="*/ 256417 w 367644"/>
              <a:gd name="connsiteY10" fmla="*/ 124015 h 396036"/>
              <a:gd name="connsiteX11" fmla="*/ 183392 w 367644"/>
              <a:gd name="connsiteY11" fmla="*/ 235140 h 396036"/>
              <a:gd name="connsiteX12" fmla="*/ 167517 w 367644"/>
              <a:gd name="connsiteY12" fmla="*/ 184340 h 396036"/>
              <a:gd name="connsiteX13" fmla="*/ 132592 w 367644"/>
              <a:gd name="connsiteY13" fmla="*/ 190 h 3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644" h="396036">
                <a:moveTo>
                  <a:pt x="132592" y="190"/>
                </a:moveTo>
                <a:cubicBezTo>
                  <a:pt x="132063" y="6540"/>
                  <a:pt x="186038" y="156823"/>
                  <a:pt x="164342" y="222440"/>
                </a:cubicBezTo>
                <a:cubicBezTo>
                  <a:pt x="142646" y="288057"/>
                  <a:pt x="15117" y="379073"/>
                  <a:pt x="2417" y="393890"/>
                </a:cubicBezTo>
                <a:cubicBezTo>
                  <a:pt x="-10283" y="408707"/>
                  <a:pt x="28346" y="343090"/>
                  <a:pt x="88142" y="311340"/>
                </a:cubicBezTo>
                <a:cubicBezTo>
                  <a:pt x="147938" y="279590"/>
                  <a:pt x="328384" y="217678"/>
                  <a:pt x="361192" y="203390"/>
                </a:cubicBezTo>
                <a:cubicBezTo>
                  <a:pt x="394000" y="189103"/>
                  <a:pt x="291342" y="224028"/>
                  <a:pt x="284992" y="225615"/>
                </a:cubicBezTo>
                <a:cubicBezTo>
                  <a:pt x="278642" y="227203"/>
                  <a:pt x="318859" y="230377"/>
                  <a:pt x="323092" y="212915"/>
                </a:cubicBezTo>
                <a:cubicBezTo>
                  <a:pt x="327325" y="195453"/>
                  <a:pt x="307746" y="123486"/>
                  <a:pt x="310392" y="120840"/>
                </a:cubicBezTo>
                <a:cubicBezTo>
                  <a:pt x="313038" y="118194"/>
                  <a:pt x="359604" y="178519"/>
                  <a:pt x="338967" y="197040"/>
                </a:cubicBezTo>
                <a:cubicBezTo>
                  <a:pt x="318330" y="215561"/>
                  <a:pt x="200325" y="244136"/>
                  <a:pt x="186567" y="231965"/>
                </a:cubicBezTo>
                <a:cubicBezTo>
                  <a:pt x="172809" y="219794"/>
                  <a:pt x="256946" y="123486"/>
                  <a:pt x="256417" y="124015"/>
                </a:cubicBezTo>
                <a:cubicBezTo>
                  <a:pt x="255888" y="124544"/>
                  <a:pt x="198209" y="225086"/>
                  <a:pt x="183392" y="235140"/>
                </a:cubicBezTo>
                <a:cubicBezTo>
                  <a:pt x="168575" y="245194"/>
                  <a:pt x="173867" y="220852"/>
                  <a:pt x="167517" y="184340"/>
                </a:cubicBezTo>
                <a:cubicBezTo>
                  <a:pt x="161167" y="147828"/>
                  <a:pt x="133121" y="-6160"/>
                  <a:pt x="13259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AEFCD37-FC02-3A90-A493-16CECEB8E012}"/>
              </a:ext>
            </a:extLst>
          </p:cNvPr>
          <p:cNvSpPr/>
          <p:nvPr/>
        </p:nvSpPr>
        <p:spPr>
          <a:xfrm>
            <a:off x="5997570" y="6623035"/>
            <a:ext cx="281852" cy="412771"/>
          </a:xfrm>
          <a:custGeom>
            <a:avLst/>
            <a:gdLst>
              <a:gd name="connsiteX0" fmla="*/ 117480 w 281852"/>
              <a:gd name="connsiteY0" fmla="*/ 15 h 412771"/>
              <a:gd name="connsiteX1" fmla="*/ 187330 w 281852"/>
              <a:gd name="connsiteY1" fmla="*/ 190515 h 412771"/>
              <a:gd name="connsiteX2" fmla="*/ 95255 w 281852"/>
              <a:gd name="connsiteY2" fmla="*/ 400065 h 412771"/>
              <a:gd name="connsiteX3" fmla="*/ 161930 w 281852"/>
              <a:gd name="connsiteY3" fmla="*/ 244490 h 412771"/>
              <a:gd name="connsiteX4" fmla="*/ 225430 w 281852"/>
              <a:gd name="connsiteY4" fmla="*/ 231790 h 412771"/>
              <a:gd name="connsiteX5" fmla="*/ 241305 w 281852"/>
              <a:gd name="connsiteY5" fmla="*/ 282590 h 412771"/>
              <a:gd name="connsiteX6" fmla="*/ 127005 w 281852"/>
              <a:gd name="connsiteY6" fmla="*/ 412765 h 412771"/>
              <a:gd name="connsiteX7" fmla="*/ 234955 w 281852"/>
              <a:gd name="connsiteY7" fmla="*/ 288940 h 412771"/>
              <a:gd name="connsiteX8" fmla="*/ 279405 w 281852"/>
              <a:gd name="connsiteY8" fmla="*/ 238140 h 412771"/>
              <a:gd name="connsiteX9" fmla="*/ 273055 w 281852"/>
              <a:gd name="connsiteY9" fmla="*/ 155590 h 412771"/>
              <a:gd name="connsiteX10" fmla="*/ 247655 w 281852"/>
              <a:gd name="connsiteY10" fmla="*/ 254015 h 412771"/>
              <a:gd name="connsiteX11" fmla="*/ 177805 w 281852"/>
              <a:gd name="connsiteY11" fmla="*/ 219090 h 412771"/>
              <a:gd name="connsiteX12" fmla="*/ 5 w 281852"/>
              <a:gd name="connsiteY12" fmla="*/ 352440 h 412771"/>
              <a:gd name="connsiteX13" fmla="*/ 171455 w 281852"/>
              <a:gd name="connsiteY13" fmla="*/ 180990 h 412771"/>
              <a:gd name="connsiteX14" fmla="*/ 117480 w 281852"/>
              <a:gd name="connsiteY14" fmla="*/ 15 h 41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852" h="412771">
                <a:moveTo>
                  <a:pt x="117480" y="15"/>
                </a:moveTo>
                <a:cubicBezTo>
                  <a:pt x="120126" y="1603"/>
                  <a:pt x="191034" y="123840"/>
                  <a:pt x="187330" y="190515"/>
                </a:cubicBezTo>
                <a:cubicBezTo>
                  <a:pt x="183626" y="257190"/>
                  <a:pt x="99488" y="391069"/>
                  <a:pt x="95255" y="400065"/>
                </a:cubicBezTo>
                <a:cubicBezTo>
                  <a:pt x="91022" y="409061"/>
                  <a:pt x="140234" y="272536"/>
                  <a:pt x="161930" y="244490"/>
                </a:cubicBezTo>
                <a:cubicBezTo>
                  <a:pt x="183626" y="216444"/>
                  <a:pt x="212201" y="225440"/>
                  <a:pt x="225430" y="231790"/>
                </a:cubicBezTo>
                <a:cubicBezTo>
                  <a:pt x="238659" y="238140"/>
                  <a:pt x="257709" y="252428"/>
                  <a:pt x="241305" y="282590"/>
                </a:cubicBezTo>
                <a:cubicBezTo>
                  <a:pt x="224901" y="312752"/>
                  <a:pt x="128063" y="411707"/>
                  <a:pt x="127005" y="412765"/>
                </a:cubicBezTo>
                <a:cubicBezTo>
                  <a:pt x="125947" y="413823"/>
                  <a:pt x="234955" y="288940"/>
                  <a:pt x="234955" y="288940"/>
                </a:cubicBezTo>
                <a:cubicBezTo>
                  <a:pt x="260355" y="259836"/>
                  <a:pt x="273055" y="260365"/>
                  <a:pt x="279405" y="238140"/>
                </a:cubicBezTo>
                <a:cubicBezTo>
                  <a:pt x="285755" y="215915"/>
                  <a:pt x="278347" y="152944"/>
                  <a:pt x="273055" y="155590"/>
                </a:cubicBezTo>
                <a:cubicBezTo>
                  <a:pt x="267763" y="158236"/>
                  <a:pt x="263530" y="243432"/>
                  <a:pt x="247655" y="254015"/>
                </a:cubicBezTo>
                <a:cubicBezTo>
                  <a:pt x="231780" y="264598"/>
                  <a:pt x="219080" y="202686"/>
                  <a:pt x="177805" y="219090"/>
                </a:cubicBezTo>
                <a:cubicBezTo>
                  <a:pt x="136530" y="235494"/>
                  <a:pt x="1063" y="358790"/>
                  <a:pt x="5" y="352440"/>
                </a:cubicBezTo>
                <a:cubicBezTo>
                  <a:pt x="-1053" y="346090"/>
                  <a:pt x="151347" y="239727"/>
                  <a:pt x="171455" y="180990"/>
                </a:cubicBezTo>
                <a:cubicBezTo>
                  <a:pt x="191563" y="122253"/>
                  <a:pt x="114834" y="-1573"/>
                  <a:pt x="11748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8BF7EA7A-0F06-BF40-0F4F-E2908BBFC642}"/>
              </a:ext>
            </a:extLst>
          </p:cNvPr>
          <p:cNvSpPr/>
          <p:nvPr/>
        </p:nvSpPr>
        <p:spPr>
          <a:xfrm>
            <a:off x="3451130" y="5962636"/>
            <a:ext cx="47831" cy="111198"/>
          </a:xfrm>
          <a:custGeom>
            <a:avLst/>
            <a:gdLst>
              <a:gd name="connsiteX0" fmla="*/ 95 w 47831"/>
              <a:gd name="connsiteY0" fmla="*/ 14 h 111198"/>
              <a:gd name="connsiteX1" fmla="*/ 35020 w 47831"/>
              <a:gd name="connsiteY1" fmla="*/ 76214 h 111198"/>
              <a:gd name="connsiteX2" fmla="*/ 19145 w 47831"/>
              <a:gd name="connsiteY2" fmla="*/ 111139 h 111198"/>
              <a:gd name="connsiteX3" fmla="*/ 47720 w 47831"/>
              <a:gd name="connsiteY3" fmla="*/ 82564 h 111198"/>
              <a:gd name="connsiteX4" fmla="*/ 95 w 47831"/>
              <a:gd name="connsiteY4" fmla="*/ 14 h 11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1" h="111198">
                <a:moveTo>
                  <a:pt x="95" y="14"/>
                </a:moveTo>
                <a:cubicBezTo>
                  <a:pt x="-2022" y="-1044"/>
                  <a:pt x="31845" y="57693"/>
                  <a:pt x="35020" y="76214"/>
                </a:cubicBezTo>
                <a:cubicBezTo>
                  <a:pt x="38195" y="94735"/>
                  <a:pt x="17028" y="110081"/>
                  <a:pt x="19145" y="111139"/>
                </a:cubicBezTo>
                <a:cubicBezTo>
                  <a:pt x="21262" y="112197"/>
                  <a:pt x="49837" y="98968"/>
                  <a:pt x="47720" y="82564"/>
                </a:cubicBezTo>
                <a:cubicBezTo>
                  <a:pt x="45603" y="66160"/>
                  <a:pt x="2212" y="1072"/>
                  <a:pt x="95" y="14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28E3CAFD-AD21-E8E4-BCE7-B3670EDC3650}"/>
              </a:ext>
            </a:extLst>
          </p:cNvPr>
          <p:cNvSpPr/>
          <p:nvPr/>
        </p:nvSpPr>
        <p:spPr>
          <a:xfrm>
            <a:off x="3327987" y="5803880"/>
            <a:ext cx="72474" cy="215958"/>
          </a:xfrm>
          <a:custGeom>
            <a:avLst/>
            <a:gdLst>
              <a:gd name="connsiteX0" fmla="*/ 72438 w 72474"/>
              <a:gd name="connsiteY0" fmla="*/ 20 h 215958"/>
              <a:gd name="connsiteX1" fmla="*/ 12113 w 72474"/>
              <a:gd name="connsiteY1" fmla="*/ 133370 h 215958"/>
              <a:gd name="connsiteX2" fmla="*/ 8938 w 72474"/>
              <a:gd name="connsiteY2" fmla="*/ 215920 h 215958"/>
              <a:gd name="connsiteX3" fmla="*/ 2588 w 72474"/>
              <a:gd name="connsiteY3" fmla="*/ 123845 h 215958"/>
              <a:gd name="connsiteX4" fmla="*/ 72438 w 72474"/>
              <a:gd name="connsiteY4" fmla="*/ 20 h 21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4" h="215958">
                <a:moveTo>
                  <a:pt x="72438" y="20"/>
                </a:moveTo>
                <a:cubicBezTo>
                  <a:pt x="74025" y="1607"/>
                  <a:pt x="22696" y="97387"/>
                  <a:pt x="12113" y="133370"/>
                </a:cubicBezTo>
                <a:cubicBezTo>
                  <a:pt x="1530" y="169353"/>
                  <a:pt x="10525" y="217507"/>
                  <a:pt x="8938" y="215920"/>
                </a:cubicBezTo>
                <a:cubicBezTo>
                  <a:pt x="7351" y="214333"/>
                  <a:pt x="-5349" y="156653"/>
                  <a:pt x="2588" y="123845"/>
                </a:cubicBezTo>
                <a:cubicBezTo>
                  <a:pt x="10525" y="91037"/>
                  <a:pt x="70851" y="-1567"/>
                  <a:pt x="7243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61E2E82D-46F9-437D-48D3-E441D83FC380}"/>
              </a:ext>
            </a:extLst>
          </p:cNvPr>
          <p:cNvSpPr/>
          <p:nvPr/>
        </p:nvSpPr>
        <p:spPr>
          <a:xfrm>
            <a:off x="3152380" y="5755980"/>
            <a:ext cx="26023" cy="222855"/>
          </a:xfrm>
          <a:custGeom>
            <a:avLst/>
            <a:gdLst>
              <a:gd name="connsiteX0" fmla="*/ 16270 w 26023"/>
              <a:gd name="connsiteY0" fmla="*/ 295 h 222855"/>
              <a:gd name="connsiteX1" fmla="*/ 13095 w 26023"/>
              <a:gd name="connsiteY1" fmla="*/ 127295 h 222855"/>
              <a:gd name="connsiteX2" fmla="*/ 25795 w 26023"/>
              <a:gd name="connsiteY2" fmla="*/ 222545 h 222855"/>
              <a:gd name="connsiteX3" fmla="*/ 395 w 26023"/>
              <a:gd name="connsiteY3" fmla="*/ 95545 h 222855"/>
              <a:gd name="connsiteX4" fmla="*/ 16270 w 26023"/>
              <a:gd name="connsiteY4" fmla="*/ 295 h 22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3" h="222855">
                <a:moveTo>
                  <a:pt x="16270" y="295"/>
                </a:moveTo>
                <a:cubicBezTo>
                  <a:pt x="18387" y="5587"/>
                  <a:pt x="11507" y="90253"/>
                  <a:pt x="13095" y="127295"/>
                </a:cubicBezTo>
                <a:cubicBezTo>
                  <a:pt x="14682" y="164337"/>
                  <a:pt x="27912" y="227837"/>
                  <a:pt x="25795" y="222545"/>
                </a:cubicBezTo>
                <a:cubicBezTo>
                  <a:pt x="23678" y="217253"/>
                  <a:pt x="3570" y="128882"/>
                  <a:pt x="395" y="95545"/>
                </a:cubicBezTo>
                <a:cubicBezTo>
                  <a:pt x="-2780" y="62208"/>
                  <a:pt x="14153" y="-4997"/>
                  <a:pt x="16270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75E87950-CF37-3065-3D47-7CEBA72DE89D}"/>
              </a:ext>
            </a:extLst>
          </p:cNvPr>
          <p:cNvSpPr/>
          <p:nvPr/>
        </p:nvSpPr>
        <p:spPr>
          <a:xfrm>
            <a:off x="3619441" y="5921283"/>
            <a:ext cx="45398" cy="98648"/>
          </a:xfrm>
          <a:custGeom>
            <a:avLst/>
            <a:gdLst>
              <a:gd name="connsiteX0" fmla="*/ 59 w 45398"/>
              <a:gd name="connsiteY0" fmla="*/ 92 h 98648"/>
              <a:gd name="connsiteX1" fmla="*/ 34984 w 45398"/>
              <a:gd name="connsiteY1" fmla="*/ 60417 h 98648"/>
              <a:gd name="connsiteX2" fmla="*/ 34984 w 45398"/>
              <a:gd name="connsiteY2" fmla="*/ 98517 h 98648"/>
              <a:gd name="connsiteX3" fmla="*/ 44509 w 45398"/>
              <a:gd name="connsiteY3" fmla="*/ 47717 h 98648"/>
              <a:gd name="connsiteX4" fmla="*/ 59 w 45398"/>
              <a:gd name="connsiteY4" fmla="*/ 92 h 9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8" h="98648">
                <a:moveTo>
                  <a:pt x="59" y="92"/>
                </a:moveTo>
                <a:cubicBezTo>
                  <a:pt x="-1529" y="2209"/>
                  <a:pt x="29163" y="44013"/>
                  <a:pt x="34984" y="60417"/>
                </a:cubicBezTo>
                <a:cubicBezTo>
                  <a:pt x="40805" y="76821"/>
                  <a:pt x="33396" y="100634"/>
                  <a:pt x="34984" y="98517"/>
                </a:cubicBezTo>
                <a:cubicBezTo>
                  <a:pt x="36572" y="96400"/>
                  <a:pt x="48742" y="62534"/>
                  <a:pt x="44509" y="47717"/>
                </a:cubicBezTo>
                <a:cubicBezTo>
                  <a:pt x="40276" y="32900"/>
                  <a:pt x="1647" y="-2025"/>
                  <a:pt x="59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20964921-56FB-C262-7FD4-52D27DC89268}"/>
              </a:ext>
            </a:extLst>
          </p:cNvPr>
          <p:cNvSpPr/>
          <p:nvPr/>
        </p:nvSpPr>
        <p:spPr>
          <a:xfrm>
            <a:off x="3235260" y="6117828"/>
            <a:ext cx="25580" cy="223151"/>
          </a:xfrm>
          <a:custGeom>
            <a:avLst/>
            <a:gdLst>
              <a:gd name="connsiteX0" fmla="*/ 12765 w 25580"/>
              <a:gd name="connsiteY0" fmla="*/ 397 h 223151"/>
              <a:gd name="connsiteX1" fmla="*/ 9590 w 25580"/>
              <a:gd name="connsiteY1" fmla="*/ 136922 h 223151"/>
              <a:gd name="connsiteX2" fmla="*/ 25465 w 25580"/>
              <a:gd name="connsiteY2" fmla="*/ 222647 h 223151"/>
              <a:gd name="connsiteX3" fmla="*/ 65 w 25580"/>
              <a:gd name="connsiteY3" fmla="*/ 98822 h 223151"/>
              <a:gd name="connsiteX4" fmla="*/ 12765 w 25580"/>
              <a:gd name="connsiteY4" fmla="*/ 397 h 22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80" h="223151">
                <a:moveTo>
                  <a:pt x="12765" y="397"/>
                </a:moveTo>
                <a:cubicBezTo>
                  <a:pt x="14353" y="6747"/>
                  <a:pt x="7473" y="99880"/>
                  <a:pt x="9590" y="136922"/>
                </a:cubicBezTo>
                <a:cubicBezTo>
                  <a:pt x="11707" y="173964"/>
                  <a:pt x="27053" y="228997"/>
                  <a:pt x="25465" y="222647"/>
                </a:cubicBezTo>
                <a:cubicBezTo>
                  <a:pt x="23878" y="216297"/>
                  <a:pt x="1123" y="132159"/>
                  <a:pt x="65" y="98822"/>
                </a:cubicBezTo>
                <a:cubicBezTo>
                  <a:pt x="-993" y="65485"/>
                  <a:pt x="11177" y="-5953"/>
                  <a:pt x="12765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1261EAC-57E8-B366-920C-76F7193412A9}"/>
              </a:ext>
            </a:extLst>
          </p:cNvPr>
          <p:cNvSpPr/>
          <p:nvPr/>
        </p:nvSpPr>
        <p:spPr>
          <a:xfrm>
            <a:off x="3200473" y="4311320"/>
            <a:ext cx="124006" cy="289257"/>
          </a:xfrm>
          <a:custGeom>
            <a:avLst/>
            <a:gdLst>
              <a:gd name="connsiteX0" fmla="*/ 123752 w 124006"/>
              <a:gd name="connsiteY0" fmla="*/ 330 h 289257"/>
              <a:gd name="connsiteX1" fmla="*/ 3102 w 124006"/>
              <a:gd name="connsiteY1" fmla="*/ 206705 h 289257"/>
              <a:gd name="connsiteX2" fmla="*/ 34852 w 124006"/>
              <a:gd name="connsiteY2" fmla="*/ 178130 h 289257"/>
              <a:gd name="connsiteX3" fmla="*/ 25327 w 124006"/>
              <a:gd name="connsiteY3" fmla="*/ 289255 h 289257"/>
              <a:gd name="connsiteX4" fmla="*/ 34852 w 124006"/>
              <a:gd name="connsiteY4" fmla="*/ 174955 h 289257"/>
              <a:gd name="connsiteX5" fmla="*/ 34852 w 124006"/>
              <a:gd name="connsiteY5" fmla="*/ 159080 h 289257"/>
              <a:gd name="connsiteX6" fmla="*/ 123752 w 124006"/>
              <a:gd name="connsiteY6" fmla="*/ 330 h 28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06" h="289257">
                <a:moveTo>
                  <a:pt x="123752" y="330"/>
                </a:moveTo>
                <a:cubicBezTo>
                  <a:pt x="118460" y="8267"/>
                  <a:pt x="17919" y="177072"/>
                  <a:pt x="3102" y="206705"/>
                </a:cubicBezTo>
                <a:cubicBezTo>
                  <a:pt x="-11715" y="236338"/>
                  <a:pt x="31148" y="164372"/>
                  <a:pt x="34852" y="178130"/>
                </a:cubicBezTo>
                <a:cubicBezTo>
                  <a:pt x="38556" y="191888"/>
                  <a:pt x="25327" y="289784"/>
                  <a:pt x="25327" y="289255"/>
                </a:cubicBezTo>
                <a:cubicBezTo>
                  <a:pt x="25327" y="288726"/>
                  <a:pt x="34852" y="174955"/>
                  <a:pt x="34852" y="174955"/>
                </a:cubicBezTo>
                <a:cubicBezTo>
                  <a:pt x="36439" y="153259"/>
                  <a:pt x="19506" y="188184"/>
                  <a:pt x="34852" y="159080"/>
                </a:cubicBezTo>
                <a:cubicBezTo>
                  <a:pt x="50198" y="129976"/>
                  <a:pt x="129044" y="-7607"/>
                  <a:pt x="123752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0084327-5B3B-6DD2-8319-C2DFF6523D10}"/>
              </a:ext>
            </a:extLst>
          </p:cNvPr>
          <p:cNvSpPr/>
          <p:nvPr/>
        </p:nvSpPr>
        <p:spPr>
          <a:xfrm>
            <a:off x="3768620" y="5768956"/>
            <a:ext cx="25505" cy="88972"/>
          </a:xfrm>
          <a:custGeom>
            <a:avLst/>
            <a:gdLst>
              <a:gd name="connsiteX0" fmla="*/ 105 w 25505"/>
              <a:gd name="connsiteY0" fmla="*/ 19 h 88972"/>
              <a:gd name="connsiteX1" fmla="*/ 15980 w 25505"/>
              <a:gd name="connsiteY1" fmla="*/ 60344 h 88972"/>
              <a:gd name="connsiteX2" fmla="*/ 3280 w 25505"/>
              <a:gd name="connsiteY2" fmla="*/ 88919 h 88972"/>
              <a:gd name="connsiteX3" fmla="*/ 25505 w 25505"/>
              <a:gd name="connsiteY3" fmla="*/ 53994 h 88972"/>
              <a:gd name="connsiteX4" fmla="*/ 105 w 25505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5" h="88972">
                <a:moveTo>
                  <a:pt x="105" y="19"/>
                </a:moveTo>
                <a:cubicBezTo>
                  <a:pt x="-1483" y="1077"/>
                  <a:pt x="15451" y="45527"/>
                  <a:pt x="15980" y="60344"/>
                </a:cubicBezTo>
                <a:cubicBezTo>
                  <a:pt x="16509" y="75161"/>
                  <a:pt x="1692" y="89977"/>
                  <a:pt x="3280" y="88919"/>
                </a:cubicBezTo>
                <a:cubicBezTo>
                  <a:pt x="4868" y="87861"/>
                  <a:pt x="25505" y="66165"/>
                  <a:pt x="25505" y="53994"/>
                </a:cubicBezTo>
                <a:cubicBezTo>
                  <a:pt x="25505" y="41823"/>
                  <a:pt x="1693" y="-1039"/>
                  <a:pt x="10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C16DD22E-62E5-2A3F-67E0-73EDEF0E59A7}"/>
              </a:ext>
            </a:extLst>
          </p:cNvPr>
          <p:cNvSpPr/>
          <p:nvPr/>
        </p:nvSpPr>
        <p:spPr>
          <a:xfrm>
            <a:off x="3730557" y="5381532"/>
            <a:ext cx="34993" cy="95490"/>
          </a:xfrm>
          <a:custGeom>
            <a:avLst/>
            <a:gdLst>
              <a:gd name="connsiteX0" fmla="*/ 3243 w 34993"/>
              <a:gd name="connsiteY0" fmla="*/ 93 h 95490"/>
              <a:gd name="connsiteX1" fmla="*/ 25468 w 34993"/>
              <a:gd name="connsiteY1" fmla="*/ 60418 h 95490"/>
              <a:gd name="connsiteX2" fmla="*/ 68 w 34993"/>
              <a:gd name="connsiteY2" fmla="*/ 95343 h 95490"/>
              <a:gd name="connsiteX3" fmla="*/ 34993 w 34993"/>
              <a:gd name="connsiteY3" fmla="*/ 47718 h 95490"/>
              <a:gd name="connsiteX4" fmla="*/ 3243 w 34993"/>
              <a:gd name="connsiteY4" fmla="*/ 93 h 9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" h="95490">
                <a:moveTo>
                  <a:pt x="3243" y="93"/>
                </a:moveTo>
                <a:cubicBezTo>
                  <a:pt x="1655" y="2210"/>
                  <a:pt x="25997" y="44543"/>
                  <a:pt x="25468" y="60418"/>
                </a:cubicBezTo>
                <a:cubicBezTo>
                  <a:pt x="24939" y="76293"/>
                  <a:pt x="-1520" y="97460"/>
                  <a:pt x="68" y="95343"/>
                </a:cubicBezTo>
                <a:cubicBezTo>
                  <a:pt x="1656" y="93226"/>
                  <a:pt x="34993" y="63064"/>
                  <a:pt x="34993" y="47718"/>
                </a:cubicBezTo>
                <a:cubicBezTo>
                  <a:pt x="34993" y="32372"/>
                  <a:pt x="4831" y="-2024"/>
                  <a:pt x="324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1EEC6C9A-F45B-CABE-7B05-9B12ABF45185}"/>
              </a:ext>
            </a:extLst>
          </p:cNvPr>
          <p:cNvSpPr/>
          <p:nvPr/>
        </p:nvSpPr>
        <p:spPr>
          <a:xfrm>
            <a:off x="3686168" y="6915012"/>
            <a:ext cx="35200" cy="117782"/>
          </a:xfrm>
          <a:custGeom>
            <a:avLst/>
            <a:gdLst>
              <a:gd name="connsiteX0" fmla="*/ 7 w 35200"/>
              <a:gd name="connsiteY0" fmla="*/ 138 h 117782"/>
              <a:gd name="connsiteX1" fmla="*/ 28582 w 35200"/>
              <a:gd name="connsiteY1" fmla="*/ 63638 h 117782"/>
              <a:gd name="connsiteX2" fmla="*/ 12707 w 35200"/>
              <a:gd name="connsiteY2" fmla="*/ 117613 h 117782"/>
              <a:gd name="connsiteX3" fmla="*/ 31757 w 35200"/>
              <a:gd name="connsiteY3" fmla="*/ 79513 h 117782"/>
              <a:gd name="connsiteX4" fmla="*/ 31757 w 35200"/>
              <a:gd name="connsiteY4" fmla="*/ 47763 h 117782"/>
              <a:gd name="connsiteX5" fmla="*/ 7 w 35200"/>
              <a:gd name="connsiteY5" fmla="*/ 138 h 11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0" h="117782">
                <a:moveTo>
                  <a:pt x="7" y="138"/>
                </a:moveTo>
                <a:cubicBezTo>
                  <a:pt x="-522" y="2784"/>
                  <a:pt x="26465" y="44059"/>
                  <a:pt x="28582" y="63638"/>
                </a:cubicBezTo>
                <a:cubicBezTo>
                  <a:pt x="30699" y="83217"/>
                  <a:pt x="12178" y="114967"/>
                  <a:pt x="12707" y="117613"/>
                </a:cubicBezTo>
                <a:cubicBezTo>
                  <a:pt x="13236" y="120259"/>
                  <a:pt x="28582" y="91155"/>
                  <a:pt x="31757" y="79513"/>
                </a:cubicBezTo>
                <a:cubicBezTo>
                  <a:pt x="34932" y="67871"/>
                  <a:pt x="37578" y="62050"/>
                  <a:pt x="31757" y="47763"/>
                </a:cubicBezTo>
                <a:cubicBezTo>
                  <a:pt x="25936" y="33476"/>
                  <a:pt x="536" y="-2508"/>
                  <a:pt x="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AE6EB080-C025-DB85-9A23-401F4F9D5D98}"/>
              </a:ext>
            </a:extLst>
          </p:cNvPr>
          <p:cNvSpPr/>
          <p:nvPr/>
        </p:nvSpPr>
        <p:spPr>
          <a:xfrm>
            <a:off x="3453763" y="6988148"/>
            <a:ext cx="16734" cy="117701"/>
          </a:xfrm>
          <a:custGeom>
            <a:avLst/>
            <a:gdLst>
              <a:gd name="connsiteX0" fmla="*/ 3812 w 16734"/>
              <a:gd name="connsiteY0" fmla="*/ 27 h 117701"/>
              <a:gd name="connsiteX1" fmla="*/ 637 w 16734"/>
              <a:gd name="connsiteY1" fmla="*/ 85752 h 117701"/>
              <a:gd name="connsiteX2" fmla="*/ 16512 w 16734"/>
              <a:gd name="connsiteY2" fmla="*/ 117502 h 117701"/>
              <a:gd name="connsiteX3" fmla="*/ 10162 w 16734"/>
              <a:gd name="connsiteY3" fmla="*/ 95277 h 117701"/>
              <a:gd name="connsiteX4" fmla="*/ 3812 w 16734"/>
              <a:gd name="connsiteY4" fmla="*/ 27 h 11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4" h="117701">
                <a:moveTo>
                  <a:pt x="3812" y="27"/>
                </a:moveTo>
                <a:cubicBezTo>
                  <a:pt x="2225" y="-1560"/>
                  <a:pt x="-1480" y="66173"/>
                  <a:pt x="637" y="85752"/>
                </a:cubicBezTo>
                <a:cubicBezTo>
                  <a:pt x="2754" y="105331"/>
                  <a:pt x="14925" y="115915"/>
                  <a:pt x="16512" y="117502"/>
                </a:cubicBezTo>
                <a:cubicBezTo>
                  <a:pt x="18099" y="119089"/>
                  <a:pt x="10691" y="111152"/>
                  <a:pt x="10162" y="95277"/>
                </a:cubicBezTo>
                <a:cubicBezTo>
                  <a:pt x="9633" y="79402"/>
                  <a:pt x="5399" y="1614"/>
                  <a:pt x="381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0CB49D8-1F60-63DF-FFFE-D51716FCD782}"/>
              </a:ext>
            </a:extLst>
          </p:cNvPr>
          <p:cNvSpPr/>
          <p:nvPr/>
        </p:nvSpPr>
        <p:spPr>
          <a:xfrm>
            <a:off x="3603625" y="7175466"/>
            <a:ext cx="34997" cy="111275"/>
          </a:xfrm>
          <a:custGeom>
            <a:avLst/>
            <a:gdLst>
              <a:gd name="connsiteX0" fmla="*/ 34925 w 34997"/>
              <a:gd name="connsiteY0" fmla="*/ 34 h 111275"/>
              <a:gd name="connsiteX1" fmla="*/ 9525 w 34997"/>
              <a:gd name="connsiteY1" fmla="*/ 69884 h 111275"/>
              <a:gd name="connsiteX2" fmla="*/ 22225 w 34997"/>
              <a:gd name="connsiteY2" fmla="*/ 111159 h 111275"/>
              <a:gd name="connsiteX3" fmla="*/ 0 w 34997"/>
              <a:gd name="connsiteY3" fmla="*/ 79409 h 111275"/>
              <a:gd name="connsiteX4" fmla="*/ 34925 w 34997"/>
              <a:gd name="connsiteY4" fmla="*/ 34 h 1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" h="111275">
                <a:moveTo>
                  <a:pt x="34925" y="34"/>
                </a:moveTo>
                <a:cubicBezTo>
                  <a:pt x="36512" y="-1553"/>
                  <a:pt x="11642" y="51363"/>
                  <a:pt x="9525" y="69884"/>
                </a:cubicBezTo>
                <a:cubicBezTo>
                  <a:pt x="7408" y="88405"/>
                  <a:pt x="23812" y="109572"/>
                  <a:pt x="22225" y="111159"/>
                </a:cubicBezTo>
                <a:cubicBezTo>
                  <a:pt x="20638" y="112746"/>
                  <a:pt x="0" y="97930"/>
                  <a:pt x="0" y="79409"/>
                </a:cubicBezTo>
                <a:cubicBezTo>
                  <a:pt x="0" y="60888"/>
                  <a:pt x="33338" y="1621"/>
                  <a:pt x="3492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B472C88A-FD16-B183-067B-3B4E0D04D9A9}"/>
              </a:ext>
            </a:extLst>
          </p:cNvPr>
          <p:cNvSpPr/>
          <p:nvPr/>
        </p:nvSpPr>
        <p:spPr>
          <a:xfrm>
            <a:off x="3362297" y="7388209"/>
            <a:ext cx="38616" cy="117524"/>
          </a:xfrm>
          <a:custGeom>
            <a:avLst/>
            <a:gdLst>
              <a:gd name="connsiteX0" fmla="*/ 22253 w 38616"/>
              <a:gd name="connsiteY0" fmla="*/ 16 h 117524"/>
              <a:gd name="connsiteX1" fmla="*/ 31778 w 38616"/>
              <a:gd name="connsiteY1" fmla="*/ 69866 h 117524"/>
              <a:gd name="connsiteX2" fmla="*/ 28 w 38616"/>
              <a:gd name="connsiteY2" fmla="*/ 117491 h 117524"/>
              <a:gd name="connsiteX3" fmla="*/ 38128 w 38616"/>
              <a:gd name="connsiteY3" fmla="*/ 76216 h 117524"/>
              <a:gd name="connsiteX4" fmla="*/ 22253 w 38616"/>
              <a:gd name="connsiteY4" fmla="*/ 16 h 1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16" h="117524">
                <a:moveTo>
                  <a:pt x="22253" y="16"/>
                </a:moveTo>
                <a:cubicBezTo>
                  <a:pt x="21195" y="-1042"/>
                  <a:pt x="35482" y="50287"/>
                  <a:pt x="31778" y="69866"/>
                </a:cubicBezTo>
                <a:cubicBezTo>
                  <a:pt x="28074" y="89445"/>
                  <a:pt x="-1030" y="116433"/>
                  <a:pt x="28" y="117491"/>
                </a:cubicBezTo>
                <a:cubicBezTo>
                  <a:pt x="1086" y="118549"/>
                  <a:pt x="34424" y="94208"/>
                  <a:pt x="38128" y="76216"/>
                </a:cubicBezTo>
                <a:cubicBezTo>
                  <a:pt x="41832" y="58224"/>
                  <a:pt x="23311" y="1074"/>
                  <a:pt x="2225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A46C13F-301C-09FB-66DD-E60E705A5965}"/>
              </a:ext>
            </a:extLst>
          </p:cNvPr>
          <p:cNvSpPr/>
          <p:nvPr/>
        </p:nvSpPr>
        <p:spPr>
          <a:xfrm>
            <a:off x="3394056" y="6515098"/>
            <a:ext cx="61549" cy="143056"/>
          </a:xfrm>
          <a:custGeom>
            <a:avLst/>
            <a:gdLst>
              <a:gd name="connsiteX0" fmla="*/ 19 w 61549"/>
              <a:gd name="connsiteY0" fmla="*/ 2 h 143056"/>
              <a:gd name="connsiteX1" fmla="*/ 50819 w 61549"/>
              <a:gd name="connsiteY1" fmla="*/ 82552 h 143056"/>
              <a:gd name="connsiteX2" fmla="*/ 50819 w 61549"/>
              <a:gd name="connsiteY2" fmla="*/ 142877 h 143056"/>
              <a:gd name="connsiteX3" fmla="*/ 60344 w 61549"/>
              <a:gd name="connsiteY3" fmla="*/ 63502 h 143056"/>
              <a:gd name="connsiteX4" fmla="*/ 57169 w 61549"/>
              <a:gd name="connsiteY4" fmla="*/ 79377 h 143056"/>
              <a:gd name="connsiteX5" fmla="*/ 19 w 61549"/>
              <a:gd name="connsiteY5" fmla="*/ 2 h 14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9" h="143056">
                <a:moveTo>
                  <a:pt x="19" y="2"/>
                </a:moveTo>
                <a:cubicBezTo>
                  <a:pt x="-1039" y="531"/>
                  <a:pt x="42352" y="58740"/>
                  <a:pt x="50819" y="82552"/>
                </a:cubicBezTo>
                <a:cubicBezTo>
                  <a:pt x="59286" y="106364"/>
                  <a:pt x="49232" y="146052"/>
                  <a:pt x="50819" y="142877"/>
                </a:cubicBezTo>
                <a:cubicBezTo>
                  <a:pt x="52406" y="139702"/>
                  <a:pt x="60344" y="63502"/>
                  <a:pt x="60344" y="63502"/>
                </a:cubicBezTo>
                <a:cubicBezTo>
                  <a:pt x="61402" y="52919"/>
                  <a:pt x="63519" y="88902"/>
                  <a:pt x="57169" y="79377"/>
                </a:cubicBezTo>
                <a:cubicBezTo>
                  <a:pt x="50819" y="69852"/>
                  <a:pt x="1077" y="-527"/>
                  <a:pt x="1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DE70198-164D-D471-61DE-5942765CC839}"/>
              </a:ext>
            </a:extLst>
          </p:cNvPr>
          <p:cNvSpPr/>
          <p:nvPr/>
        </p:nvSpPr>
        <p:spPr>
          <a:xfrm>
            <a:off x="3260378" y="6467475"/>
            <a:ext cx="38670" cy="120650"/>
          </a:xfrm>
          <a:custGeom>
            <a:avLst/>
            <a:gdLst>
              <a:gd name="connsiteX0" fmla="*/ 19397 w 38670"/>
              <a:gd name="connsiteY0" fmla="*/ 0 h 120650"/>
              <a:gd name="connsiteX1" fmla="*/ 16222 w 38670"/>
              <a:gd name="connsiteY1" fmla="*/ 76200 h 120650"/>
              <a:gd name="connsiteX2" fmla="*/ 38447 w 38670"/>
              <a:gd name="connsiteY2" fmla="*/ 120650 h 120650"/>
              <a:gd name="connsiteX3" fmla="*/ 347 w 38670"/>
              <a:gd name="connsiteY3" fmla="*/ 76200 h 120650"/>
              <a:gd name="connsiteX4" fmla="*/ 19397 w 38670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" h="120650">
                <a:moveTo>
                  <a:pt x="19397" y="0"/>
                </a:moveTo>
                <a:cubicBezTo>
                  <a:pt x="22043" y="0"/>
                  <a:pt x="13047" y="56092"/>
                  <a:pt x="16222" y="76200"/>
                </a:cubicBezTo>
                <a:cubicBezTo>
                  <a:pt x="19397" y="96308"/>
                  <a:pt x="41093" y="120650"/>
                  <a:pt x="38447" y="120650"/>
                </a:cubicBezTo>
                <a:cubicBezTo>
                  <a:pt x="35801" y="120650"/>
                  <a:pt x="3522" y="91017"/>
                  <a:pt x="347" y="76200"/>
                </a:cubicBezTo>
                <a:cubicBezTo>
                  <a:pt x="-2828" y="61383"/>
                  <a:pt x="16751" y="0"/>
                  <a:pt x="193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C7F3A6E-83A0-4675-6510-66A948CCD7FB}"/>
              </a:ext>
            </a:extLst>
          </p:cNvPr>
          <p:cNvSpPr/>
          <p:nvPr/>
        </p:nvSpPr>
        <p:spPr>
          <a:xfrm>
            <a:off x="3047992" y="6740480"/>
            <a:ext cx="135086" cy="100830"/>
          </a:xfrm>
          <a:custGeom>
            <a:avLst/>
            <a:gdLst>
              <a:gd name="connsiteX0" fmla="*/ 8 w 135086"/>
              <a:gd name="connsiteY0" fmla="*/ 45 h 100830"/>
              <a:gd name="connsiteX1" fmla="*/ 123833 w 135086"/>
              <a:gd name="connsiteY1" fmla="*/ 95295 h 100830"/>
              <a:gd name="connsiteX2" fmla="*/ 117483 w 135086"/>
              <a:gd name="connsiteY2" fmla="*/ 82595 h 100830"/>
              <a:gd name="connsiteX3" fmla="*/ 8 w 135086"/>
              <a:gd name="connsiteY3" fmla="*/ 45 h 10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86" h="100830">
                <a:moveTo>
                  <a:pt x="8" y="45"/>
                </a:moveTo>
                <a:cubicBezTo>
                  <a:pt x="1066" y="2162"/>
                  <a:pt x="123833" y="95295"/>
                  <a:pt x="123833" y="95295"/>
                </a:cubicBezTo>
                <a:cubicBezTo>
                  <a:pt x="143412" y="109053"/>
                  <a:pt x="134945" y="94237"/>
                  <a:pt x="117483" y="82595"/>
                </a:cubicBezTo>
                <a:cubicBezTo>
                  <a:pt x="100021" y="70953"/>
                  <a:pt x="-1050" y="-2072"/>
                  <a:pt x="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D62ADED6-1FDE-C3EC-7D95-FE0F022DD879}"/>
              </a:ext>
            </a:extLst>
          </p:cNvPr>
          <p:cNvSpPr/>
          <p:nvPr/>
        </p:nvSpPr>
        <p:spPr>
          <a:xfrm>
            <a:off x="3067050" y="6518275"/>
            <a:ext cx="152989" cy="174193"/>
          </a:xfrm>
          <a:custGeom>
            <a:avLst/>
            <a:gdLst>
              <a:gd name="connsiteX0" fmla="*/ 0 w 152989"/>
              <a:gd name="connsiteY0" fmla="*/ 0 h 174193"/>
              <a:gd name="connsiteX1" fmla="*/ 142875 w 152989"/>
              <a:gd name="connsiteY1" fmla="*/ 161925 h 174193"/>
              <a:gd name="connsiteX2" fmla="*/ 127000 w 152989"/>
              <a:gd name="connsiteY2" fmla="*/ 146050 h 174193"/>
              <a:gd name="connsiteX3" fmla="*/ 0 w 152989"/>
              <a:gd name="connsiteY3" fmla="*/ 0 h 17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89" h="174193">
                <a:moveTo>
                  <a:pt x="0" y="0"/>
                </a:moveTo>
                <a:cubicBezTo>
                  <a:pt x="2646" y="2646"/>
                  <a:pt x="121708" y="137583"/>
                  <a:pt x="142875" y="161925"/>
                </a:cubicBezTo>
                <a:cubicBezTo>
                  <a:pt x="164042" y="186267"/>
                  <a:pt x="148696" y="170921"/>
                  <a:pt x="127000" y="146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CD73B786-FD3B-4D30-E144-73A4BB243185}"/>
              </a:ext>
            </a:extLst>
          </p:cNvPr>
          <p:cNvSpPr/>
          <p:nvPr/>
        </p:nvSpPr>
        <p:spPr>
          <a:xfrm>
            <a:off x="4116326" y="5213162"/>
            <a:ext cx="385861" cy="544036"/>
          </a:xfrm>
          <a:custGeom>
            <a:avLst/>
            <a:gdLst>
              <a:gd name="connsiteX0" fmla="*/ 128649 w 385861"/>
              <a:gd name="connsiteY0" fmla="*/ 188 h 544036"/>
              <a:gd name="connsiteX1" fmla="*/ 77849 w 385861"/>
              <a:gd name="connsiteY1" fmla="*/ 117663 h 544036"/>
              <a:gd name="connsiteX2" fmla="*/ 122299 w 385861"/>
              <a:gd name="connsiteY2" fmla="*/ 89088 h 544036"/>
              <a:gd name="connsiteX3" fmla="*/ 93724 w 385861"/>
              <a:gd name="connsiteY3" fmla="*/ 177988 h 544036"/>
              <a:gd name="connsiteX4" fmla="*/ 134999 w 385861"/>
              <a:gd name="connsiteY4" fmla="*/ 282763 h 544036"/>
              <a:gd name="connsiteX5" fmla="*/ 119124 w 385861"/>
              <a:gd name="connsiteY5" fmla="*/ 263713 h 544036"/>
              <a:gd name="connsiteX6" fmla="*/ 192149 w 385861"/>
              <a:gd name="connsiteY6" fmla="*/ 378013 h 544036"/>
              <a:gd name="connsiteX7" fmla="*/ 198499 w 385861"/>
              <a:gd name="connsiteY7" fmla="*/ 346263 h 544036"/>
              <a:gd name="connsiteX8" fmla="*/ 1649 w 385861"/>
              <a:gd name="connsiteY8" fmla="*/ 543113 h 544036"/>
              <a:gd name="connsiteX9" fmla="*/ 112774 w 385861"/>
              <a:gd name="connsiteY9" fmla="*/ 416113 h 544036"/>
              <a:gd name="connsiteX10" fmla="*/ 261999 w 385861"/>
              <a:gd name="connsiteY10" fmla="*/ 320863 h 544036"/>
              <a:gd name="connsiteX11" fmla="*/ 385824 w 385861"/>
              <a:gd name="connsiteY11" fmla="*/ 320863 h 544036"/>
              <a:gd name="connsiteX12" fmla="*/ 274699 w 385861"/>
              <a:gd name="connsiteY12" fmla="*/ 317688 h 544036"/>
              <a:gd name="connsiteX13" fmla="*/ 239774 w 385861"/>
              <a:gd name="connsiteY13" fmla="*/ 244663 h 544036"/>
              <a:gd name="connsiteX14" fmla="*/ 325499 w 385861"/>
              <a:gd name="connsiteY14" fmla="*/ 301813 h 544036"/>
              <a:gd name="connsiteX15" fmla="*/ 252474 w 385861"/>
              <a:gd name="connsiteY15" fmla="*/ 263713 h 544036"/>
              <a:gd name="connsiteX16" fmla="*/ 169924 w 385861"/>
              <a:gd name="connsiteY16" fmla="*/ 304988 h 544036"/>
              <a:gd name="connsiteX17" fmla="*/ 217549 w 385861"/>
              <a:gd name="connsiteY17" fmla="*/ 203388 h 544036"/>
              <a:gd name="connsiteX18" fmla="*/ 287399 w 385861"/>
              <a:gd name="connsiteY18" fmla="*/ 209738 h 544036"/>
              <a:gd name="connsiteX19" fmla="*/ 230249 w 385861"/>
              <a:gd name="connsiteY19" fmla="*/ 206563 h 544036"/>
              <a:gd name="connsiteX20" fmla="*/ 182624 w 385861"/>
              <a:gd name="connsiteY20" fmla="*/ 263713 h 544036"/>
              <a:gd name="connsiteX21" fmla="*/ 182624 w 385861"/>
              <a:gd name="connsiteY21" fmla="*/ 177988 h 544036"/>
              <a:gd name="connsiteX22" fmla="*/ 122299 w 385861"/>
              <a:gd name="connsiteY22" fmla="*/ 181163 h 544036"/>
              <a:gd name="connsiteX23" fmla="*/ 163574 w 385861"/>
              <a:gd name="connsiteY23" fmla="*/ 184338 h 544036"/>
              <a:gd name="connsiteX24" fmla="*/ 179449 w 385861"/>
              <a:gd name="connsiteY24" fmla="*/ 273238 h 544036"/>
              <a:gd name="connsiteX25" fmla="*/ 125474 w 385861"/>
              <a:gd name="connsiteY25" fmla="*/ 244663 h 544036"/>
              <a:gd name="connsiteX26" fmla="*/ 58799 w 385861"/>
              <a:gd name="connsiteY26" fmla="*/ 190688 h 544036"/>
              <a:gd name="connsiteX27" fmla="*/ 90549 w 385861"/>
              <a:gd name="connsiteY27" fmla="*/ 149413 h 544036"/>
              <a:gd name="connsiteX28" fmla="*/ 128649 w 385861"/>
              <a:gd name="connsiteY28" fmla="*/ 188 h 5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5861" h="544036">
                <a:moveTo>
                  <a:pt x="128649" y="188"/>
                </a:moveTo>
                <a:cubicBezTo>
                  <a:pt x="126532" y="-5104"/>
                  <a:pt x="78907" y="102846"/>
                  <a:pt x="77849" y="117663"/>
                </a:cubicBezTo>
                <a:cubicBezTo>
                  <a:pt x="76791" y="132480"/>
                  <a:pt x="119653" y="79034"/>
                  <a:pt x="122299" y="89088"/>
                </a:cubicBezTo>
                <a:cubicBezTo>
                  <a:pt x="124945" y="99142"/>
                  <a:pt x="91607" y="145709"/>
                  <a:pt x="93724" y="177988"/>
                </a:cubicBezTo>
                <a:cubicBezTo>
                  <a:pt x="95841" y="210267"/>
                  <a:pt x="130766" y="268476"/>
                  <a:pt x="134999" y="282763"/>
                </a:cubicBezTo>
                <a:cubicBezTo>
                  <a:pt x="139232" y="297050"/>
                  <a:pt x="109599" y="247838"/>
                  <a:pt x="119124" y="263713"/>
                </a:cubicBezTo>
                <a:cubicBezTo>
                  <a:pt x="128649" y="279588"/>
                  <a:pt x="178920" y="364255"/>
                  <a:pt x="192149" y="378013"/>
                </a:cubicBezTo>
                <a:cubicBezTo>
                  <a:pt x="205378" y="391771"/>
                  <a:pt x="230249" y="318746"/>
                  <a:pt x="198499" y="346263"/>
                </a:cubicBezTo>
                <a:cubicBezTo>
                  <a:pt x="166749" y="373780"/>
                  <a:pt x="15936" y="531471"/>
                  <a:pt x="1649" y="543113"/>
                </a:cubicBezTo>
                <a:cubicBezTo>
                  <a:pt x="-12638" y="554755"/>
                  <a:pt x="69382" y="453155"/>
                  <a:pt x="112774" y="416113"/>
                </a:cubicBezTo>
                <a:cubicBezTo>
                  <a:pt x="156166" y="379071"/>
                  <a:pt x="216491" y="336738"/>
                  <a:pt x="261999" y="320863"/>
                </a:cubicBezTo>
                <a:cubicBezTo>
                  <a:pt x="307507" y="304988"/>
                  <a:pt x="383707" y="321392"/>
                  <a:pt x="385824" y="320863"/>
                </a:cubicBezTo>
                <a:cubicBezTo>
                  <a:pt x="387941" y="320334"/>
                  <a:pt x="299041" y="330388"/>
                  <a:pt x="274699" y="317688"/>
                </a:cubicBezTo>
                <a:cubicBezTo>
                  <a:pt x="250357" y="304988"/>
                  <a:pt x="231307" y="247309"/>
                  <a:pt x="239774" y="244663"/>
                </a:cubicBezTo>
                <a:cubicBezTo>
                  <a:pt x="248241" y="242017"/>
                  <a:pt x="323382" y="298638"/>
                  <a:pt x="325499" y="301813"/>
                </a:cubicBezTo>
                <a:cubicBezTo>
                  <a:pt x="327616" y="304988"/>
                  <a:pt x="278403" y="263184"/>
                  <a:pt x="252474" y="263713"/>
                </a:cubicBezTo>
                <a:cubicBezTo>
                  <a:pt x="226545" y="264242"/>
                  <a:pt x="175745" y="315042"/>
                  <a:pt x="169924" y="304988"/>
                </a:cubicBezTo>
                <a:cubicBezTo>
                  <a:pt x="164103" y="294934"/>
                  <a:pt x="197970" y="219263"/>
                  <a:pt x="217549" y="203388"/>
                </a:cubicBezTo>
                <a:cubicBezTo>
                  <a:pt x="237128" y="187513"/>
                  <a:pt x="285282" y="209209"/>
                  <a:pt x="287399" y="209738"/>
                </a:cubicBezTo>
                <a:cubicBezTo>
                  <a:pt x="289516" y="210267"/>
                  <a:pt x="247712" y="197567"/>
                  <a:pt x="230249" y="206563"/>
                </a:cubicBezTo>
                <a:cubicBezTo>
                  <a:pt x="212787" y="215559"/>
                  <a:pt x="190562" y="268476"/>
                  <a:pt x="182624" y="263713"/>
                </a:cubicBezTo>
                <a:cubicBezTo>
                  <a:pt x="174687" y="258951"/>
                  <a:pt x="192678" y="191746"/>
                  <a:pt x="182624" y="177988"/>
                </a:cubicBezTo>
                <a:cubicBezTo>
                  <a:pt x="172570" y="164230"/>
                  <a:pt x="125474" y="180105"/>
                  <a:pt x="122299" y="181163"/>
                </a:cubicBezTo>
                <a:cubicBezTo>
                  <a:pt x="119124" y="182221"/>
                  <a:pt x="154049" y="168992"/>
                  <a:pt x="163574" y="184338"/>
                </a:cubicBezTo>
                <a:cubicBezTo>
                  <a:pt x="173099" y="199684"/>
                  <a:pt x="185799" y="263184"/>
                  <a:pt x="179449" y="273238"/>
                </a:cubicBezTo>
                <a:cubicBezTo>
                  <a:pt x="173099" y="283292"/>
                  <a:pt x="145582" y="258421"/>
                  <a:pt x="125474" y="244663"/>
                </a:cubicBezTo>
                <a:cubicBezTo>
                  <a:pt x="105366" y="230905"/>
                  <a:pt x="64620" y="206563"/>
                  <a:pt x="58799" y="190688"/>
                </a:cubicBezTo>
                <a:cubicBezTo>
                  <a:pt x="52978" y="174813"/>
                  <a:pt x="76791" y="177459"/>
                  <a:pt x="90549" y="149413"/>
                </a:cubicBezTo>
                <a:cubicBezTo>
                  <a:pt x="104307" y="121367"/>
                  <a:pt x="130766" y="5480"/>
                  <a:pt x="128649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1526D851-D618-D5CC-0A21-A82E35519F7B}"/>
              </a:ext>
            </a:extLst>
          </p:cNvPr>
          <p:cNvSpPr/>
          <p:nvPr/>
        </p:nvSpPr>
        <p:spPr>
          <a:xfrm>
            <a:off x="4230035" y="5536904"/>
            <a:ext cx="303891" cy="345636"/>
          </a:xfrm>
          <a:custGeom>
            <a:avLst/>
            <a:gdLst>
              <a:gd name="connsiteX0" fmla="*/ 5415 w 303891"/>
              <a:gd name="connsiteY0" fmla="*/ 244771 h 345636"/>
              <a:gd name="connsiteX1" fmla="*/ 141940 w 303891"/>
              <a:gd name="connsiteY1" fmla="*/ 76496 h 345636"/>
              <a:gd name="connsiteX2" fmla="*/ 259415 w 303891"/>
              <a:gd name="connsiteY2" fmla="*/ 6646 h 345636"/>
              <a:gd name="connsiteX3" fmla="*/ 237190 w 303891"/>
              <a:gd name="connsiteY3" fmla="*/ 38396 h 345636"/>
              <a:gd name="connsiteX4" fmla="*/ 195915 w 303891"/>
              <a:gd name="connsiteY4" fmla="*/ 187621 h 345636"/>
              <a:gd name="connsiteX5" fmla="*/ 208615 w 303891"/>
              <a:gd name="connsiteY5" fmla="*/ 143171 h 345636"/>
              <a:gd name="connsiteX6" fmla="*/ 199090 w 303891"/>
              <a:gd name="connsiteY6" fmla="*/ 340021 h 345636"/>
              <a:gd name="connsiteX7" fmla="*/ 208615 w 303891"/>
              <a:gd name="connsiteY7" fmla="*/ 282871 h 345636"/>
              <a:gd name="connsiteX8" fmla="*/ 303865 w 303891"/>
              <a:gd name="connsiteY8" fmla="*/ 187621 h 345636"/>
              <a:gd name="connsiteX9" fmla="*/ 218140 w 303891"/>
              <a:gd name="connsiteY9" fmla="*/ 263821 h 345636"/>
              <a:gd name="connsiteX10" fmla="*/ 208615 w 303891"/>
              <a:gd name="connsiteY10" fmla="*/ 162221 h 345636"/>
              <a:gd name="connsiteX11" fmla="*/ 246715 w 303891"/>
              <a:gd name="connsiteY11" fmla="*/ 3471 h 345636"/>
              <a:gd name="connsiteX12" fmla="*/ 81615 w 303891"/>
              <a:gd name="connsiteY12" fmla="*/ 51096 h 345636"/>
              <a:gd name="connsiteX13" fmla="*/ 164165 w 303891"/>
              <a:gd name="connsiteY13" fmla="*/ 32046 h 345636"/>
              <a:gd name="connsiteX14" fmla="*/ 135590 w 303891"/>
              <a:gd name="connsiteY14" fmla="*/ 89196 h 345636"/>
              <a:gd name="connsiteX15" fmla="*/ 37165 w 303891"/>
              <a:gd name="connsiteY15" fmla="*/ 181271 h 345636"/>
              <a:gd name="connsiteX16" fmla="*/ 5415 w 303891"/>
              <a:gd name="connsiteY16" fmla="*/ 244771 h 34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891" h="345636">
                <a:moveTo>
                  <a:pt x="5415" y="244771"/>
                </a:moveTo>
                <a:cubicBezTo>
                  <a:pt x="22877" y="227309"/>
                  <a:pt x="99607" y="116183"/>
                  <a:pt x="141940" y="76496"/>
                </a:cubicBezTo>
                <a:cubicBezTo>
                  <a:pt x="184273" y="36809"/>
                  <a:pt x="243540" y="12996"/>
                  <a:pt x="259415" y="6646"/>
                </a:cubicBezTo>
                <a:cubicBezTo>
                  <a:pt x="275290" y="296"/>
                  <a:pt x="247773" y="8233"/>
                  <a:pt x="237190" y="38396"/>
                </a:cubicBezTo>
                <a:cubicBezTo>
                  <a:pt x="226607" y="68558"/>
                  <a:pt x="200678" y="170158"/>
                  <a:pt x="195915" y="187621"/>
                </a:cubicBezTo>
                <a:cubicBezTo>
                  <a:pt x="191152" y="205084"/>
                  <a:pt x="208086" y="117771"/>
                  <a:pt x="208615" y="143171"/>
                </a:cubicBezTo>
                <a:cubicBezTo>
                  <a:pt x="209144" y="168571"/>
                  <a:pt x="199090" y="316738"/>
                  <a:pt x="199090" y="340021"/>
                </a:cubicBezTo>
                <a:cubicBezTo>
                  <a:pt x="199090" y="363304"/>
                  <a:pt x="191152" y="308271"/>
                  <a:pt x="208615" y="282871"/>
                </a:cubicBezTo>
                <a:cubicBezTo>
                  <a:pt x="226078" y="257471"/>
                  <a:pt x="302278" y="190796"/>
                  <a:pt x="303865" y="187621"/>
                </a:cubicBezTo>
                <a:cubicBezTo>
                  <a:pt x="305452" y="184446"/>
                  <a:pt x="234015" y="268054"/>
                  <a:pt x="218140" y="263821"/>
                </a:cubicBezTo>
                <a:cubicBezTo>
                  <a:pt x="202265" y="259588"/>
                  <a:pt x="203853" y="205613"/>
                  <a:pt x="208615" y="162221"/>
                </a:cubicBezTo>
                <a:cubicBezTo>
                  <a:pt x="213378" y="118829"/>
                  <a:pt x="267882" y="21992"/>
                  <a:pt x="246715" y="3471"/>
                </a:cubicBezTo>
                <a:cubicBezTo>
                  <a:pt x="225548" y="-15050"/>
                  <a:pt x="95373" y="46334"/>
                  <a:pt x="81615" y="51096"/>
                </a:cubicBezTo>
                <a:cubicBezTo>
                  <a:pt x="67857" y="55858"/>
                  <a:pt x="155169" y="25696"/>
                  <a:pt x="164165" y="32046"/>
                </a:cubicBezTo>
                <a:cubicBezTo>
                  <a:pt x="173161" y="38396"/>
                  <a:pt x="156757" y="64325"/>
                  <a:pt x="135590" y="89196"/>
                </a:cubicBezTo>
                <a:cubicBezTo>
                  <a:pt x="114423" y="114067"/>
                  <a:pt x="57803" y="160104"/>
                  <a:pt x="37165" y="181271"/>
                </a:cubicBezTo>
                <a:cubicBezTo>
                  <a:pt x="16528" y="202438"/>
                  <a:pt x="-12047" y="262233"/>
                  <a:pt x="5415" y="24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FA7BAD8-4DB2-B432-AB47-F5A565662A27}"/>
              </a:ext>
            </a:extLst>
          </p:cNvPr>
          <p:cNvSpPr/>
          <p:nvPr/>
        </p:nvSpPr>
        <p:spPr>
          <a:xfrm>
            <a:off x="4477486" y="5378116"/>
            <a:ext cx="355152" cy="486374"/>
          </a:xfrm>
          <a:custGeom>
            <a:avLst/>
            <a:gdLst>
              <a:gd name="connsiteX0" fmla="*/ 24664 w 355152"/>
              <a:gd name="connsiteY0" fmla="*/ 334 h 486374"/>
              <a:gd name="connsiteX1" fmla="*/ 62764 w 355152"/>
              <a:gd name="connsiteY1" fmla="*/ 140034 h 486374"/>
              <a:gd name="connsiteX2" fmla="*/ 129439 w 355152"/>
              <a:gd name="connsiteY2" fmla="*/ 273384 h 486374"/>
              <a:gd name="connsiteX3" fmla="*/ 62764 w 355152"/>
              <a:gd name="connsiteY3" fmla="*/ 206709 h 486374"/>
              <a:gd name="connsiteX4" fmla="*/ 348514 w 355152"/>
              <a:gd name="connsiteY4" fmla="*/ 448009 h 486374"/>
              <a:gd name="connsiteX5" fmla="*/ 253264 w 355152"/>
              <a:gd name="connsiteY5" fmla="*/ 362284 h 486374"/>
              <a:gd name="connsiteX6" fmla="*/ 129439 w 355152"/>
              <a:gd name="connsiteY6" fmla="*/ 273384 h 486374"/>
              <a:gd name="connsiteX7" fmla="*/ 2439 w 355152"/>
              <a:gd name="connsiteY7" fmla="*/ 238459 h 486374"/>
              <a:gd name="connsiteX8" fmla="*/ 65939 w 355152"/>
              <a:gd name="connsiteY8" fmla="*/ 286084 h 486374"/>
              <a:gd name="connsiteX9" fmla="*/ 300889 w 355152"/>
              <a:gd name="connsiteY9" fmla="*/ 486109 h 486374"/>
              <a:gd name="connsiteX10" fmla="*/ 104039 w 355152"/>
              <a:gd name="connsiteY10" fmla="*/ 327359 h 486374"/>
              <a:gd name="connsiteX11" fmla="*/ 50064 w 355152"/>
              <a:gd name="connsiteY11" fmla="*/ 263859 h 486374"/>
              <a:gd name="connsiteX12" fmla="*/ 177064 w 355152"/>
              <a:gd name="connsiteY12" fmla="*/ 321009 h 486374"/>
              <a:gd name="connsiteX13" fmla="*/ 138964 w 355152"/>
              <a:gd name="connsiteY13" fmla="*/ 241634 h 486374"/>
              <a:gd name="connsiteX14" fmla="*/ 53239 w 355152"/>
              <a:gd name="connsiteY14" fmla="*/ 181309 h 486374"/>
              <a:gd name="connsiteX15" fmla="*/ 24664 w 355152"/>
              <a:gd name="connsiteY15" fmla="*/ 334 h 48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52" h="486374">
                <a:moveTo>
                  <a:pt x="24664" y="334"/>
                </a:moveTo>
                <a:cubicBezTo>
                  <a:pt x="26251" y="-6545"/>
                  <a:pt x="45302" y="94526"/>
                  <a:pt x="62764" y="140034"/>
                </a:cubicBezTo>
                <a:cubicBezTo>
                  <a:pt x="80226" y="185542"/>
                  <a:pt x="129439" y="262272"/>
                  <a:pt x="129439" y="273384"/>
                </a:cubicBezTo>
                <a:cubicBezTo>
                  <a:pt x="129439" y="284496"/>
                  <a:pt x="26252" y="177605"/>
                  <a:pt x="62764" y="206709"/>
                </a:cubicBezTo>
                <a:cubicBezTo>
                  <a:pt x="99276" y="235813"/>
                  <a:pt x="316764" y="422080"/>
                  <a:pt x="348514" y="448009"/>
                </a:cubicBezTo>
                <a:cubicBezTo>
                  <a:pt x="380264" y="473938"/>
                  <a:pt x="289776" y="391388"/>
                  <a:pt x="253264" y="362284"/>
                </a:cubicBezTo>
                <a:cubicBezTo>
                  <a:pt x="216752" y="333180"/>
                  <a:pt x="171243" y="294022"/>
                  <a:pt x="129439" y="273384"/>
                </a:cubicBezTo>
                <a:cubicBezTo>
                  <a:pt x="87635" y="252747"/>
                  <a:pt x="13022" y="236342"/>
                  <a:pt x="2439" y="238459"/>
                </a:cubicBezTo>
                <a:cubicBezTo>
                  <a:pt x="-8144" y="240576"/>
                  <a:pt x="16197" y="244809"/>
                  <a:pt x="65939" y="286084"/>
                </a:cubicBezTo>
                <a:cubicBezTo>
                  <a:pt x="115681" y="327359"/>
                  <a:pt x="294539" y="479230"/>
                  <a:pt x="300889" y="486109"/>
                </a:cubicBezTo>
                <a:cubicBezTo>
                  <a:pt x="307239" y="492988"/>
                  <a:pt x="145843" y="364401"/>
                  <a:pt x="104039" y="327359"/>
                </a:cubicBezTo>
                <a:cubicBezTo>
                  <a:pt x="62235" y="290317"/>
                  <a:pt x="37893" y="264917"/>
                  <a:pt x="50064" y="263859"/>
                </a:cubicBezTo>
                <a:cubicBezTo>
                  <a:pt x="62235" y="262801"/>
                  <a:pt x="162247" y="324713"/>
                  <a:pt x="177064" y="321009"/>
                </a:cubicBezTo>
                <a:cubicBezTo>
                  <a:pt x="191881" y="317305"/>
                  <a:pt x="159601" y="264917"/>
                  <a:pt x="138964" y="241634"/>
                </a:cubicBezTo>
                <a:cubicBezTo>
                  <a:pt x="118327" y="218351"/>
                  <a:pt x="69643" y="215705"/>
                  <a:pt x="53239" y="181309"/>
                </a:cubicBezTo>
                <a:cubicBezTo>
                  <a:pt x="36835" y="146913"/>
                  <a:pt x="23077" y="7213"/>
                  <a:pt x="24664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0C2C33CF-A46B-042B-8F7D-17DCC45EEC76}"/>
              </a:ext>
            </a:extLst>
          </p:cNvPr>
          <p:cNvSpPr/>
          <p:nvPr/>
        </p:nvSpPr>
        <p:spPr>
          <a:xfrm>
            <a:off x="4540125" y="5324221"/>
            <a:ext cx="222422" cy="421831"/>
          </a:xfrm>
          <a:custGeom>
            <a:avLst/>
            <a:gdLst>
              <a:gd name="connsiteX0" fmla="*/ 125 w 222422"/>
              <a:gd name="connsiteY0" fmla="*/ 254 h 421831"/>
              <a:gd name="connsiteX1" fmla="*/ 35050 w 222422"/>
              <a:gd name="connsiteY1" fmla="*/ 197104 h 421831"/>
              <a:gd name="connsiteX2" fmla="*/ 101725 w 222422"/>
              <a:gd name="connsiteY2" fmla="*/ 289179 h 421831"/>
              <a:gd name="connsiteX3" fmla="*/ 85850 w 222422"/>
              <a:gd name="connsiteY3" fmla="*/ 238379 h 421831"/>
              <a:gd name="connsiteX4" fmla="*/ 219200 w 222422"/>
              <a:gd name="connsiteY4" fmla="*/ 419354 h 421831"/>
              <a:gd name="connsiteX5" fmla="*/ 168400 w 222422"/>
              <a:gd name="connsiteY5" fmla="*/ 336804 h 421831"/>
              <a:gd name="connsiteX6" fmla="*/ 28700 w 222422"/>
              <a:gd name="connsiteY6" fmla="*/ 241554 h 421831"/>
              <a:gd name="connsiteX7" fmla="*/ 125 w 222422"/>
              <a:gd name="connsiteY7" fmla="*/ 254 h 4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22" h="421831">
                <a:moveTo>
                  <a:pt x="125" y="254"/>
                </a:moveTo>
                <a:cubicBezTo>
                  <a:pt x="1183" y="-7154"/>
                  <a:pt x="18117" y="148950"/>
                  <a:pt x="35050" y="197104"/>
                </a:cubicBezTo>
                <a:cubicBezTo>
                  <a:pt x="51983" y="245258"/>
                  <a:pt x="93258" y="282300"/>
                  <a:pt x="101725" y="289179"/>
                </a:cubicBezTo>
                <a:cubicBezTo>
                  <a:pt x="110192" y="296058"/>
                  <a:pt x="66271" y="216683"/>
                  <a:pt x="85850" y="238379"/>
                </a:cubicBezTo>
                <a:cubicBezTo>
                  <a:pt x="105429" y="260075"/>
                  <a:pt x="205442" y="402950"/>
                  <a:pt x="219200" y="419354"/>
                </a:cubicBezTo>
                <a:cubicBezTo>
                  <a:pt x="232958" y="435758"/>
                  <a:pt x="200150" y="366437"/>
                  <a:pt x="168400" y="336804"/>
                </a:cubicBezTo>
                <a:cubicBezTo>
                  <a:pt x="136650" y="307171"/>
                  <a:pt x="53042" y="291825"/>
                  <a:pt x="28700" y="241554"/>
                </a:cubicBezTo>
                <a:cubicBezTo>
                  <a:pt x="4358" y="191283"/>
                  <a:pt x="-933" y="7662"/>
                  <a:pt x="12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E558E787-EF23-2382-A290-7CD2A1535D00}"/>
              </a:ext>
            </a:extLst>
          </p:cNvPr>
          <p:cNvSpPr/>
          <p:nvPr/>
        </p:nvSpPr>
        <p:spPr>
          <a:xfrm>
            <a:off x="4678084" y="5295619"/>
            <a:ext cx="305426" cy="299044"/>
          </a:xfrm>
          <a:custGeom>
            <a:avLst/>
            <a:gdLst>
              <a:gd name="connsiteX0" fmla="*/ 11391 w 305426"/>
              <a:gd name="connsiteY0" fmla="*/ 281 h 299044"/>
              <a:gd name="connsiteX1" fmla="*/ 128866 w 305426"/>
              <a:gd name="connsiteY1" fmla="*/ 86006 h 299044"/>
              <a:gd name="connsiteX2" fmla="*/ 303491 w 305426"/>
              <a:gd name="connsiteY2" fmla="*/ 66956 h 299044"/>
              <a:gd name="connsiteX3" fmla="*/ 220941 w 305426"/>
              <a:gd name="connsiteY3" fmla="*/ 114581 h 299044"/>
              <a:gd name="connsiteX4" fmla="*/ 198716 w 305426"/>
              <a:gd name="connsiteY4" fmla="*/ 149506 h 299044"/>
              <a:gd name="connsiteX5" fmla="*/ 230466 w 305426"/>
              <a:gd name="connsiteY5" fmla="*/ 235231 h 299044"/>
              <a:gd name="connsiteX6" fmla="*/ 192366 w 305426"/>
              <a:gd name="connsiteY6" fmla="*/ 190781 h 299044"/>
              <a:gd name="connsiteX7" fmla="*/ 154266 w 305426"/>
              <a:gd name="connsiteY7" fmla="*/ 200306 h 299044"/>
              <a:gd name="connsiteX8" fmla="*/ 1866 w 305426"/>
              <a:gd name="connsiteY8" fmla="*/ 133631 h 299044"/>
              <a:gd name="connsiteX9" fmla="*/ 271741 w 305426"/>
              <a:gd name="connsiteY9" fmla="*/ 298731 h 299044"/>
              <a:gd name="connsiteX10" fmla="*/ 81241 w 305426"/>
              <a:gd name="connsiteY10" fmla="*/ 174906 h 299044"/>
              <a:gd name="connsiteX11" fmla="*/ 49491 w 305426"/>
              <a:gd name="connsiteY11" fmla="*/ 165381 h 299044"/>
              <a:gd name="connsiteX12" fmla="*/ 151091 w 305426"/>
              <a:gd name="connsiteY12" fmla="*/ 178081 h 299044"/>
              <a:gd name="connsiteX13" fmla="*/ 109816 w 305426"/>
              <a:gd name="connsiteY13" fmla="*/ 114581 h 299044"/>
              <a:gd name="connsiteX14" fmla="*/ 160616 w 305426"/>
              <a:gd name="connsiteY14" fmla="*/ 178081 h 299044"/>
              <a:gd name="connsiteX15" fmla="*/ 208241 w 305426"/>
              <a:gd name="connsiteY15" fmla="*/ 124106 h 299044"/>
              <a:gd name="connsiteX16" fmla="*/ 274916 w 305426"/>
              <a:gd name="connsiteY16" fmla="*/ 22506 h 299044"/>
              <a:gd name="connsiteX17" fmla="*/ 227291 w 305426"/>
              <a:gd name="connsiteY17" fmla="*/ 57431 h 299044"/>
              <a:gd name="connsiteX18" fmla="*/ 141566 w 305426"/>
              <a:gd name="connsiteY18" fmla="*/ 57431 h 299044"/>
              <a:gd name="connsiteX19" fmla="*/ 11391 w 305426"/>
              <a:gd name="connsiteY19" fmla="*/ 281 h 2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5426" h="299044">
                <a:moveTo>
                  <a:pt x="11391" y="281"/>
                </a:moveTo>
                <a:cubicBezTo>
                  <a:pt x="9274" y="5043"/>
                  <a:pt x="80183" y="74894"/>
                  <a:pt x="128866" y="86006"/>
                </a:cubicBezTo>
                <a:cubicBezTo>
                  <a:pt x="177549" y="97118"/>
                  <a:pt x="288145" y="62193"/>
                  <a:pt x="303491" y="66956"/>
                </a:cubicBezTo>
                <a:cubicBezTo>
                  <a:pt x="318837" y="71719"/>
                  <a:pt x="238403" y="100823"/>
                  <a:pt x="220941" y="114581"/>
                </a:cubicBezTo>
                <a:cubicBezTo>
                  <a:pt x="203479" y="128339"/>
                  <a:pt x="197129" y="129398"/>
                  <a:pt x="198716" y="149506"/>
                </a:cubicBezTo>
                <a:cubicBezTo>
                  <a:pt x="200304" y="169614"/>
                  <a:pt x="231524" y="228352"/>
                  <a:pt x="230466" y="235231"/>
                </a:cubicBezTo>
                <a:cubicBezTo>
                  <a:pt x="229408" y="242110"/>
                  <a:pt x="205066" y="196602"/>
                  <a:pt x="192366" y="190781"/>
                </a:cubicBezTo>
                <a:cubicBezTo>
                  <a:pt x="179666" y="184960"/>
                  <a:pt x="186016" y="209831"/>
                  <a:pt x="154266" y="200306"/>
                </a:cubicBezTo>
                <a:cubicBezTo>
                  <a:pt x="122516" y="190781"/>
                  <a:pt x="-17713" y="117227"/>
                  <a:pt x="1866" y="133631"/>
                </a:cubicBezTo>
                <a:cubicBezTo>
                  <a:pt x="21445" y="150035"/>
                  <a:pt x="258512" y="291852"/>
                  <a:pt x="271741" y="298731"/>
                </a:cubicBezTo>
                <a:cubicBezTo>
                  <a:pt x="284970" y="305610"/>
                  <a:pt x="118282" y="197131"/>
                  <a:pt x="81241" y="174906"/>
                </a:cubicBezTo>
                <a:cubicBezTo>
                  <a:pt x="44200" y="152681"/>
                  <a:pt x="37849" y="164852"/>
                  <a:pt x="49491" y="165381"/>
                </a:cubicBezTo>
                <a:cubicBezTo>
                  <a:pt x="61133" y="165910"/>
                  <a:pt x="141037" y="186548"/>
                  <a:pt x="151091" y="178081"/>
                </a:cubicBezTo>
                <a:cubicBezTo>
                  <a:pt x="161145" y="169614"/>
                  <a:pt x="108229" y="114581"/>
                  <a:pt x="109816" y="114581"/>
                </a:cubicBezTo>
                <a:cubicBezTo>
                  <a:pt x="111403" y="114581"/>
                  <a:pt x="144212" y="176494"/>
                  <a:pt x="160616" y="178081"/>
                </a:cubicBezTo>
                <a:cubicBezTo>
                  <a:pt x="177020" y="179668"/>
                  <a:pt x="189191" y="150035"/>
                  <a:pt x="208241" y="124106"/>
                </a:cubicBezTo>
                <a:cubicBezTo>
                  <a:pt x="227291" y="98177"/>
                  <a:pt x="271741" y="33619"/>
                  <a:pt x="274916" y="22506"/>
                </a:cubicBezTo>
                <a:cubicBezTo>
                  <a:pt x="278091" y="11393"/>
                  <a:pt x="249516" y="51610"/>
                  <a:pt x="227291" y="57431"/>
                </a:cubicBezTo>
                <a:cubicBezTo>
                  <a:pt x="205066" y="63252"/>
                  <a:pt x="173316" y="62193"/>
                  <a:pt x="141566" y="57431"/>
                </a:cubicBezTo>
                <a:cubicBezTo>
                  <a:pt x="109816" y="52669"/>
                  <a:pt x="13508" y="-4481"/>
                  <a:pt x="11391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3D671D4A-3AC6-130E-B47E-B85A0D43E053}"/>
              </a:ext>
            </a:extLst>
          </p:cNvPr>
          <p:cNvSpPr/>
          <p:nvPr/>
        </p:nvSpPr>
        <p:spPr>
          <a:xfrm>
            <a:off x="4505224" y="6029308"/>
            <a:ext cx="38532" cy="189338"/>
          </a:xfrm>
          <a:custGeom>
            <a:avLst/>
            <a:gdLst>
              <a:gd name="connsiteX0" fmla="*/ 31851 w 38532"/>
              <a:gd name="connsiteY0" fmla="*/ 17 h 189338"/>
              <a:gd name="connsiteX1" fmla="*/ 12801 w 38532"/>
              <a:gd name="connsiteY1" fmla="*/ 76217 h 189338"/>
              <a:gd name="connsiteX2" fmla="*/ 38201 w 38532"/>
              <a:gd name="connsiteY2" fmla="*/ 187342 h 189338"/>
              <a:gd name="connsiteX3" fmla="*/ 25501 w 38532"/>
              <a:gd name="connsiteY3" fmla="*/ 142892 h 189338"/>
              <a:gd name="connsiteX4" fmla="*/ 101 w 38532"/>
              <a:gd name="connsiteY4" fmla="*/ 82567 h 189338"/>
              <a:gd name="connsiteX5" fmla="*/ 31851 w 38532"/>
              <a:gd name="connsiteY5" fmla="*/ 17 h 18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2" h="189338">
                <a:moveTo>
                  <a:pt x="31851" y="17"/>
                </a:moveTo>
                <a:cubicBezTo>
                  <a:pt x="33968" y="-1041"/>
                  <a:pt x="11743" y="44996"/>
                  <a:pt x="12801" y="76217"/>
                </a:cubicBezTo>
                <a:cubicBezTo>
                  <a:pt x="13859" y="107438"/>
                  <a:pt x="36084" y="176230"/>
                  <a:pt x="38201" y="187342"/>
                </a:cubicBezTo>
                <a:cubicBezTo>
                  <a:pt x="40318" y="198454"/>
                  <a:pt x="31851" y="160354"/>
                  <a:pt x="25501" y="142892"/>
                </a:cubicBezTo>
                <a:cubicBezTo>
                  <a:pt x="19151" y="125430"/>
                  <a:pt x="2218" y="105321"/>
                  <a:pt x="101" y="82567"/>
                </a:cubicBezTo>
                <a:cubicBezTo>
                  <a:pt x="-2016" y="59813"/>
                  <a:pt x="29734" y="1075"/>
                  <a:pt x="3185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ACB82F0-5C78-EEE8-C012-0D0903956C1F}"/>
              </a:ext>
            </a:extLst>
          </p:cNvPr>
          <p:cNvSpPr/>
          <p:nvPr/>
        </p:nvSpPr>
        <p:spPr>
          <a:xfrm>
            <a:off x="3983697" y="6264192"/>
            <a:ext cx="58744" cy="146962"/>
          </a:xfrm>
          <a:custGeom>
            <a:avLst/>
            <a:gdLst>
              <a:gd name="connsiteX0" fmla="*/ 7278 w 58744"/>
              <a:gd name="connsiteY0" fmla="*/ 83 h 146962"/>
              <a:gd name="connsiteX1" fmla="*/ 10453 w 58744"/>
              <a:gd name="connsiteY1" fmla="*/ 82633 h 146962"/>
              <a:gd name="connsiteX2" fmla="*/ 58078 w 58744"/>
              <a:gd name="connsiteY2" fmla="*/ 146133 h 146962"/>
              <a:gd name="connsiteX3" fmla="*/ 35853 w 58744"/>
              <a:gd name="connsiteY3" fmla="*/ 117558 h 146962"/>
              <a:gd name="connsiteX4" fmla="*/ 928 w 58744"/>
              <a:gd name="connsiteY4" fmla="*/ 98508 h 146962"/>
              <a:gd name="connsiteX5" fmla="*/ 7278 w 58744"/>
              <a:gd name="connsiteY5" fmla="*/ 83 h 14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44" h="146962">
                <a:moveTo>
                  <a:pt x="7278" y="83"/>
                </a:moveTo>
                <a:cubicBezTo>
                  <a:pt x="8866" y="-2563"/>
                  <a:pt x="1986" y="58291"/>
                  <a:pt x="10453" y="82633"/>
                </a:cubicBezTo>
                <a:cubicBezTo>
                  <a:pt x="18920" y="106975"/>
                  <a:pt x="53845" y="140312"/>
                  <a:pt x="58078" y="146133"/>
                </a:cubicBezTo>
                <a:cubicBezTo>
                  <a:pt x="62311" y="151954"/>
                  <a:pt x="45378" y="125495"/>
                  <a:pt x="35853" y="117558"/>
                </a:cubicBezTo>
                <a:cubicBezTo>
                  <a:pt x="26328" y="109621"/>
                  <a:pt x="4632" y="118616"/>
                  <a:pt x="928" y="98508"/>
                </a:cubicBezTo>
                <a:cubicBezTo>
                  <a:pt x="-2776" y="78400"/>
                  <a:pt x="5690" y="2729"/>
                  <a:pt x="727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FF29D16E-0952-401E-9D31-86F67EFDF56B}"/>
              </a:ext>
            </a:extLst>
          </p:cNvPr>
          <p:cNvSpPr/>
          <p:nvPr/>
        </p:nvSpPr>
        <p:spPr>
          <a:xfrm>
            <a:off x="3976036" y="6921239"/>
            <a:ext cx="40346" cy="89495"/>
          </a:xfrm>
          <a:custGeom>
            <a:avLst/>
            <a:gdLst>
              <a:gd name="connsiteX0" fmla="*/ 40339 w 40346"/>
              <a:gd name="connsiteY0" fmla="*/ 261 h 89495"/>
              <a:gd name="connsiteX1" fmla="*/ 5414 w 40346"/>
              <a:gd name="connsiteY1" fmla="*/ 57411 h 89495"/>
              <a:gd name="connsiteX2" fmla="*/ 2239 w 40346"/>
              <a:gd name="connsiteY2" fmla="*/ 89161 h 89495"/>
              <a:gd name="connsiteX3" fmla="*/ 2239 w 40346"/>
              <a:gd name="connsiteY3" fmla="*/ 38361 h 89495"/>
              <a:gd name="connsiteX4" fmla="*/ 40339 w 40346"/>
              <a:gd name="connsiteY4" fmla="*/ 261 h 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6" h="89495">
                <a:moveTo>
                  <a:pt x="40339" y="261"/>
                </a:moveTo>
                <a:cubicBezTo>
                  <a:pt x="40868" y="3436"/>
                  <a:pt x="11764" y="42594"/>
                  <a:pt x="5414" y="57411"/>
                </a:cubicBezTo>
                <a:cubicBezTo>
                  <a:pt x="-936" y="72228"/>
                  <a:pt x="2768" y="92336"/>
                  <a:pt x="2239" y="89161"/>
                </a:cubicBezTo>
                <a:cubicBezTo>
                  <a:pt x="1710" y="85986"/>
                  <a:pt x="-2524" y="53178"/>
                  <a:pt x="2239" y="38361"/>
                </a:cubicBezTo>
                <a:cubicBezTo>
                  <a:pt x="7002" y="23544"/>
                  <a:pt x="39810" y="-2914"/>
                  <a:pt x="40339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6BABA73-05D4-4C93-4447-DCF6C0CE9331}"/>
              </a:ext>
            </a:extLst>
          </p:cNvPr>
          <p:cNvSpPr/>
          <p:nvPr/>
        </p:nvSpPr>
        <p:spPr>
          <a:xfrm>
            <a:off x="4459527" y="3163228"/>
            <a:ext cx="705711" cy="1258246"/>
          </a:xfrm>
          <a:custGeom>
            <a:avLst/>
            <a:gdLst>
              <a:gd name="connsiteX0" fmla="*/ 277 w 705711"/>
              <a:gd name="connsiteY0" fmla="*/ 708 h 1258246"/>
              <a:gd name="connsiteX1" fmla="*/ 409793 w 705711"/>
              <a:gd name="connsiteY1" fmla="*/ 292419 h 1258246"/>
              <a:gd name="connsiteX2" fmla="*/ 639796 w 705711"/>
              <a:gd name="connsiteY2" fmla="*/ 673886 h 1258246"/>
              <a:gd name="connsiteX3" fmla="*/ 634186 w 705711"/>
              <a:gd name="connsiteY3" fmla="*/ 578519 h 1258246"/>
              <a:gd name="connsiteX4" fmla="*/ 701504 w 705711"/>
              <a:gd name="connsiteY4" fmla="*/ 1246087 h 1258246"/>
              <a:gd name="connsiteX5" fmla="*/ 695894 w 705711"/>
              <a:gd name="connsiteY5" fmla="*/ 965597 h 1258246"/>
              <a:gd name="connsiteX6" fmla="*/ 673455 w 705711"/>
              <a:gd name="connsiteY6" fmla="*/ 415835 h 1258246"/>
              <a:gd name="connsiteX7" fmla="*/ 651015 w 705711"/>
              <a:gd name="connsiteY7" fmla="*/ 668276 h 1258246"/>
              <a:gd name="connsiteX8" fmla="*/ 572478 w 705711"/>
              <a:gd name="connsiteY8" fmla="*/ 499982 h 1258246"/>
              <a:gd name="connsiteX9" fmla="*/ 421013 w 705711"/>
              <a:gd name="connsiteY9" fmla="*/ 180222 h 1258246"/>
              <a:gd name="connsiteX10" fmla="*/ 449062 w 705711"/>
              <a:gd name="connsiteY10" fmla="*/ 342907 h 1258246"/>
              <a:gd name="connsiteX11" fmla="*/ 348085 w 705711"/>
              <a:gd name="connsiteY11" fmla="*/ 213881 h 1258246"/>
              <a:gd name="connsiteX12" fmla="*/ 277 w 705711"/>
              <a:gd name="connsiteY12" fmla="*/ 708 h 12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711" h="1258246">
                <a:moveTo>
                  <a:pt x="277" y="708"/>
                </a:moveTo>
                <a:cubicBezTo>
                  <a:pt x="10562" y="13798"/>
                  <a:pt x="303207" y="180223"/>
                  <a:pt x="409793" y="292419"/>
                </a:cubicBezTo>
                <a:cubicBezTo>
                  <a:pt x="516379" y="404615"/>
                  <a:pt x="602397" y="626203"/>
                  <a:pt x="639796" y="673886"/>
                </a:cubicBezTo>
                <a:cubicBezTo>
                  <a:pt x="677195" y="721569"/>
                  <a:pt x="623901" y="483152"/>
                  <a:pt x="634186" y="578519"/>
                </a:cubicBezTo>
                <a:cubicBezTo>
                  <a:pt x="644471" y="673886"/>
                  <a:pt x="691219" y="1181574"/>
                  <a:pt x="701504" y="1246087"/>
                </a:cubicBezTo>
                <a:cubicBezTo>
                  <a:pt x="711789" y="1310600"/>
                  <a:pt x="700569" y="1103972"/>
                  <a:pt x="695894" y="965597"/>
                </a:cubicBezTo>
                <a:cubicBezTo>
                  <a:pt x="691219" y="827222"/>
                  <a:pt x="680935" y="465388"/>
                  <a:pt x="673455" y="415835"/>
                </a:cubicBezTo>
                <a:cubicBezTo>
                  <a:pt x="665975" y="366282"/>
                  <a:pt x="667844" y="654252"/>
                  <a:pt x="651015" y="668276"/>
                </a:cubicBezTo>
                <a:cubicBezTo>
                  <a:pt x="634186" y="682300"/>
                  <a:pt x="610812" y="581324"/>
                  <a:pt x="572478" y="499982"/>
                </a:cubicBezTo>
                <a:cubicBezTo>
                  <a:pt x="534144" y="418640"/>
                  <a:pt x="441582" y="206401"/>
                  <a:pt x="421013" y="180222"/>
                </a:cubicBezTo>
                <a:cubicBezTo>
                  <a:pt x="400444" y="154043"/>
                  <a:pt x="461217" y="337297"/>
                  <a:pt x="449062" y="342907"/>
                </a:cubicBezTo>
                <a:cubicBezTo>
                  <a:pt x="436907" y="348517"/>
                  <a:pt x="427557" y="268109"/>
                  <a:pt x="348085" y="213881"/>
                </a:cubicBezTo>
                <a:cubicBezTo>
                  <a:pt x="268613" y="159653"/>
                  <a:pt x="-10008" y="-12382"/>
                  <a:pt x="277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825FDEB0-93F2-5F63-8861-C68DA94F5438}"/>
              </a:ext>
            </a:extLst>
          </p:cNvPr>
          <p:cNvSpPr/>
          <p:nvPr/>
        </p:nvSpPr>
        <p:spPr>
          <a:xfrm>
            <a:off x="4191254" y="4560643"/>
            <a:ext cx="1061578" cy="563215"/>
          </a:xfrm>
          <a:custGeom>
            <a:avLst/>
            <a:gdLst>
              <a:gd name="connsiteX0" fmla="*/ 10498 w 1061578"/>
              <a:gd name="connsiteY0" fmla="*/ 5747 h 563215"/>
              <a:gd name="connsiteX1" fmla="*/ 1042704 w 1061578"/>
              <a:gd name="connsiteY1" fmla="*/ 555509 h 563215"/>
              <a:gd name="connsiteX2" fmla="*/ 683676 w 1061578"/>
              <a:gd name="connsiteY2" fmla="*/ 331117 h 563215"/>
              <a:gd name="connsiteX3" fmla="*/ 750994 w 1061578"/>
              <a:gd name="connsiteY3" fmla="*/ 375995 h 563215"/>
              <a:gd name="connsiteX4" fmla="*/ 431234 w 1061578"/>
              <a:gd name="connsiteY4" fmla="*/ 218920 h 563215"/>
              <a:gd name="connsiteX5" fmla="*/ 504162 w 1061578"/>
              <a:gd name="connsiteY5" fmla="*/ 263799 h 563215"/>
              <a:gd name="connsiteX6" fmla="*/ 10498 w 1061578"/>
              <a:gd name="connsiteY6" fmla="*/ 5747 h 5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578" h="563215">
                <a:moveTo>
                  <a:pt x="10498" y="5747"/>
                </a:moveTo>
                <a:lnTo>
                  <a:pt x="1042704" y="555509"/>
                </a:lnTo>
                <a:cubicBezTo>
                  <a:pt x="1154900" y="609737"/>
                  <a:pt x="732294" y="361036"/>
                  <a:pt x="683676" y="331117"/>
                </a:cubicBezTo>
                <a:cubicBezTo>
                  <a:pt x="635058" y="301198"/>
                  <a:pt x="793068" y="394694"/>
                  <a:pt x="750994" y="375995"/>
                </a:cubicBezTo>
                <a:cubicBezTo>
                  <a:pt x="708920" y="357296"/>
                  <a:pt x="472373" y="237619"/>
                  <a:pt x="431234" y="218920"/>
                </a:cubicBezTo>
                <a:cubicBezTo>
                  <a:pt x="390095" y="200221"/>
                  <a:pt x="574284" y="295588"/>
                  <a:pt x="504162" y="263799"/>
                </a:cubicBezTo>
                <a:cubicBezTo>
                  <a:pt x="434040" y="232010"/>
                  <a:pt x="-79259" y="-42871"/>
                  <a:pt x="10498" y="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9DFB363C-DCD4-CEF9-3DEB-F6C917FC9BD9}"/>
              </a:ext>
            </a:extLst>
          </p:cNvPr>
          <p:cNvSpPr/>
          <p:nvPr/>
        </p:nvSpPr>
        <p:spPr>
          <a:xfrm>
            <a:off x="4207333" y="4560722"/>
            <a:ext cx="487962" cy="247126"/>
          </a:xfrm>
          <a:custGeom>
            <a:avLst/>
            <a:gdLst>
              <a:gd name="connsiteX0" fmla="*/ 29 w 487962"/>
              <a:gd name="connsiteY0" fmla="*/ 58 h 247126"/>
              <a:gd name="connsiteX1" fmla="*/ 443204 w 487962"/>
              <a:gd name="connsiteY1" fmla="*/ 230061 h 247126"/>
              <a:gd name="connsiteX2" fmla="*/ 420765 w 487962"/>
              <a:gd name="connsiteY2" fmla="*/ 207622 h 247126"/>
              <a:gd name="connsiteX3" fmla="*/ 29 w 487962"/>
              <a:gd name="connsiteY3" fmla="*/ 58 h 24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62" h="247126">
                <a:moveTo>
                  <a:pt x="29" y="58"/>
                </a:moveTo>
                <a:cubicBezTo>
                  <a:pt x="3769" y="3798"/>
                  <a:pt x="443204" y="230061"/>
                  <a:pt x="443204" y="230061"/>
                </a:cubicBezTo>
                <a:cubicBezTo>
                  <a:pt x="513327" y="264655"/>
                  <a:pt x="497432" y="241281"/>
                  <a:pt x="420765" y="207622"/>
                </a:cubicBezTo>
                <a:cubicBezTo>
                  <a:pt x="344098" y="173963"/>
                  <a:pt x="-3711" y="-3682"/>
                  <a:pt x="2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7EA7081E-C71D-688F-E99C-BF84A35CE7FB}"/>
              </a:ext>
            </a:extLst>
          </p:cNvPr>
          <p:cNvSpPr/>
          <p:nvPr/>
        </p:nvSpPr>
        <p:spPr>
          <a:xfrm>
            <a:off x="4863710" y="3169546"/>
            <a:ext cx="1192543" cy="698484"/>
          </a:xfrm>
          <a:custGeom>
            <a:avLst/>
            <a:gdLst>
              <a:gd name="connsiteX0" fmla="*/ 0 w 1192543"/>
              <a:gd name="connsiteY0" fmla="*/ 0 h 698484"/>
              <a:gd name="connsiteX1" fmla="*/ 549762 w 1192543"/>
              <a:gd name="connsiteY1" fmla="*/ 325369 h 698484"/>
              <a:gd name="connsiteX2" fmla="*/ 510494 w 1192543"/>
              <a:gd name="connsiteY2" fmla="*/ 246832 h 698484"/>
              <a:gd name="connsiteX3" fmla="*/ 1155623 w 1192543"/>
              <a:gd name="connsiteY3" fmla="*/ 678788 h 698484"/>
              <a:gd name="connsiteX4" fmla="*/ 1082695 w 1192543"/>
              <a:gd name="connsiteY4" fmla="*/ 617080 h 698484"/>
              <a:gd name="connsiteX5" fmla="*/ 824643 w 1192543"/>
              <a:gd name="connsiteY5" fmla="*/ 544152 h 698484"/>
              <a:gd name="connsiteX6" fmla="*/ 673178 w 1192543"/>
              <a:gd name="connsiteY6" fmla="*/ 544152 h 698484"/>
              <a:gd name="connsiteX7" fmla="*/ 258052 w 1192543"/>
              <a:gd name="connsiteY7" fmla="*/ 617080 h 698484"/>
              <a:gd name="connsiteX8" fmla="*/ 785375 w 1192543"/>
              <a:gd name="connsiteY8" fmla="*/ 504883 h 698484"/>
              <a:gd name="connsiteX9" fmla="*/ 942450 w 1192543"/>
              <a:gd name="connsiteY9" fmla="*/ 555372 h 698484"/>
              <a:gd name="connsiteX10" fmla="*/ 673178 w 1192543"/>
              <a:gd name="connsiteY10" fmla="*/ 381467 h 698484"/>
              <a:gd name="connsiteX11" fmla="*/ 286101 w 1192543"/>
              <a:gd name="connsiteY11" fmla="*/ 100977 h 698484"/>
              <a:gd name="connsiteX12" fmla="*/ 415127 w 1192543"/>
              <a:gd name="connsiteY12" fmla="*/ 252442 h 698484"/>
              <a:gd name="connsiteX13" fmla="*/ 319760 w 1192543"/>
              <a:gd name="connsiteY13" fmla="*/ 190734 h 698484"/>
              <a:gd name="connsiteX14" fmla="*/ 0 w 1192543"/>
              <a:gd name="connsiteY14" fmla="*/ 0 h 6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2543" h="698484">
                <a:moveTo>
                  <a:pt x="0" y="0"/>
                </a:moveTo>
                <a:cubicBezTo>
                  <a:pt x="232340" y="142115"/>
                  <a:pt x="464680" y="284230"/>
                  <a:pt x="549762" y="325369"/>
                </a:cubicBezTo>
                <a:cubicBezTo>
                  <a:pt x="634844" y="366508"/>
                  <a:pt x="409517" y="187929"/>
                  <a:pt x="510494" y="246832"/>
                </a:cubicBezTo>
                <a:cubicBezTo>
                  <a:pt x="611471" y="305735"/>
                  <a:pt x="1060256" y="617080"/>
                  <a:pt x="1155623" y="678788"/>
                </a:cubicBezTo>
                <a:cubicBezTo>
                  <a:pt x="1250990" y="740496"/>
                  <a:pt x="1137858" y="639519"/>
                  <a:pt x="1082695" y="617080"/>
                </a:cubicBezTo>
                <a:cubicBezTo>
                  <a:pt x="1027532" y="594641"/>
                  <a:pt x="892896" y="556307"/>
                  <a:pt x="824643" y="544152"/>
                </a:cubicBezTo>
                <a:cubicBezTo>
                  <a:pt x="756390" y="531997"/>
                  <a:pt x="767610" y="531997"/>
                  <a:pt x="673178" y="544152"/>
                </a:cubicBezTo>
                <a:cubicBezTo>
                  <a:pt x="578746" y="556307"/>
                  <a:pt x="239353" y="623625"/>
                  <a:pt x="258052" y="617080"/>
                </a:cubicBezTo>
                <a:cubicBezTo>
                  <a:pt x="276751" y="610535"/>
                  <a:pt x="671309" y="515168"/>
                  <a:pt x="785375" y="504883"/>
                </a:cubicBezTo>
                <a:cubicBezTo>
                  <a:pt x="899441" y="494598"/>
                  <a:pt x="961149" y="575941"/>
                  <a:pt x="942450" y="555372"/>
                </a:cubicBezTo>
                <a:cubicBezTo>
                  <a:pt x="923751" y="534803"/>
                  <a:pt x="782569" y="457199"/>
                  <a:pt x="673178" y="381467"/>
                </a:cubicBezTo>
                <a:cubicBezTo>
                  <a:pt x="563787" y="305735"/>
                  <a:pt x="329110" y="122481"/>
                  <a:pt x="286101" y="100977"/>
                </a:cubicBezTo>
                <a:cubicBezTo>
                  <a:pt x="243093" y="79473"/>
                  <a:pt x="409517" y="237483"/>
                  <a:pt x="415127" y="252442"/>
                </a:cubicBezTo>
                <a:cubicBezTo>
                  <a:pt x="420737" y="267401"/>
                  <a:pt x="319760" y="190734"/>
                  <a:pt x="319760" y="19073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912192C3-126A-0606-035A-03572815D729}"/>
              </a:ext>
            </a:extLst>
          </p:cNvPr>
          <p:cNvSpPr/>
          <p:nvPr/>
        </p:nvSpPr>
        <p:spPr>
          <a:xfrm>
            <a:off x="5495725" y="3138281"/>
            <a:ext cx="754072" cy="878347"/>
          </a:xfrm>
          <a:custGeom>
            <a:avLst/>
            <a:gdLst>
              <a:gd name="connsiteX0" fmla="*/ 1895 w 754072"/>
              <a:gd name="connsiteY0" fmla="*/ 3216 h 878347"/>
              <a:gd name="connsiteX1" fmla="*/ 484339 w 754072"/>
              <a:gd name="connsiteY1" fmla="*/ 491270 h 878347"/>
              <a:gd name="connsiteX2" fmla="*/ 456290 w 754072"/>
              <a:gd name="connsiteY2" fmla="*/ 395903 h 878347"/>
              <a:gd name="connsiteX3" fmla="*/ 579706 w 754072"/>
              <a:gd name="connsiteY3" fmla="*/ 816639 h 878347"/>
              <a:gd name="connsiteX4" fmla="*/ 551657 w 754072"/>
              <a:gd name="connsiteY4" fmla="*/ 721272 h 878347"/>
              <a:gd name="connsiteX5" fmla="*/ 753610 w 754072"/>
              <a:gd name="connsiteY5" fmla="*/ 878347 h 878347"/>
              <a:gd name="connsiteX6" fmla="*/ 602145 w 754072"/>
              <a:gd name="connsiteY6" fmla="*/ 721272 h 878347"/>
              <a:gd name="connsiteX7" fmla="*/ 445070 w 754072"/>
              <a:gd name="connsiteY7" fmla="*/ 244438 h 878347"/>
              <a:gd name="connsiteX8" fmla="*/ 484339 w 754072"/>
              <a:gd name="connsiteY8" fmla="*/ 412732 h 878347"/>
              <a:gd name="connsiteX9" fmla="*/ 388972 w 754072"/>
              <a:gd name="connsiteY9" fmla="*/ 367854 h 878347"/>
              <a:gd name="connsiteX10" fmla="*/ 327264 w 754072"/>
              <a:gd name="connsiteY10" fmla="*/ 165901 h 878347"/>
              <a:gd name="connsiteX11" fmla="*/ 316044 w 754072"/>
              <a:gd name="connsiteY11" fmla="*/ 272487 h 878347"/>
              <a:gd name="connsiteX12" fmla="*/ 1895 w 754072"/>
              <a:gd name="connsiteY12" fmla="*/ 3216 h 87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072" h="878347">
                <a:moveTo>
                  <a:pt x="1895" y="3216"/>
                </a:moveTo>
                <a:cubicBezTo>
                  <a:pt x="29944" y="39680"/>
                  <a:pt x="408607" y="425822"/>
                  <a:pt x="484339" y="491270"/>
                </a:cubicBezTo>
                <a:cubicBezTo>
                  <a:pt x="560071" y="556718"/>
                  <a:pt x="456290" y="395903"/>
                  <a:pt x="456290" y="395903"/>
                </a:cubicBezTo>
                <a:lnTo>
                  <a:pt x="579706" y="816639"/>
                </a:lnTo>
                <a:cubicBezTo>
                  <a:pt x="595601" y="870867"/>
                  <a:pt x="522673" y="710987"/>
                  <a:pt x="551657" y="721272"/>
                </a:cubicBezTo>
                <a:cubicBezTo>
                  <a:pt x="580641" y="731557"/>
                  <a:pt x="745195" y="878347"/>
                  <a:pt x="753610" y="878347"/>
                </a:cubicBezTo>
                <a:cubicBezTo>
                  <a:pt x="762025" y="878347"/>
                  <a:pt x="653568" y="826923"/>
                  <a:pt x="602145" y="721272"/>
                </a:cubicBezTo>
                <a:cubicBezTo>
                  <a:pt x="550722" y="615621"/>
                  <a:pt x="464704" y="295861"/>
                  <a:pt x="445070" y="244438"/>
                </a:cubicBezTo>
                <a:cubicBezTo>
                  <a:pt x="425436" y="193015"/>
                  <a:pt x="493689" y="392163"/>
                  <a:pt x="484339" y="412732"/>
                </a:cubicBezTo>
                <a:cubicBezTo>
                  <a:pt x="474989" y="433301"/>
                  <a:pt x="415151" y="408992"/>
                  <a:pt x="388972" y="367854"/>
                </a:cubicBezTo>
                <a:cubicBezTo>
                  <a:pt x="362793" y="326716"/>
                  <a:pt x="339419" y="181796"/>
                  <a:pt x="327264" y="165901"/>
                </a:cubicBezTo>
                <a:cubicBezTo>
                  <a:pt x="315109" y="150006"/>
                  <a:pt x="366532" y="293056"/>
                  <a:pt x="316044" y="272487"/>
                </a:cubicBezTo>
                <a:cubicBezTo>
                  <a:pt x="265556" y="251918"/>
                  <a:pt x="-26154" y="-33248"/>
                  <a:pt x="1895" y="3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B90FEE29-622E-3EC2-14C4-311D2829A895}"/>
              </a:ext>
            </a:extLst>
          </p:cNvPr>
          <p:cNvSpPr/>
          <p:nvPr/>
        </p:nvSpPr>
        <p:spPr>
          <a:xfrm>
            <a:off x="4719625" y="3658018"/>
            <a:ext cx="1666194" cy="825689"/>
          </a:xfrm>
          <a:custGeom>
            <a:avLst/>
            <a:gdLst>
              <a:gd name="connsiteX0" fmla="*/ 9450 w 1666194"/>
              <a:gd name="connsiteY0" fmla="*/ 5192 h 825689"/>
              <a:gd name="connsiteX1" fmla="*/ 1131413 w 1666194"/>
              <a:gd name="connsiteY1" fmla="*/ 521295 h 825689"/>
              <a:gd name="connsiteX2" fmla="*/ 929460 w 1666194"/>
              <a:gd name="connsiteY2" fmla="*/ 453977 h 825689"/>
              <a:gd name="connsiteX3" fmla="*/ 783604 w 1666194"/>
              <a:gd name="connsiteY3" fmla="*/ 448367 h 825689"/>
              <a:gd name="connsiteX4" fmla="*/ 1142633 w 1666194"/>
              <a:gd name="connsiteY4" fmla="*/ 560564 h 825689"/>
              <a:gd name="connsiteX5" fmla="*/ 1658736 w 1666194"/>
              <a:gd name="connsiteY5" fmla="*/ 824225 h 825689"/>
              <a:gd name="connsiteX6" fmla="*/ 1400684 w 1666194"/>
              <a:gd name="connsiteY6" fmla="*/ 661540 h 825689"/>
              <a:gd name="connsiteX7" fmla="*/ 755555 w 1666194"/>
              <a:gd name="connsiteY7" fmla="*/ 543734 h 825689"/>
              <a:gd name="connsiteX8" fmla="*/ 1103364 w 1666194"/>
              <a:gd name="connsiteY8" fmla="*/ 554954 h 825689"/>
              <a:gd name="connsiteX9" fmla="*/ 974338 w 1666194"/>
              <a:gd name="connsiteY9" fmla="*/ 425928 h 825689"/>
              <a:gd name="connsiteX10" fmla="*/ 486284 w 1666194"/>
              <a:gd name="connsiteY10" fmla="*/ 156657 h 825689"/>
              <a:gd name="connsiteX11" fmla="*/ 660188 w 1666194"/>
              <a:gd name="connsiteY11" fmla="*/ 252024 h 825689"/>
              <a:gd name="connsiteX12" fmla="*/ 491894 w 1666194"/>
              <a:gd name="connsiteY12" fmla="*/ 195926 h 825689"/>
              <a:gd name="connsiteX13" fmla="*/ 587261 w 1666194"/>
              <a:gd name="connsiteY13" fmla="*/ 252024 h 825689"/>
              <a:gd name="connsiteX14" fmla="*/ 9450 w 1666194"/>
              <a:gd name="connsiteY14" fmla="*/ 5192 h 82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6194" h="825689">
                <a:moveTo>
                  <a:pt x="9450" y="5192"/>
                </a:moveTo>
                <a:cubicBezTo>
                  <a:pt x="100142" y="50070"/>
                  <a:pt x="978078" y="446498"/>
                  <a:pt x="1131413" y="521295"/>
                </a:cubicBezTo>
                <a:cubicBezTo>
                  <a:pt x="1284748" y="596092"/>
                  <a:pt x="987428" y="466132"/>
                  <a:pt x="929460" y="453977"/>
                </a:cubicBezTo>
                <a:cubicBezTo>
                  <a:pt x="871492" y="441822"/>
                  <a:pt x="748075" y="430603"/>
                  <a:pt x="783604" y="448367"/>
                </a:cubicBezTo>
                <a:cubicBezTo>
                  <a:pt x="819133" y="466131"/>
                  <a:pt x="996778" y="497921"/>
                  <a:pt x="1142633" y="560564"/>
                </a:cubicBezTo>
                <a:cubicBezTo>
                  <a:pt x="1288488" y="623207"/>
                  <a:pt x="1615728" y="807396"/>
                  <a:pt x="1658736" y="824225"/>
                </a:cubicBezTo>
                <a:cubicBezTo>
                  <a:pt x="1701744" y="841054"/>
                  <a:pt x="1551214" y="708289"/>
                  <a:pt x="1400684" y="661540"/>
                </a:cubicBezTo>
                <a:cubicBezTo>
                  <a:pt x="1250154" y="614791"/>
                  <a:pt x="805108" y="561498"/>
                  <a:pt x="755555" y="543734"/>
                </a:cubicBezTo>
                <a:cubicBezTo>
                  <a:pt x="706002" y="525970"/>
                  <a:pt x="1066900" y="574588"/>
                  <a:pt x="1103364" y="554954"/>
                </a:cubicBezTo>
                <a:cubicBezTo>
                  <a:pt x="1139828" y="535320"/>
                  <a:pt x="1077184" y="492311"/>
                  <a:pt x="974338" y="425928"/>
                </a:cubicBezTo>
                <a:cubicBezTo>
                  <a:pt x="871492" y="359545"/>
                  <a:pt x="486284" y="156657"/>
                  <a:pt x="486284" y="156657"/>
                </a:cubicBezTo>
                <a:cubicBezTo>
                  <a:pt x="433926" y="127673"/>
                  <a:pt x="659253" y="245479"/>
                  <a:pt x="660188" y="252024"/>
                </a:cubicBezTo>
                <a:cubicBezTo>
                  <a:pt x="661123" y="258569"/>
                  <a:pt x="504048" y="195926"/>
                  <a:pt x="491894" y="195926"/>
                </a:cubicBezTo>
                <a:cubicBezTo>
                  <a:pt x="479740" y="195926"/>
                  <a:pt x="665798" y="283813"/>
                  <a:pt x="587261" y="252024"/>
                </a:cubicBezTo>
                <a:cubicBezTo>
                  <a:pt x="508724" y="220235"/>
                  <a:pt x="-81242" y="-39686"/>
                  <a:pt x="9450" y="5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9542DF10-2FCC-D862-0851-58940564C752}"/>
              </a:ext>
            </a:extLst>
          </p:cNvPr>
          <p:cNvSpPr/>
          <p:nvPr/>
        </p:nvSpPr>
        <p:spPr>
          <a:xfrm>
            <a:off x="4281066" y="3790274"/>
            <a:ext cx="739633" cy="1204529"/>
          </a:xfrm>
          <a:custGeom>
            <a:avLst/>
            <a:gdLst>
              <a:gd name="connsiteX0" fmla="*/ 122640 w 739633"/>
              <a:gd name="connsiteY0" fmla="*/ 1962 h 1204529"/>
              <a:gd name="connsiteX1" fmla="*/ 173128 w 739633"/>
              <a:gd name="connsiteY1" fmla="*/ 254403 h 1204529"/>
              <a:gd name="connsiteX2" fmla="*/ 4833 w 739633"/>
              <a:gd name="connsiteY2" fmla="*/ 686359 h 1204529"/>
              <a:gd name="connsiteX3" fmla="*/ 55322 w 739633"/>
              <a:gd name="connsiteY3" fmla="*/ 551724 h 1204529"/>
              <a:gd name="connsiteX4" fmla="*/ 156298 w 739633"/>
              <a:gd name="connsiteY4" fmla="*/ 562943 h 1204529"/>
              <a:gd name="connsiteX5" fmla="*/ 582644 w 739633"/>
              <a:gd name="connsiteY5" fmla="*/ 843434 h 1204529"/>
              <a:gd name="connsiteX6" fmla="*/ 498497 w 739633"/>
              <a:gd name="connsiteY6" fmla="*/ 697579 h 1204529"/>
              <a:gd name="connsiteX7" fmla="*/ 728500 w 739633"/>
              <a:gd name="connsiteY7" fmla="*/ 1191243 h 1204529"/>
              <a:gd name="connsiteX8" fmla="*/ 683621 w 739633"/>
              <a:gd name="connsiteY8" fmla="*/ 1050997 h 1204529"/>
              <a:gd name="connsiteX9" fmla="*/ 509717 w 739633"/>
              <a:gd name="connsiteY9" fmla="*/ 916362 h 1204529"/>
              <a:gd name="connsiteX10" fmla="*/ 173128 w 739633"/>
              <a:gd name="connsiteY10" fmla="*/ 764897 h 1204529"/>
              <a:gd name="connsiteX11" fmla="*/ 711670 w 739633"/>
              <a:gd name="connsiteY11" fmla="*/ 1011728 h 1204529"/>
              <a:gd name="connsiteX12" fmla="*/ 565815 w 739633"/>
              <a:gd name="connsiteY12" fmla="*/ 826605 h 1204529"/>
              <a:gd name="connsiteX13" fmla="*/ 184347 w 739633"/>
              <a:gd name="connsiteY13" fmla="*/ 534894 h 1204529"/>
              <a:gd name="connsiteX14" fmla="*/ 83371 w 739633"/>
              <a:gd name="connsiteY14" fmla="*/ 652700 h 1204529"/>
              <a:gd name="connsiteX15" fmla="*/ 167518 w 739633"/>
              <a:gd name="connsiteY15" fmla="*/ 506845 h 1204529"/>
              <a:gd name="connsiteX16" fmla="*/ 60932 w 739633"/>
              <a:gd name="connsiteY16" fmla="*/ 523674 h 1204529"/>
              <a:gd name="connsiteX17" fmla="*/ 145079 w 739633"/>
              <a:gd name="connsiteY17" fmla="*/ 338551 h 1204529"/>
              <a:gd name="connsiteX18" fmla="*/ 223616 w 739633"/>
              <a:gd name="connsiteY18" fmla="*/ 237574 h 1204529"/>
              <a:gd name="connsiteX19" fmla="*/ 173128 w 739633"/>
              <a:gd name="connsiteY19" fmla="*/ 159036 h 1204529"/>
              <a:gd name="connsiteX20" fmla="*/ 274105 w 739633"/>
              <a:gd name="connsiteY20" fmla="*/ 383429 h 1204529"/>
              <a:gd name="connsiteX21" fmla="*/ 122640 w 739633"/>
              <a:gd name="connsiteY21" fmla="*/ 1962 h 120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9633" h="1204529">
                <a:moveTo>
                  <a:pt x="122640" y="1962"/>
                </a:moveTo>
                <a:cubicBezTo>
                  <a:pt x="105811" y="-19542"/>
                  <a:pt x="192762" y="140337"/>
                  <a:pt x="173128" y="254403"/>
                </a:cubicBezTo>
                <a:cubicBezTo>
                  <a:pt x="153494" y="368469"/>
                  <a:pt x="24467" y="636806"/>
                  <a:pt x="4833" y="686359"/>
                </a:cubicBezTo>
                <a:cubicBezTo>
                  <a:pt x="-14801" y="735913"/>
                  <a:pt x="30078" y="572293"/>
                  <a:pt x="55322" y="551724"/>
                </a:cubicBezTo>
                <a:cubicBezTo>
                  <a:pt x="80566" y="531155"/>
                  <a:pt x="68411" y="514325"/>
                  <a:pt x="156298" y="562943"/>
                </a:cubicBezTo>
                <a:cubicBezTo>
                  <a:pt x="244185" y="611561"/>
                  <a:pt x="525611" y="820995"/>
                  <a:pt x="582644" y="843434"/>
                </a:cubicBezTo>
                <a:cubicBezTo>
                  <a:pt x="639677" y="865873"/>
                  <a:pt x="474188" y="639611"/>
                  <a:pt x="498497" y="697579"/>
                </a:cubicBezTo>
                <a:cubicBezTo>
                  <a:pt x="522806" y="755547"/>
                  <a:pt x="697646" y="1132340"/>
                  <a:pt x="728500" y="1191243"/>
                </a:cubicBezTo>
                <a:cubicBezTo>
                  <a:pt x="759354" y="1250146"/>
                  <a:pt x="720085" y="1096811"/>
                  <a:pt x="683621" y="1050997"/>
                </a:cubicBezTo>
                <a:cubicBezTo>
                  <a:pt x="647157" y="1005184"/>
                  <a:pt x="594799" y="964045"/>
                  <a:pt x="509717" y="916362"/>
                </a:cubicBezTo>
                <a:cubicBezTo>
                  <a:pt x="424635" y="868679"/>
                  <a:pt x="139469" y="749003"/>
                  <a:pt x="173128" y="764897"/>
                </a:cubicBezTo>
                <a:cubicBezTo>
                  <a:pt x="206787" y="780791"/>
                  <a:pt x="646222" y="1001443"/>
                  <a:pt x="711670" y="1011728"/>
                </a:cubicBezTo>
                <a:cubicBezTo>
                  <a:pt x="777118" y="1022013"/>
                  <a:pt x="653702" y="906077"/>
                  <a:pt x="565815" y="826605"/>
                </a:cubicBezTo>
                <a:cubicBezTo>
                  <a:pt x="477928" y="747133"/>
                  <a:pt x="264754" y="563878"/>
                  <a:pt x="184347" y="534894"/>
                </a:cubicBezTo>
                <a:cubicBezTo>
                  <a:pt x="103940" y="505910"/>
                  <a:pt x="86176" y="657375"/>
                  <a:pt x="83371" y="652700"/>
                </a:cubicBezTo>
                <a:cubicBezTo>
                  <a:pt x="80566" y="648025"/>
                  <a:pt x="171258" y="528349"/>
                  <a:pt x="167518" y="506845"/>
                </a:cubicBezTo>
                <a:cubicBezTo>
                  <a:pt x="163778" y="485341"/>
                  <a:pt x="64672" y="551723"/>
                  <a:pt x="60932" y="523674"/>
                </a:cubicBezTo>
                <a:cubicBezTo>
                  <a:pt x="57192" y="495625"/>
                  <a:pt x="117965" y="386234"/>
                  <a:pt x="145079" y="338551"/>
                </a:cubicBezTo>
                <a:cubicBezTo>
                  <a:pt x="172193" y="290868"/>
                  <a:pt x="218941" y="267493"/>
                  <a:pt x="223616" y="237574"/>
                </a:cubicBezTo>
                <a:cubicBezTo>
                  <a:pt x="228291" y="207655"/>
                  <a:pt x="164713" y="134727"/>
                  <a:pt x="173128" y="159036"/>
                </a:cubicBezTo>
                <a:cubicBezTo>
                  <a:pt x="181543" y="183345"/>
                  <a:pt x="281585" y="405868"/>
                  <a:pt x="274105" y="383429"/>
                </a:cubicBezTo>
                <a:cubicBezTo>
                  <a:pt x="266625" y="360990"/>
                  <a:pt x="139469" y="23466"/>
                  <a:pt x="122640" y="1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1FBE5800-8C30-2F99-6A25-647074728A11}"/>
              </a:ext>
            </a:extLst>
          </p:cNvPr>
          <p:cNvSpPr/>
          <p:nvPr/>
        </p:nvSpPr>
        <p:spPr>
          <a:xfrm>
            <a:off x="6122375" y="3417266"/>
            <a:ext cx="754163" cy="1289165"/>
          </a:xfrm>
          <a:custGeom>
            <a:avLst/>
            <a:gdLst>
              <a:gd name="connsiteX0" fmla="*/ 3544 w 754163"/>
              <a:gd name="connsiteY0" fmla="*/ 4722 h 1289165"/>
              <a:gd name="connsiteX1" fmla="*/ 676722 w 754163"/>
              <a:gd name="connsiteY1" fmla="*/ 554484 h 1289165"/>
              <a:gd name="connsiteX2" fmla="*/ 542086 w 754163"/>
              <a:gd name="connsiteY2" fmla="*/ 403019 h 1289165"/>
              <a:gd name="connsiteX3" fmla="*/ 654283 w 754163"/>
              <a:gd name="connsiteY3" fmla="*/ 677900 h 1289165"/>
              <a:gd name="connsiteX4" fmla="*/ 727210 w 754163"/>
              <a:gd name="connsiteY4" fmla="*/ 1121075 h 1289165"/>
              <a:gd name="connsiteX5" fmla="*/ 744040 w 754163"/>
              <a:gd name="connsiteY5" fmla="*/ 919122 h 1289165"/>
              <a:gd name="connsiteX6" fmla="*/ 744040 w 754163"/>
              <a:gd name="connsiteY6" fmla="*/ 1266930 h 1289165"/>
              <a:gd name="connsiteX7" fmla="*/ 727210 w 754163"/>
              <a:gd name="connsiteY7" fmla="*/ 1160344 h 1289165"/>
              <a:gd name="connsiteX8" fmla="*/ 441110 w 754163"/>
              <a:gd name="connsiteY8" fmla="*/ 403019 h 1289165"/>
              <a:gd name="connsiteX9" fmla="*/ 665502 w 754163"/>
              <a:gd name="connsiteY9" fmla="*/ 1003269 h 1289165"/>
              <a:gd name="connsiteX10" fmla="*/ 682332 w 754163"/>
              <a:gd name="connsiteY10" fmla="*/ 773267 h 1289165"/>
              <a:gd name="connsiteX11" fmla="*/ 598185 w 754163"/>
              <a:gd name="connsiteY11" fmla="*/ 425458 h 1289165"/>
              <a:gd name="connsiteX12" fmla="*/ 474769 w 754163"/>
              <a:gd name="connsiteY12" fmla="*/ 391799 h 1289165"/>
              <a:gd name="connsiteX13" fmla="*/ 592575 w 754163"/>
              <a:gd name="connsiteY13" fmla="*/ 560094 h 1289165"/>
              <a:gd name="connsiteX14" fmla="*/ 474769 w 754163"/>
              <a:gd name="connsiteY14" fmla="*/ 346921 h 1289165"/>
              <a:gd name="connsiteX15" fmla="*/ 413061 w 754163"/>
              <a:gd name="connsiteY15" fmla="*/ 290822 h 1289165"/>
              <a:gd name="connsiteX16" fmla="*/ 3544 w 754163"/>
              <a:gd name="connsiteY16" fmla="*/ 4722 h 12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163" h="1289165">
                <a:moveTo>
                  <a:pt x="3544" y="4722"/>
                </a:moveTo>
                <a:cubicBezTo>
                  <a:pt x="47487" y="48666"/>
                  <a:pt x="586965" y="488101"/>
                  <a:pt x="676722" y="554484"/>
                </a:cubicBezTo>
                <a:cubicBezTo>
                  <a:pt x="766479" y="620867"/>
                  <a:pt x="545826" y="382450"/>
                  <a:pt x="542086" y="403019"/>
                </a:cubicBezTo>
                <a:cubicBezTo>
                  <a:pt x="538346" y="423588"/>
                  <a:pt x="623429" y="558224"/>
                  <a:pt x="654283" y="677900"/>
                </a:cubicBezTo>
                <a:cubicBezTo>
                  <a:pt x="685137" y="797576"/>
                  <a:pt x="712251" y="1080871"/>
                  <a:pt x="727210" y="1121075"/>
                </a:cubicBezTo>
                <a:cubicBezTo>
                  <a:pt x="742170" y="1161279"/>
                  <a:pt x="741235" y="894813"/>
                  <a:pt x="744040" y="919122"/>
                </a:cubicBezTo>
                <a:cubicBezTo>
                  <a:pt x="746845" y="943431"/>
                  <a:pt x="746845" y="1226726"/>
                  <a:pt x="744040" y="1266930"/>
                </a:cubicBezTo>
                <a:cubicBezTo>
                  <a:pt x="741235" y="1307134"/>
                  <a:pt x="777698" y="1304329"/>
                  <a:pt x="727210" y="1160344"/>
                </a:cubicBezTo>
                <a:cubicBezTo>
                  <a:pt x="676722" y="1016359"/>
                  <a:pt x="451395" y="429198"/>
                  <a:pt x="441110" y="403019"/>
                </a:cubicBezTo>
                <a:cubicBezTo>
                  <a:pt x="430825" y="376840"/>
                  <a:pt x="625298" y="941561"/>
                  <a:pt x="665502" y="1003269"/>
                </a:cubicBezTo>
                <a:cubicBezTo>
                  <a:pt x="705706" y="1064977"/>
                  <a:pt x="693551" y="869569"/>
                  <a:pt x="682332" y="773267"/>
                </a:cubicBezTo>
                <a:cubicBezTo>
                  <a:pt x="671113" y="676965"/>
                  <a:pt x="632779" y="489036"/>
                  <a:pt x="598185" y="425458"/>
                </a:cubicBezTo>
                <a:cubicBezTo>
                  <a:pt x="563591" y="361880"/>
                  <a:pt x="475704" y="369360"/>
                  <a:pt x="474769" y="391799"/>
                </a:cubicBezTo>
                <a:cubicBezTo>
                  <a:pt x="473834" y="414238"/>
                  <a:pt x="592575" y="567574"/>
                  <a:pt x="592575" y="560094"/>
                </a:cubicBezTo>
                <a:cubicBezTo>
                  <a:pt x="592575" y="552614"/>
                  <a:pt x="504688" y="391800"/>
                  <a:pt x="474769" y="346921"/>
                </a:cubicBezTo>
                <a:cubicBezTo>
                  <a:pt x="444850" y="302042"/>
                  <a:pt x="488794" y="345050"/>
                  <a:pt x="413061" y="290822"/>
                </a:cubicBezTo>
                <a:cubicBezTo>
                  <a:pt x="337328" y="236594"/>
                  <a:pt x="-40399" y="-39222"/>
                  <a:pt x="3544" y="4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FA7F8304-C60D-EB30-A8A1-1022DFD4AFA3}"/>
              </a:ext>
            </a:extLst>
          </p:cNvPr>
          <p:cNvSpPr/>
          <p:nvPr/>
        </p:nvSpPr>
        <p:spPr>
          <a:xfrm>
            <a:off x="6336128" y="3985899"/>
            <a:ext cx="448180" cy="1188296"/>
          </a:xfrm>
          <a:custGeom>
            <a:avLst/>
            <a:gdLst>
              <a:gd name="connsiteX0" fmla="*/ 2964 w 448180"/>
              <a:gd name="connsiteY0" fmla="*/ 8290 h 1188296"/>
              <a:gd name="connsiteX1" fmla="*/ 423700 w 448180"/>
              <a:gd name="connsiteY1" fmla="*/ 692688 h 1188296"/>
              <a:gd name="connsiteX2" fmla="*/ 401261 w 448180"/>
              <a:gd name="connsiteY2" fmla="*/ 1169522 h 1188296"/>
              <a:gd name="connsiteX3" fmla="*/ 429310 w 448180"/>
              <a:gd name="connsiteY3" fmla="*/ 1079765 h 1188296"/>
              <a:gd name="connsiteX4" fmla="*/ 390041 w 448180"/>
              <a:gd name="connsiteY4" fmla="*/ 961959 h 1188296"/>
              <a:gd name="connsiteX5" fmla="*/ 272235 w 448180"/>
              <a:gd name="connsiteY5" fmla="*/ 844153 h 1188296"/>
              <a:gd name="connsiteX6" fmla="*/ 429310 w 448180"/>
              <a:gd name="connsiteY6" fmla="*/ 995618 h 1188296"/>
              <a:gd name="connsiteX7" fmla="*/ 418090 w 448180"/>
              <a:gd name="connsiteY7" fmla="*/ 827323 h 1188296"/>
              <a:gd name="connsiteX8" fmla="*/ 277845 w 448180"/>
              <a:gd name="connsiteY8" fmla="*/ 473905 h 1188296"/>
              <a:gd name="connsiteX9" fmla="*/ 199308 w 448180"/>
              <a:gd name="connsiteY9" fmla="*/ 630980 h 1188296"/>
              <a:gd name="connsiteX10" fmla="*/ 277845 w 448180"/>
              <a:gd name="connsiteY10" fmla="*/ 457075 h 1188296"/>
              <a:gd name="connsiteX11" fmla="*/ 283455 w 448180"/>
              <a:gd name="connsiteY11" fmla="*/ 412197 h 1188296"/>
              <a:gd name="connsiteX12" fmla="*/ 171259 w 448180"/>
              <a:gd name="connsiteY12" fmla="*/ 120486 h 1188296"/>
              <a:gd name="connsiteX13" fmla="*/ 232966 w 448180"/>
              <a:gd name="connsiteY13" fmla="*/ 300000 h 1188296"/>
              <a:gd name="connsiteX14" fmla="*/ 2964 w 448180"/>
              <a:gd name="connsiteY14" fmla="*/ 8290 h 118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180" h="1188296">
                <a:moveTo>
                  <a:pt x="2964" y="8290"/>
                </a:moveTo>
                <a:cubicBezTo>
                  <a:pt x="34753" y="73738"/>
                  <a:pt x="357317" y="499149"/>
                  <a:pt x="423700" y="692688"/>
                </a:cubicBezTo>
                <a:cubicBezTo>
                  <a:pt x="490083" y="886227"/>
                  <a:pt x="400326" y="1105009"/>
                  <a:pt x="401261" y="1169522"/>
                </a:cubicBezTo>
                <a:cubicBezTo>
                  <a:pt x="402196" y="1234035"/>
                  <a:pt x="431180" y="1114359"/>
                  <a:pt x="429310" y="1079765"/>
                </a:cubicBezTo>
                <a:cubicBezTo>
                  <a:pt x="427440" y="1045171"/>
                  <a:pt x="416220" y="1001228"/>
                  <a:pt x="390041" y="961959"/>
                </a:cubicBezTo>
                <a:cubicBezTo>
                  <a:pt x="363862" y="922690"/>
                  <a:pt x="265690" y="838543"/>
                  <a:pt x="272235" y="844153"/>
                </a:cubicBezTo>
                <a:cubicBezTo>
                  <a:pt x="278780" y="849763"/>
                  <a:pt x="405001" y="998423"/>
                  <a:pt x="429310" y="995618"/>
                </a:cubicBezTo>
                <a:cubicBezTo>
                  <a:pt x="453619" y="992813"/>
                  <a:pt x="443334" y="914275"/>
                  <a:pt x="418090" y="827323"/>
                </a:cubicBezTo>
                <a:cubicBezTo>
                  <a:pt x="392846" y="740371"/>
                  <a:pt x="314309" y="506629"/>
                  <a:pt x="277845" y="473905"/>
                </a:cubicBezTo>
                <a:cubicBezTo>
                  <a:pt x="241381" y="441181"/>
                  <a:pt x="199308" y="633785"/>
                  <a:pt x="199308" y="630980"/>
                </a:cubicBezTo>
                <a:cubicBezTo>
                  <a:pt x="199308" y="628175"/>
                  <a:pt x="277845" y="457075"/>
                  <a:pt x="277845" y="457075"/>
                </a:cubicBezTo>
                <a:cubicBezTo>
                  <a:pt x="291869" y="420611"/>
                  <a:pt x="301219" y="468295"/>
                  <a:pt x="283455" y="412197"/>
                </a:cubicBezTo>
                <a:cubicBezTo>
                  <a:pt x="265691" y="356099"/>
                  <a:pt x="179674" y="139185"/>
                  <a:pt x="171259" y="120486"/>
                </a:cubicBezTo>
                <a:cubicBezTo>
                  <a:pt x="162844" y="101787"/>
                  <a:pt x="261015" y="314024"/>
                  <a:pt x="232966" y="300000"/>
                </a:cubicBezTo>
                <a:cubicBezTo>
                  <a:pt x="204917" y="285976"/>
                  <a:pt x="-28825" y="-57158"/>
                  <a:pt x="2964" y="8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A1AA152-442E-E15A-EE2C-F16D81BEAC43}"/>
              </a:ext>
            </a:extLst>
          </p:cNvPr>
          <p:cNvSpPr/>
          <p:nvPr/>
        </p:nvSpPr>
        <p:spPr>
          <a:xfrm>
            <a:off x="5168692" y="4838820"/>
            <a:ext cx="655119" cy="963253"/>
          </a:xfrm>
          <a:custGeom>
            <a:avLst/>
            <a:gdLst>
              <a:gd name="connsiteX0" fmla="*/ 3558 w 655119"/>
              <a:gd name="connsiteY0" fmla="*/ 8061 h 963253"/>
              <a:gd name="connsiteX1" fmla="*/ 553320 w 655119"/>
              <a:gd name="connsiteY1" fmla="*/ 664409 h 963253"/>
              <a:gd name="connsiteX2" fmla="*/ 654297 w 655119"/>
              <a:gd name="connsiteY2" fmla="*/ 961730 h 963253"/>
              <a:gd name="connsiteX3" fmla="*/ 603809 w 655119"/>
              <a:gd name="connsiteY3" fmla="*/ 787825 h 963253"/>
              <a:gd name="connsiteX4" fmla="*/ 491612 w 655119"/>
              <a:gd name="connsiteY4" fmla="*/ 400748 h 963253"/>
              <a:gd name="connsiteX5" fmla="*/ 553320 w 655119"/>
              <a:gd name="connsiteY5" fmla="*/ 557823 h 963253"/>
              <a:gd name="connsiteX6" fmla="*/ 340147 w 655119"/>
              <a:gd name="connsiteY6" fmla="*/ 294162 h 963253"/>
              <a:gd name="connsiteX7" fmla="*/ 457953 w 655119"/>
              <a:gd name="connsiteY7" fmla="*/ 518554 h 963253"/>
              <a:gd name="connsiteX8" fmla="*/ 323318 w 655119"/>
              <a:gd name="connsiteY8" fmla="*/ 310991 h 963253"/>
              <a:gd name="connsiteX9" fmla="*/ 3558 w 655119"/>
              <a:gd name="connsiteY9" fmla="*/ 8061 h 96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119" h="963253">
                <a:moveTo>
                  <a:pt x="3558" y="8061"/>
                </a:moveTo>
                <a:cubicBezTo>
                  <a:pt x="41892" y="66964"/>
                  <a:pt x="444864" y="505464"/>
                  <a:pt x="553320" y="664409"/>
                </a:cubicBezTo>
                <a:cubicBezTo>
                  <a:pt x="661776" y="823354"/>
                  <a:pt x="645882" y="941161"/>
                  <a:pt x="654297" y="961730"/>
                </a:cubicBezTo>
                <a:cubicBezTo>
                  <a:pt x="662712" y="982299"/>
                  <a:pt x="603809" y="787825"/>
                  <a:pt x="603809" y="787825"/>
                </a:cubicBezTo>
                <a:cubicBezTo>
                  <a:pt x="576695" y="694328"/>
                  <a:pt x="500027" y="439082"/>
                  <a:pt x="491612" y="400748"/>
                </a:cubicBezTo>
                <a:cubicBezTo>
                  <a:pt x="483197" y="362414"/>
                  <a:pt x="578564" y="575587"/>
                  <a:pt x="553320" y="557823"/>
                </a:cubicBezTo>
                <a:cubicBezTo>
                  <a:pt x="528076" y="540059"/>
                  <a:pt x="356041" y="300707"/>
                  <a:pt x="340147" y="294162"/>
                </a:cubicBezTo>
                <a:cubicBezTo>
                  <a:pt x="324253" y="287617"/>
                  <a:pt x="460758" y="515749"/>
                  <a:pt x="457953" y="518554"/>
                </a:cubicBezTo>
                <a:cubicBezTo>
                  <a:pt x="455148" y="521359"/>
                  <a:pt x="399051" y="392333"/>
                  <a:pt x="323318" y="310991"/>
                </a:cubicBezTo>
                <a:cubicBezTo>
                  <a:pt x="247586" y="229649"/>
                  <a:pt x="-34776" y="-50842"/>
                  <a:pt x="3558" y="8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5DF27E9E-EDEE-9F3E-3C56-0686F065663C}"/>
              </a:ext>
            </a:extLst>
          </p:cNvPr>
          <p:cNvSpPr/>
          <p:nvPr/>
        </p:nvSpPr>
        <p:spPr>
          <a:xfrm>
            <a:off x="5671227" y="3813126"/>
            <a:ext cx="602308" cy="1527473"/>
          </a:xfrm>
          <a:custGeom>
            <a:avLst/>
            <a:gdLst>
              <a:gd name="connsiteX0" fmla="*/ 297 w 602308"/>
              <a:gd name="connsiteY0" fmla="*/ 1549 h 1527473"/>
              <a:gd name="connsiteX1" fmla="*/ 314447 w 602308"/>
              <a:gd name="connsiteY1" fmla="*/ 584970 h 1527473"/>
              <a:gd name="connsiteX2" fmla="*/ 392984 w 602308"/>
              <a:gd name="connsiteY2" fmla="*/ 983267 h 1527473"/>
              <a:gd name="connsiteX3" fmla="*/ 353715 w 602308"/>
              <a:gd name="connsiteY3" fmla="*/ 736435 h 1527473"/>
              <a:gd name="connsiteX4" fmla="*/ 314447 w 602308"/>
              <a:gd name="connsiteY4" fmla="*/ 657897 h 1527473"/>
              <a:gd name="connsiteX5" fmla="*/ 196640 w 602308"/>
              <a:gd name="connsiteY5" fmla="*/ 506432 h 1527473"/>
              <a:gd name="connsiteX6" fmla="*/ 381764 w 602308"/>
              <a:gd name="connsiteY6" fmla="*/ 786923 h 1527473"/>
              <a:gd name="connsiteX7" fmla="*/ 202250 w 602308"/>
              <a:gd name="connsiteY7" fmla="*/ 1241318 h 1527473"/>
              <a:gd name="connsiteX8" fmla="*/ 297617 w 602308"/>
              <a:gd name="connsiteY8" fmla="*/ 1084243 h 1527473"/>
              <a:gd name="connsiteX9" fmla="*/ 134933 w 602308"/>
              <a:gd name="connsiteY9" fmla="*/ 1409613 h 1527473"/>
              <a:gd name="connsiteX10" fmla="*/ 134933 w 602308"/>
              <a:gd name="connsiteY10" fmla="*/ 1527419 h 1527473"/>
              <a:gd name="connsiteX11" fmla="*/ 123713 w 602308"/>
              <a:gd name="connsiteY11" fmla="*/ 1420832 h 1527473"/>
              <a:gd name="connsiteX12" fmla="*/ 224690 w 602308"/>
              <a:gd name="connsiteY12" fmla="*/ 1157171 h 1527473"/>
              <a:gd name="connsiteX13" fmla="*/ 392984 w 602308"/>
              <a:gd name="connsiteY13" fmla="*/ 876680 h 1527473"/>
              <a:gd name="connsiteX14" fmla="*/ 449082 w 602308"/>
              <a:gd name="connsiteY14" fmla="*/ 719605 h 1527473"/>
              <a:gd name="connsiteX15" fmla="*/ 600547 w 602308"/>
              <a:gd name="connsiteY15" fmla="*/ 854241 h 1527473"/>
              <a:gd name="connsiteX16" fmla="*/ 336886 w 602308"/>
              <a:gd name="connsiteY16" fmla="*/ 685946 h 1527473"/>
              <a:gd name="connsiteX17" fmla="*/ 320056 w 602308"/>
              <a:gd name="connsiteY17" fmla="*/ 517652 h 1527473"/>
              <a:gd name="connsiteX18" fmla="*/ 258348 w 602308"/>
              <a:gd name="connsiteY18" fmla="*/ 416675 h 1527473"/>
              <a:gd name="connsiteX19" fmla="*/ 297 w 602308"/>
              <a:gd name="connsiteY19" fmla="*/ 1549 h 152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2308" h="1527473">
                <a:moveTo>
                  <a:pt x="297" y="1549"/>
                </a:moveTo>
                <a:cubicBezTo>
                  <a:pt x="9647" y="29598"/>
                  <a:pt x="248999" y="421350"/>
                  <a:pt x="314447" y="584970"/>
                </a:cubicBezTo>
                <a:cubicBezTo>
                  <a:pt x="379895" y="748590"/>
                  <a:pt x="386439" y="958023"/>
                  <a:pt x="392984" y="983267"/>
                </a:cubicBezTo>
                <a:cubicBezTo>
                  <a:pt x="399529" y="1008511"/>
                  <a:pt x="366805" y="790663"/>
                  <a:pt x="353715" y="736435"/>
                </a:cubicBezTo>
                <a:cubicBezTo>
                  <a:pt x="340626" y="682207"/>
                  <a:pt x="340626" y="696231"/>
                  <a:pt x="314447" y="657897"/>
                </a:cubicBezTo>
                <a:cubicBezTo>
                  <a:pt x="288268" y="619563"/>
                  <a:pt x="185420" y="484928"/>
                  <a:pt x="196640" y="506432"/>
                </a:cubicBezTo>
                <a:cubicBezTo>
                  <a:pt x="207860" y="527936"/>
                  <a:pt x="380829" y="664442"/>
                  <a:pt x="381764" y="786923"/>
                </a:cubicBezTo>
                <a:cubicBezTo>
                  <a:pt x="382699" y="909404"/>
                  <a:pt x="216274" y="1191765"/>
                  <a:pt x="202250" y="1241318"/>
                </a:cubicBezTo>
                <a:cubicBezTo>
                  <a:pt x="188226" y="1290871"/>
                  <a:pt x="308836" y="1056194"/>
                  <a:pt x="297617" y="1084243"/>
                </a:cubicBezTo>
                <a:cubicBezTo>
                  <a:pt x="286398" y="1112292"/>
                  <a:pt x="162047" y="1335750"/>
                  <a:pt x="134933" y="1409613"/>
                </a:cubicBezTo>
                <a:cubicBezTo>
                  <a:pt x="107819" y="1483476"/>
                  <a:pt x="136803" y="1525549"/>
                  <a:pt x="134933" y="1527419"/>
                </a:cubicBezTo>
                <a:cubicBezTo>
                  <a:pt x="133063" y="1529289"/>
                  <a:pt x="108754" y="1482540"/>
                  <a:pt x="123713" y="1420832"/>
                </a:cubicBezTo>
                <a:cubicBezTo>
                  <a:pt x="138673" y="1359124"/>
                  <a:pt x="179812" y="1247863"/>
                  <a:pt x="224690" y="1157171"/>
                </a:cubicBezTo>
                <a:cubicBezTo>
                  <a:pt x="269568" y="1066479"/>
                  <a:pt x="355585" y="949608"/>
                  <a:pt x="392984" y="876680"/>
                </a:cubicBezTo>
                <a:cubicBezTo>
                  <a:pt x="430383" y="803752"/>
                  <a:pt x="414488" y="723345"/>
                  <a:pt x="449082" y="719605"/>
                </a:cubicBezTo>
                <a:cubicBezTo>
                  <a:pt x="483676" y="715865"/>
                  <a:pt x="619246" y="859851"/>
                  <a:pt x="600547" y="854241"/>
                </a:cubicBezTo>
                <a:cubicBezTo>
                  <a:pt x="581848" y="848631"/>
                  <a:pt x="383634" y="742044"/>
                  <a:pt x="336886" y="685946"/>
                </a:cubicBezTo>
                <a:cubicBezTo>
                  <a:pt x="290138" y="629848"/>
                  <a:pt x="333146" y="562530"/>
                  <a:pt x="320056" y="517652"/>
                </a:cubicBezTo>
                <a:cubicBezTo>
                  <a:pt x="306966" y="472774"/>
                  <a:pt x="311641" y="498952"/>
                  <a:pt x="258348" y="416675"/>
                </a:cubicBezTo>
                <a:cubicBezTo>
                  <a:pt x="205055" y="334398"/>
                  <a:pt x="-9053" y="-26500"/>
                  <a:pt x="297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26F6F1B6-88E5-00FA-4E6F-A03092CCE4E7}"/>
              </a:ext>
            </a:extLst>
          </p:cNvPr>
          <p:cNvSpPr/>
          <p:nvPr/>
        </p:nvSpPr>
        <p:spPr>
          <a:xfrm>
            <a:off x="4571765" y="4061417"/>
            <a:ext cx="1112632" cy="1116415"/>
          </a:xfrm>
          <a:custGeom>
            <a:avLst/>
            <a:gdLst>
              <a:gd name="connsiteX0" fmla="*/ 235 w 1112632"/>
              <a:gd name="connsiteY0" fmla="*/ 162774 h 1116415"/>
              <a:gd name="connsiteX1" fmla="*/ 583656 w 1112632"/>
              <a:gd name="connsiteY1" fmla="*/ 347898 h 1116415"/>
              <a:gd name="connsiteX2" fmla="*/ 993172 w 1112632"/>
              <a:gd name="connsiteY2" fmla="*/ 740585 h 1116415"/>
              <a:gd name="connsiteX3" fmla="*/ 875366 w 1112632"/>
              <a:gd name="connsiteY3" fmla="*/ 465704 h 1116415"/>
              <a:gd name="connsiteX4" fmla="*/ 662193 w 1112632"/>
              <a:gd name="connsiteY4" fmla="*/ 90 h 1116415"/>
              <a:gd name="connsiteX5" fmla="*/ 858537 w 1112632"/>
              <a:gd name="connsiteY5" fmla="*/ 504973 h 1116415"/>
              <a:gd name="connsiteX6" fmla="*/ 1110979 w 1112632"/>
              <a:gd name="connsiteY6" fmla="*/ 1110833 h 1116415"/>
              <a:gd name="connsiteX7" fmla="*/ 959514 w 1112632"/>
              <a:gd name="connsiteY7" fmla="*/ 785464 h 1116415"/>
              <a:gd name="connsiteX8" fmla="*/ 796829 w 1112632"/>
              <a:gd name="connsiteY8" fmla="*/ 432046 h 1116415"/>
              <a:gd name="connsiteX9" fmla="*/ 359263 w 1112632"/>
              <a:gd name="connsiteY9" fmla="*/ 39358 h 1116415"/>
              <a:gd name="connsiteX10" fmla="*/ 673413 w 1112632"/>
              <a:gd name="connsiteY10" fmla="*/ 308630 h 1116415"/>
              <a:gd name="connsiteX11" fmla="*/ 606095 w 1112632"/>
              <a:gd name="connsiteY11" fmla="*/ 308630 h 1116415"/>
              <a:gd name="connsiteX12" fmla="*/ 785609 w 1112632"/>
              <a:gd name="connsiteY12" fmla="*/ 493754 h 1116415"/>
              <a:gd name="connsiteX13" fmla="*/ 516338 w 1112632"/>
              <a:gd name="connsiteY13" fmla="*/ 291800 h 1116415"/>
              <a:gd name="connsiteX14" fmla="*/ 235 w 1112632"/>
              <a:gd name="connsiteY14" fmla="*/ 162774 h 111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2632" h="1116415">
                <a:moveTo>
                  <a:pt x="235" y="162774"/>
                </a:moveTo>
                <a:cubicBezTo>
                  <a:pt x="11455" y="172124"/>
                  <a:pt x="418167" y="251596"/>
                  <a:pt x="583656" y="347898"/>
                </a:cubicBezTo>
                <a:cubicBezTo>
                  <a:pt x="749145" y="444200"/>
                  <a:pt x="944554" y="720951"/>
                  <a:pt x="993172" y="740585"/>
                </a:cubicBezTo>
                <a:cubicBezTo>
                  <a:pt x="1041790" y="760219"/>
                  <a:pt x="930529" y="589120"/>
                  <a:pt x="875366" y="465704"/>
                </a:cubicBezTo>
                <a:cubicBezTo>
                  <a:pt x="820203" y="342288"/>
                  <a:pt x="664998" y="-6455"/>
                  <a:pt x="662193" y="90"/>
                </a:cubicBezTo>
                <a:cubicBezTo>
                  <a:pt x="659388" y="6635"/>
                  <a:pt x="783739" y="319849"/>
                  <a:pt x="858537" y="504973"/>
                </a:cubicBezTo>
                <a:cubicBezTo>
                  <a:pt x="933335" y="690097"/>
                  <a:pt x="1094149" y="1064084"/>
                  <a:pt x="1110979" y="1110833"/>
                </a:cubicBezTo>
                <a:cubicBezTo>
                  <a:pt x="1127809" y="1157582"/>
                  <a:pt x="1011872" y="898595"/>
                  <a:pt x="959514" y="785464"/>
                </a:cubicBezTo>
                <a:cubicBezTo>
                  <a:pt x="907156" y="672333"/>
                  <a:pt x="896871" y="556397"/>
                  <a:pt x="796829" y="432046"/>
                </a:cubicBezTo>
                <a:cubicBezTo>
                  <a:pt x="696787" y="307695"/>
                  <a:pt x="379832" y="59927"/>
                  <a:pt x="359263" y="39358"/>
                </a:cubicBezTo>
                <a:cubicBezTo>
                  <a:pt x="338694" y="18789"/>
                  <a:pt x="632274" y="263751"/>
                  <a:pt x="673413" y="308630"/>
                </a:cubicBezTo>
                <a:cubicBezTo>
                  <a:pt x="714552" y="353509"/>
                  <a:pt x="587396" y="277776"/>
                  <a:pt x="606095" y="308630"/>
                </a:cubicBezTo>
                <a:cubicBezTo>
                  <a:pt x="624794" y="339484"/>
                  <a:pt x="800568" y="496559"/>
                  <a:pt x="785609" y="493754"/>
                </a:cubicBezTo>
                <a:cubicBezTo>
                  <a:pt x="770650" y="490949"/>
                  <a:pt x="650973" y="349768"/>
                  <a:pt x="516338" y="291800"/>
                </a:cubicBezTo>
                <a:cubicBezTo>
                  <a:pt x="381703" y="233832"/>
                  <a:pt x="-10985" y="153424"/>
                  <a:pt x="235" y="162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88873861-FBD8-7CBD-71E3-92D3F745D3D8}"/>
              </a:ext>
            </a:extLst>
          </p:cNvPr>
          <p:cNvSpPr/>
          <p:nvPr/>
        </p:nvSpPr>
        <p:spPr>
          <a:xfrm>
            <a:off x="5295600" y="3657582"/>
            <a:ext cx="556023" cy="1565231"/>
          </a:xfrm>
          <a:custGeom>
            <a:avLst/>
            <a:gdLst>
              <a:gd name="connsiteX0" fmla="*/ 66 w 556023"/>
              <a:gd name="connsiteY0" fmla="*/ 18 h 1565231"/>
              <a:gd name="connsiteX1" fmla="*/ 213239 w 556023"/>
              <a:gd name="connsiteY1" fmla="*/ 437584 h 1565231"/>
              <a:gd name="connsiteX2" fmla="*/ 258118 w 556023"/>
              <a:gd name="connsiteY2" fmla="*/ 768563 h 1565231"/>
              <a:gd name="connsiteX3" fmla="*/ 269337 w 556023"/>
              <a:gd name="connsiteY3" fmla="*/ 718074 h 1565231"/>
              <a:gd name="connsiteX4" fmla="*/ 460071 w 556023"/>
              <a:gd name="connsiteY4" fmla="*/ 1172470 h 1565231"/>
              <a:gd name="connsiteX5" fmla="*/ 375924 w 556023"/>
              <a:gd name="connsiteY5" fmla="*/ 886369 h 1565231"/>
              <a:gd name="connsiteX6" fmla="*/ 263728 w 556023"/>
              <a:gd name="connsiteY6" fmla="*/ 807831 h 1565231"/>
              <a:gd name="connsiteX7" fmla="*/ 375924 w 556023"/>
              <a:gd name="connsiteY7" fmla="*/ 1228568 h 1565231"/>
              <a:gd name="connsiteX8" fmla="*/ 555438 w 556023"/>
              <a:gd name="connsiteY8" fmla="*/ 1565157 h 1565231"/>
              <a:gd name="connsiteX9" fmla="*/ 426412 w 556023"/>
              <a:gd name="connsiteY9" fmla="*/ 1200519 h 1565231"/>
              <a:gd name="connsiteX10" fmla="*/ 235679 w 556023"/>
              <a:gd name="connsiteY10" fmla="*/ 667586 h 1565231"/>
              <a:gd name="connsiteX11" fmla="*/ 56164 w 556023"/>
              <a:gd name="connsiteY11" fmla="*/ 375876 h 1565231"/>
              <a:gd name="connsiteX12" fmla="*/ 246898 w 556023"/>
              <a:gd name="connsiteY12" fmla="*/ 617098 h 1565231"/>
              <a:gd name="connsiteX13" fmla="*/ 190800 w 556023"/>
              <a:gd name="connsiteY13" fmla="*/ 454413 h 1565231"/>
              <a:gd name="connsiteX14" fmla="*/ 66 w 556023"/>
              <a:gd name="connsiteY14" fmla="*/ 18 h 15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6023" h="1565231">
                <a:moveTo>
                  <a:pt x="66" y="18"/>
                </a:moveTo>
                <a:cubicBezTo>
                  <a:pt x="3806" y="-2787"/>
                  <a:pt x="170230" y="309493"/>
                  <a:pt x="213239" y="437584"/>
                </a:cubicBezTo>
                <a:cubicBezTo>
                  <a:pt x="256248" y="565675"/>
                  <a:pt x="248768" y="721815"/>
                  <a:pt x="258118" y="768563"/>
                </a:cubicBezTo>
                <a:cubicBezTo>
                  <a:pt x="267468" y="815311"/>
                  <a:pt x="235678" y="650756"/>
                  <a:pt x="269337" y="718074"/>
                </a:cubicBezTo>
                <a:cubicBezTo>
                  <a:pt x="302996" y="785392"/>
                  <a:pt x="442307" y="1144421"/>
                  <a:pt x="460071" y="1172470"/>
                </a:cubicBezTo>
                <a:cubicBezTo>
                  <a:pt x="477836" y="1200519"/>
                  <a:pt x="408648" y="947142"/>
                  <a:pt x="375924" y="886369"/>
                </a:cubicBezTo>
                <a:cubicBezTo>
                  <a:pt x="343200" y="825596"/>
                  <a:pt x="263728" y="750798"/>
                  <a:pt x="263728" y="807831"/>
                </a:cubicBezTo>
                <a:cubicBezTo>
                  <a:pt x="263728" y="864864"/>
                  <a:pt x="327306" y="1102347"/>
                  <a:pt x="375924" y="1228568"/>
                </a:cubicBezTo>
                <a:cubicBezTo>
                  <a:pt x="424542" y="1354789"/>
                  <a:pt x="547023" y="1569832"/>
                  <a:pt x="555438" y="1565157"/>
                </a:cubicBezTo>
                <a:cubicBezTo>
                  <a:pt x="563853" y="1560482"/>
                  <a:pt x="479705" y="1350114"/>
                  <a:pt x="426412" y="1200519"/>
                </a:cubicBezTo>
                <a:cubicBezTo>
                  <a:pt x="373119" y="1050924"/>
                  <a:pt x="297387" y="805026"/>
                  <a:pt x="235679" y="667586"/>
                </a:cubicBezTo>
                <a:cubicBezTo>
                  <a:pt x="173971" y="530146"/>
                  <a:pt x="54294" y="384291"/>
                  <a:pt x="56164" y="375876"/>
                </a:cubicBezTo>
                <a:cubicBezTo>
                  <a:pt x="58034" y="367461"/>
                  <a:pt x="224459" y="604008"/>
                  <a:pt x="246898" y="617098"/>
                </a:cubicBezTo>
                <a:cubicBezTo>
                  <a:pt x="269337" y="630188"/>
                  <a:pt x="229134" y="556325"/>
                  <a:pt x="190800" y="454413"/>
                </a:cubicBezTo>
                <a:cubicBezTo>
                  <a:pt x="152466" y="352501"/>
                  <a:pt x="-3674" y="2823"/>
                  <a:pt x="6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60D3D79A-D0CD-027D-AE97-6332166AD009}"/>
              </a:ext>
            </a:extLst>
          </p:cNvPr>
          <p:cNvSpPr/>
          <p:nvPr/>
        </p:nvSpPr>
        <p:spPr>
          <a:xfrm>
            <a:off x="6058551" y="3930465"/>
            <a:ext cx="305926" cy="1768185"/>
          </a:xfrm>
          <a:custGeom>
            <a:avLst/>
            <a:gdLst>
              <a:gd name="connsiteX0" fmla="*/ 22489 w 305926"/>
              <a:gd name="connsiteY0" fmla="*/ 7626 h 1768185"/>
              <a:gd name="connsiteX1" fmla="*/ 297370 w 305926"/>
              <a:gd name="connsiteY1" fmla="*/ 501290 h 1768185"/>
              <a:gd name="connsiteX2" fmla="*/ 207613 w 305926"/>
              <a:gd name="connsiteY2" fmla="*/ 753731 h 1768185"/>
              <a:gd name="connsiteX3" fmla="*/ 291761 w 305926"/>
              <a:gd name="connsiteY3" fmla="*/ 680804 h 1768185"/>
              <a:gd name="connsiteX4" fmla="*/ 84197 w 305926"/>
              <a:gd name="connsiteY4" fmla="*/ 1331542 h 1768185"/>
              <a:gd name="connsiteX5" fmla="*/ 61758 w 305926"/>
              <a:gd name="connsiteY5" fmla="*/ 1757888 h 1768185"/>
              <a:gd name="connsiteX6" fmla="*/ 61758 w 305926"/>
              <a:gd name="connsiteY6" fmla="*/ 1583984 h 1768185"/>
              <a:gd name="connsiteX7" fmla="*/ 117856 w 305926"/>
              <a:gd name="connsiteY7" fmla="*/ 1017393 h 1768185"/>
              <a:gd name="connsiteX8" fmla="*/ 112247 w 305926"/>
              <a:gd name="connsiteY8" fmla="*/ 1174468 h 1768185"/>
              <a:gd name="connsiteX9" fmla="*/ 297370 w 305926"/>
              <a:gd name="connsiteY9" fmla="*/ 708853 h 1768185"/>
              <a:gd name="connsiteX10" fmla="*/ 246882 w 305926"/>
              <a:gd name="connsiteY10" fmla="*/ 546168 h 1768185"/>
              <a:gd name="connsiteX11" fmla="*/ 50 w 305926"/>
              <a:gd name="connsiteY11" fmla="*/ 237628 h 1768185"/>
              <a:gd name="connsiteX12" fmla="*/ 224443 w 305926"/>
              <a:gd name="connsiteY12" fmla="*/ 439582 h 1768185"/>
              <a:gd name="connsiteX13" fmla="*/ 140296 w 305926"/>
              <a:gd name="connsiteY13" fmla="*/ 215189 h 1768185"/>
              <a:gd name="connsiteX14" fmla="*/ 22489 w 305926"/>
              <a:gd name="connsiteY14" fmla="*/ 7626 h 176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926" h="1768185">
                <a:moveTo>
                  <a:pt x="22489" y="7626"/>
                </a:moveTo>
                <a:cubicBezTo>
                  <a:pt x="48668" y="55310"/>
                  <a:pt x="266516" y="376939"/>
                  <a:pt x="297370" y="501290"/>
                </a:cubicBezTo>
                <a:cubicBezTo>
                  <a:pt x="328224" y="625641"/>
                  <a:pt x="208548" y="723812"/>
                  <a:pt x="207613" y="753731"/>
                </a:cubicBezTo>
                <a:cubicBezTo>
                  <a:pt x="206678" y="783650"/>
                  <a:pt x="312330" y="584502"/>
                  <a:pt x="291761" y="680804"/>
                </a:cubicBezTo>
                <a:cubicBezTo>
                  <a:pt x="271192" y="777106"/>
                  <a:pt x="122531" y="1152028"/>
                  <a:pt x="84197" y="1331542"/>
                </a:cubicBezTo>
                <a:cubicBezTo>
                  <a:pt x="45863" y="1511056"/>
                  <a:pt x="65498" y="1715814"/>
                  <a:pt x="61758" y="1757888"/>
                </a:cubicBezTo>
                <a:cubicBezTo>
                  <a:pt x="58018" y="1799962"/>
                  <a:pt x="52408" y="1707400"/>
                  <a:pt x="61758" y="1583984"/>
                </a:cubicBezTo>
                <a:cubicBezTo>
                  <a:pt x="71108" y="1460568"/>
                  <a:pt x="109441" y="1085646"/>
                  <a:pt x="117856" y="1017393"/>
                </a:cubicBezTo>
                <a:cubicBezTo>
                  <a:pt x="126271" y="949140"/>
                  <a:pt x="82328" y="1225891"/>
                  <a:pt x="112247" y="1174468"/>
                </a:cubicBezTo>
                <a:cubicBezTo>
                  <a:pt x="142166" y="1123045"/>
                  <a:pt x="274931" y="813570"/>
                  <a:pt x="297370" y="708853"/>
                </a:cubicBezTo>
                <a:cubicBezTo>
                  <a:pt x="319809" y="604136"/>
                  <a:pt x="296435" y="624705"/>
                  <a:pt x="246882" y="546168"/>
                </a:cubicBezTo>
                <a:cubicBezTo>
                  <a:pt x="197329" y="467631"/>
                  <a:pt x="3790" y="255392"/>
                  <a:pt x="50" y="237628"/>
                </a:cubicBezTo>
                <a:cubicBezTo>
                  <a:pt x="-3690" y="219864"/>
                  <a:pt x="201069" y="443322"/>
                  <a:pt x="224443" y="439582"/>
                </a:cubicBezTo>
                <a:cubicBezTo>
                  <a:pt x="247817" y="435842"/>
                  <a:pt x="174890" y="281572"/>
                  <a:pt x="140296" y="215189"/>
                </a:cubicBezTo>
                <a:cubicBezTo>
                  <a:pt x="105702" y="148806"/>
                  <a:pt x="-3690" y="-40058"/>
                  <a:pt x="22489" y="7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C91BF7C-AEC3-D208-56BB-5324DD4685D2}"/>
              </a:ext>
            </a:extLst>
          </p:cNvPr>
          <p:cNvSpPr/>
          <p:nvPr/>
        </p:nvSpPr>
        <p:spPr>
          <a:xfrm>
            <a:off x="4068337" y="4800960"/>
            <a:ext cx="1389105" cy="532164"/>
          </a:xfrm>
          <a:custGeom>
            <a:avLst/>
            <a:gdLst>
              <a:gd name="connsiteX0" fmla="*/ 6624 w 1389105"/>
              <a:gd name="connsiteY0" fmla="*/ 2486 h 532164"/>
              <a:gd name="connsiteX1" fmla="*/ 936201 w 1389105"/>
              <a:gd name="connsiteY1" fmla="*/ 366728 h 532164"/>
              <a:gd name="connsiteX2" fmla="*/ 917230 w 1389105"/>
              <a:gd name="connsiteY2" fmla="*/ 306021 h 532164"/>
              <a:gd name="connsiteX3" fmla="*/ 1372533 w 1389105"/>
              <a:gd name="connsiteY3" fmla="*/ 526084 h 532164"/>
              <a:gd name="connsiteX4" fmla="*/ 1247324 w 1389105"/>
              <a:gd name="connsiteY4" fmla="*/ 453994 h 532164"/>
              <a:gd name="connsiteX5" fmla="*/ 845140 w 1389105"/>
              <a:gd name="connsiteY5" fmla="*/ 279462 h 532164"/>
              <a:gd name="connsiteX6" fmla="*/ 1262501 w 1389105"/>
              <a:gd name="connsiteY6" fmla="*/ 423641 h 532164"/>
              <a:gd name="connsiteX7" fmla="*/ 955172 w 1389105"/>
              <a:gd name="connsiteY7" fmla="*/ 279462 h 532164"/>
              <a:gd name="connsiteX8" fmla="*/ 522634 w 1389105"/>
              <a:gd name="connsiteY8" fmla="*/ 127694 h 532164"/>
              <a:gd name="connsiteX9" fmla="*/ 955172 w 1389105"/>
              <a:gd name="connsiteY9" fmla="*/ 340169 h 532164"/>
              <a:gd name="connsiteX10" fmla="*/ 898259 w 1389105"/>
              <a:gd name="connsiteY10" fmla="*/ 340169 h 532164"/>
              <a:gd name="connsiteX11" fmla="*/ 685784 w 1389105"/>
              <a:gd name="connsiteY11" fmla="*/ 249108 h 532164"/>
              <a:gd name="connsiteX12" fmla="*/ 757874 w 1389105"/>
              <a:gd name="connsiteY12" fmla="*/ 309815 h 532164"/>
              <a:gd name="connsiteX13" fmla="*/ 469515 w 1389105"/>
              <a:gd name="connsiteY13" fmla="*/ 199784 h 532164"/>
              <a:gd name="connsiteX14" fmla="*/ 306365 w 1389105"/>
              <a:gd name="connsiteY14" fmla="*/ 158047 h 532164"/>
              <a:gd name="connsiteX15" fmla="*/ 511251 w 1389105"/>
              <a:gd name="connsiteY15" fmla="*/ 203578 h 532164"/>
              <a:gd name="connsiteX16" fmla="*/ 6624 w 1389105"/>
              <a:gd name="connsiteY16" fmla="*/ 2486 h 5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9105" h="532164">
                <a:moveTo>
                  <a:pt x="6624" y="2486"/>
                </a:moveTo>
                <a:cubicBezTo>
                  <a:pt x="77449" y="29678"/>
                  <a:pt x="784433" y="316139"/>
                  <a:pt x="936201" y="366728"/>
                </a:cubicBezTo>
                <a:cubicBezTo>
                  <a:pt x="1087969" y="417317"/>
                  <a:pt x="844508" y="279462"/>
                  <a:pt x="917230" y="306021"/>
                </a:cubicBezTo>
                <a:cubicBezTo>
                  <a:pt x="989952" y="332580"/>
                  <a:pt x="1317517" y="501422"/>
                  <a:pt x="1372533" y="526084"/>
                </a:cubicBezTo>
                <a:cubicBezTo>
                  <a:pt x="1427549" y="550746"/>
                  <a:pt x="1335223" y="495098"/>
                  <a:pt x="1247324" y="453994"/>
                </a:cubicBezTo>
                <a:cubicBezTo>
                  <a:pt x="1159425" y="412890"/>
                  <a:pt x="842611" y="284521"/>
                  <a:pt x="845140" y="279462"/>
                </a:cubicBezTo>
                <a:cubicBezTo>
                  <a:pt x="847670" y="274403"/>
                  <a:pt x="1244162" y="423641"/>
                  <a:pt x="1262501" y="423641"/>
                </a:cubicBezTo>
                <a:cubicBezTo>
                  <a:pt x="1280840" y="423641"/>
                  <a:pt x="1078483" y="328786"/>
                  <a:pt x="955172" y="279462"/>
                </a:cubicBezTo>
                <a:cubicBezTo>
                  <a:pt x="831861" y="230138"/>
                  <a:pt x="522634" y="117576"/>
                  <a:pt x="522634" y="127694"/>
                </a:cubicBezTo>
                <a:cubicBezTo>
                  <a:pt x="522634" y="137812"/>
                  <a:pt x="892568" y="304757"/>
                  <a:pt x="955172" y="340169"/>
                </a:cubicBezTo>
                <a:cubicBezTo>
                  <a:pt x="1017776" y="375582"/>
                  <a:pt x="943157" y="355346"/>
                  <a:pt x="898259" y="340169"/>
                </a:cubicBezTo>
                <a:cubicBezTo>
                  <a:pt x="853361" y="324992"/>
                  <a:pt x="709181" y="254167"/>
                  <a:pt x="685784" y="249108"/>
                </a:cubicBezTo>
                <a:cubicBezTo>
                  <a:pt x="662387" y="244049"/>
                  <a:pt x="793919" y="318036"/>
                  <a:pt x="757874" y="309815"/>
                </a:cubicBezTo>
                <a:cubicBezTo>
                  <a:pt x="721829" y="301594"/>
                  <a:pt x="544766" y="225079"/>
                  <a:pt x="469515" y="199784"/>
                </a:cubicBezTo>
                <a:cubicBezTo>
                  <a:pt x="394264" y="174489"/>
                  <a:pt x="299409" y="157415"/>
                  <a:pt x="306365" y="158047"/>
                </a:cubicBezTo>
                <a:cubicBezTo>
                  <a:pt x="313321" y="158679"/>
                  <a:pt x="567531" y="227608"/>
                  <a:pt x="511251" y="203578"/>
                </a:cubicBezTo>
                <a:cubicBezTo>
                  <a:pt x="454971" y="179548"/>
                  <a:pt x="-64201" y="-24706"/>
                  <a:pt x="6624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C537551F-FD09-60AA-AF87-5704E69017CA}"/>
              </a:ext>
            </a:extLst>
          </p:cNvPr>
          <p:cNvSpPr/>
          <p:nvPr/>
        </p:nvSpPr>
        <p:spPr>
          <a:xfrm>
            <a:off x="4052632" y="4763434"/>
            <a:ext cx="562405" cy="310526"/>
          </a:xfrm>
          <a:custGeom>
            <a:avLst/>
            <a:gdLst>
              <a:gd name="connsiteX0" fmla="*/ 3358 w 562405"/>
              <a:gd name="connsiteY0" fmla="*/ 2070 h 310526"/>
              <a:gd name="connsiteX1" fmla="*/ 268951 w 562405"/>
              <a:gd name="connsiteY1" fmla="*/ 305605 h 310526"/>
              <a:gd name="connsiteX2" fmla="*/ 166508 w 562405"/>
              <a:gd name="connsiteY2" fmla="*/ 195573 h 310526"/>
              <a:gd name="connsiteX3" fmla="*/ 561104 w 562405"/>
              <a:gd name="connsiteY3" fmla="*/ 271457 h 310526"/>
              <a:gd name="connsiteX4" fmla="*/ 287922 w 562405"/>
              <a:gd name="connsiteY4" fmla="*/ 206956 h 310526"/>
              <a:gd name="connsiteX5" fmla="*/ 128566 w 562405"/>
              <a:gd name="connsiteY5" fmla="*/ 172808 h 310526"/>
              <a:gd name="connsiteX6" fmla="*/ 3358 w 562405"/>
              <a:gd name="connsiteY6" fmla="*/ 2070 h 31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405" h="310526">
                <a:moveTo>
                  <a:pt x="3358" y="2070"/>
                </a:moveTo>
                <a:cubicBezTo>
                  <a:pt x="26755" y="24203"/>
                  <a:pt x="241759" y="273355"/>
                  <a:pt x="268951" y="305605"/>
                </a:cubicBezTo>
                <a:cubicBezTo>
                  <a:pt x="296143" y="337855"/>
                  <a:pt x="117816" y="201264"/>
                  <a:pt x="166508" y="195573"/>
                </a:cubicBezTo>
                <a:cubicBezTo>
                  <a:pt x="215200" y="189882"/>
                  <a:pt x="540868" y="269560"/>
                  <a:pt x="561104" y="271457"/>
                </a:cubicBezTo>
                <a:cubicBezTo>
                  <a:pt x="581340" y="273354"/>
                  <a:pt x="360012" y="223398"/>
                  <a:pt x="287922" y="206956"/>
                </a:cubicBezTo>
                <a:cubicBezTo>
                  <a:pt x="215832" y="190515"/>
                  <a:pt x="172199" y="203794"/>
                  <a:pt x="128566" y="172808"/>
                </a:cubicBezTo>
                <a:cubicBezTo>
                  <a:pt x="84933" y="141822"/>
                  <a:pt x="-20039" y="-20063"/>
                  <a:pt x="3358" y="2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68A7CA4B-4E2F-0428-E3EF-E91440ED41D2}"/>
              </a:ext>
            </a:extLst>
          </p:cNvPr>
          <p:cNvSpPr/>
          <p:nvPr/>
        </p:nvSpPr>
        <p:spPr>
          <a:xfrm>
            <a:off x="4120783" y="4737971"/>
            <a:ext cx="714081" cy="349520"/>
          </a:xfrm>
          <a:custGeom>
            <a:avLst/>
            <a:gdLst>
              <a:gd name="connsiteX0" fmla="*/ 11091 w 714081"/>
              <a:gd name="connsiteY0" fmla="*/ 4768 h 349520"/>
              <a:gd name="connsiteX1" fmla="*/ 675074 w 714081"/>
              <a:gd name="connsiteY1" fmla="*/ 331068 h 349520"/>
              <a:gd name="connsiteX2" fmla="*/ 587808 w 714081"/>
              <a:gd name="connsiteY2" fmla="*/ 289332 h 349520"/>
              <a:gd name="connsiteX3" fmla="*/ 185624 w 714081"/>
              <a:gd name="connsiteY3" fmla="*/ 126182 h 349520"/>
              <a:gd name="connsiteX4" fmla="*/ 269096 w 714081"/>
              <a:gd name="connsiteY4" fmla="*/ 156535 h 349520"/>
              <a:gd name="connsiteX5" fmla="*/ 257713 w 714081"/>
              <a:gd name="connsiteY5" fmla="*/ 137564 h 349520"/>
              <a:gd name="connsiteX6" fmla="*/ 11091 w 714081"/>
              <a:gd name="connsiteY6" fmla="*/ 4768 h 34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081" h="349520">
                <a:moveTo>
                  <a:pt x="11091" y="4768"/>
                </a:moveTo>
                <a:cubicBezTo>
                  <a:pt x="80651" y="37019"/>
                  <a:pt x="578955" y="283641"/>
                  <a:pt x="675074" y="331068"/>
                </a:cubicBezTo>
                <a:cubicBezTo>
                  <a:pt x="771194" y="378495"/>
                  <a:pt x="669383" y="323480"/>
                  <a:pt x="587808" y="289332"/>
                </a:cubicBezTo>
                <a:cubicBezTo>
                  <a:pt x="506233" y="255184"/>
                  <a:pt x="238743" y="148315"/>
                  <a:pt x="185624" y="126182"/>
                </a:cubicBezTo>
                <a:cubicBezTo>
                  <a:pt x="132505" y="104049"/>
                  <a:pt x="269096" y="156535"/>
                  <a:pt x="269096" y="156535"/>
                </a:cubicBezTo>
                <a:cubicBezTo>
                  <a:pt x="281111" y="158432"/>
                  <a:pt x="295023" y="161594"/>
                  <a:pt x="257713" y="137564"/>
                </a:cubicBezTo>
                <a:cubicBezTo>
                  <a:pt x="220404" y="113534"/>
                  <a:pt x="-58469" y="-27483"/>
                  <a:pt x="11091" y="4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53872D8-CBC6-3BB4-F146-9D9D46CE2C21}"/>
              </a:ext>
            </a:extLst>
          </p:cNvPr>
          <p:cNvSpPr/>
          <p:nvPr/>
        </p:nvSpPr>
        <p:spPr>
          <a:xfrm>
            <a:off x="4412644" y="5015920"/>
            <a:ext cx="767993" cy="279343"/>
          </a:xfrm>
          <a:custGeom>
            <a:avLst/>
            <a:gdLst>
              <a:gd name="connsiteX0" fmla="*/ 0 w 767993"/>
              <a:gd name="connsiteY0" fmla="*/ 0 h 279343"/>
              <a:gd name="connsiteX1" fmla="*/ 462891 w 767993"/>
              <a:gd name="connsiteY1" fmla="*/ 166945 h 279343"/>
              <a:gd name="connsiteX2" fmla="*/ 762632 w 767993"/>
              <a:gd name="connsiteY2" fmla="*/ 276976 h 279343"/>
              <a:gd name="connsiteX3" fmla="*/ 626041 w 767993"/>
              <a:gd name="connsiteY3" fmla="*/ 235240 h 279343"/>
              <a:gd name="connsiteX4" fmla="*/ 265593 w 767993"/>
              <a:gd name="connsiteY4" fmla="*/ 151768 h 279343"/>
              <a:gd name="connsiteX5" fmla="*/ 432538 w 767993"/>
              <a:gd name="connsiteY5" fmla="*/ 170739 h 279343"/>
              <a:gd name="connsiteX6" fmla="*/ 322506 w 767993"/>
              <a:gd name="connsiteY6" fmla="*/ 136591 h 279343"/>
              <a:gd name="connsiteX7" fmla="*/ 0 w 767993"/>
              <a:gd name="connsiteY7" fmla="*/ 0 h 27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993" h="279343">
                <a:moveTo>
                  <a:pt x="0" y="0"/>
                </a:moveTo>
                <a:lnTo>
                  <a:pt x="462891" y="166945"/>
                </a:lnTo>
                <a:lnTo>
                  <a:pt x="762632" y="276976"/>
                </a:lnTo>
                <a:cubicBezTo>
                  <a:pt x="789824" y="288359"/>
                  <a:pt x="708881" y="256108"/>
                  <a:pt x="626041" y="235240"/>
                </a:cubicBezTo>
                <a:cubicBezTo>
                  <a:pt x="543201" y="214372"/>
                  <a:pt x="297843" y="162518"/>
                  <a:pt x="265593" y="151768"/>
                </a:cubicBezTo>
                <a:cubicBezTo>
                  <a:pt x="233343" y="141018"/>
                  <a:pt x="423053" y="173268"/>
                  <a:pt x="432538" y="170739"/>
                </a:cubicBezTo>
                <a:cubicBezTo>
                  <a:pt x="442023" y="168210"/>
                  <a:pt x="391434" y="163783"/>
                  <a:pt x="322506" y="136591"/>
                </a:cubicBezTo>
                <a:cubicBezTo>
                  <a:pt x="253578" y="109399"/>
                  <a:pt x="136274" y="58494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5A80134-C0F1-6E94-C5F4-61ADB0D7655B}"/>
              </a:ext>
            </a:extLst>
          </p:cNvPr>
          <p:cNvSpPr/>
          <p:nvPr/>
        </p:nvSpPr>
        <p:spPr>
          <a:xfrm>
            <a:off x="4086189" y="3737146"/>
            <a:ext cx="242983" cy="839761"/>
          </a:xfrm>
          <a:custGeom>
            <a:avLst/>
            <a:gdLst>
              <a:gd name="connsiteX0" fmla="*/ 182276 w 242983"/>
              <a:gd name="connsiteY0" fmla="*/ 132 h 839761"/>
              <a:gd name="connsiteX1" fmla="*/ 174687 w 242983"/>
              <a:gd name="connsiteY1" fmla="*/ 242960 h 839761"/>
              <a:gd name="connsiteX2" fmla="*/ 155 w 242983"/>
              <a:gd name="connsiteY2" fmla="*/ 641350 h 839761"/>
              <a:gd name="connsiteX3" fmla="*/ 144334 w 242983"/>
              <a:gd name="connsiteY3" fmla="*/ 421287 h 839761"/>
              <a:gd name="connsiteX4" fmla="*/ 174687 w 242983"/>
              <a:gd name="connsiteY4" fmla="*/ 838648 h 839761"/>
              <a:gd name="connsiteX5" fmla="*/ 212629 w 242983"/>
              <a:gd name="connsiteY5" fmla="*/ 538907 h 839761"/>
              <a:gd name="connsiteX6" fmla="*/ 242983 w 242983"/>
              <a:gd name="connsiteY6" fmla="*/ 390934 h 839761"/>
              <a:gd name="connsiteX7" fmla="*/ 212629 w 242983"/>
              <a:gd name="connsiteY7" fmla="*/ 569261 h 839761"/>
              <a:gd name="connsiteX8" fmla="*/ 182276 w 242983"/>
              <a:gd name="connsiteY8" fmla="*/ 394728 h 839761"/>
              <a:gd name="connsiteX9" fmla="*/ 167099 w 242983"/>
              <a:gd name="connsiteY9" fmla="*/ 261931 h 839761"/>
              <a:gd name="connsiteX10" fmla="*/ 167099 w 242983"/>
              <a:gd name="connsiteY10" fmla="*/ 273314 h 839761"/>
              <a:gd name="connsiteX11" fmla="*/ 182276 w 242983"/>
              <a:gd name="connsiteY11" fmla="*/ 132 h 83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983" h="839761">
                <a:moveTo>
                  <a:pt x="182276" y="132"/>
                </a:moveTo>
                <a:cubicBezTo>
                  <a:pt x="183541" y="-4927"/>
                  <a:pt x="205040" y="136090"/>
                  <a:pt x="174687" y="242960"/>
                </a:cubicBezTo>
                <a:cubicBezTo>
                  <a:pt x="144334" y="349830"/>
                  <a:pt x="5214" y="611629"/>
                  <a:pt x="155" y="641350"/>
                </a:cubicBezTo>
                <a:cubicBezTo>
                  <a:pt x="-4904" y="671071"/>
                  <a:pt x="115245" y="388404"/>
                  <a:pt x="144334" y="421287"/>
                </a:cubicBezTo>
                <a:cubicBezTo>
                  <a:pt x="173423" y="454170"/>
                  <a:pt x="163305" y="819045"/>
                  <a:pt x="174687" y="838648"/>
                </a:cubicBezTo>
                <a:cubicBezTo>
                  <a:pt x="186069" y="858251"/>
                  <a:pt x="201246" y="613526"/>
                  <a:pt x="212629" y="538907"/>
                </a:cubicBezTo>
                <a:cubicBezTo>
                  <a:pt x="224012" y="464288"/>
                  <a:pt x="242983" y="385875"/>
                  <a:pt x="242983" y="390934"/>
                </a:cubicBezTo>
                <a:cubicBezTo>
                  <a:pt x="242983" y="395993"/>
                  <a:pt x="222747" y="568629"/>
                  <a:pt x="212629" y="569261"/>
                </a:cubicBezTo>
                <a:cubicBezTo>
                  <a:pt x="202511" y="569893"/>
                  <a:pt x="189864" y="445950"/>
                  <a:pt x="182276" y="394728"/>
                </a:cubicBezTo>
                <a:cubicBezTo>
                  <a:pt x="174688" y="343506"/>
                  <a:pt x="167099" y="261931"/>
                  <a:pt x="167099" y="261931"/>
                </a:cubicBezTo>
                <a:cubicBezTo>
                  <a:pt x="164570" y="241695"/>
                  <a:pt x="163305" y="311888"/>
                  <a:pt x="167099" y="273314"/>
                </a:cubicBezTo>
                <a:cubicBezTo>
                  <a:pt x="170893" y="234740"/>
                  <a:pt x="181011" y="5191"/>
                  <a:pt x="18227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C4AF7D9A-DDDE-4C12-5886-940C054CB0C8}"/>
              </a:ext>
            </a:extLst>
          </p:cNvPr>
          <p:cNvSpPr/>
          <p:nvPr/>
        </p:nvSpPr>
        <p:spPr>
          <a:xfrm>
            <a:off x="4424527" y="4224586"/>
            <a:ext cx="1118787" cy="954742"/>
          </a:xfrm>
          <a:custGeom>
            <a:avLst/>
            <a:gdLst>
              <a:gd name="connsiteX0" fmla="*/ 124708 w 1118787"/>
              <a:gd name="connsiteY0" fmla="*/ 47673 h 954742"/>
              <a:gd name="connsiteX1" fmla="*/ 1039108 w 1118787"/>
              <a:gd name="connsiteY1" fmla="*/ 438475 h 954742"/>
              <a:gd name="connsiteX2" fmla="*/ 765926 w 1118787"/>
              <a:gd name="connsiteY2" fmla="*/ 328443 h 954742"/>
              <a:gd name="connsiteX3" fmla="*/ 1118786 w 1118787"/>
              <a:gd name="connsiteY3" fmla="*/ 954485 h 954742"/>
              <a:gd name="connsiteX4" fmla="*/ 769720 w 1118787"/>
              <a:gd name="connsiteY4" fmla="*/ 404327 h 954742"/>
              <a:gd name="connsiteX5" fmla="*/ 591393 w 1118787"/>
              <a:gd name="connsiteY5" fmla="*/ 324649 h 954742"/>
              <a:gd name="connsiteX6" fmla="*/ 606570 w 1118787"/>
              <a:gd name="connsiteY6" fmla="*/ 430886 h 954742"/>
              <a:gd name="connsiteX7" fmla="*/ 576217 w 1118787"/>
              <a:gd name="connsiteY7" fmla="*/ 244971 h 954742"/>
              <a:gd name="connsiteX8" fmla="*/ 56412 w 1118787"/>
              <a:gd name="connsiteY8" fmla="*/ 28702 h 954742"/>
              <a:gd name="connsiteX9" fmla="*/ 124708 w 1118787"/>
              <a:gd name="connsiteY9" fmla="*/ 47673 h 9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787" h="954742">
                <a:moveTo>
                  <a:pt x="124708" y="47673"/>
                </a:moveTo>
                <a:cubicBezTo>
                  <a:pt x="288491" y="115968"/>
                  <a:pt x="932238" y="391680"/>
                  <a:pt x="1039108" y="438475"/>
                </a:cubicBezTo>
                <a:cubicBezTo>
                  <a:pt x="1145978" y="485270"/>
                  <a:pt x="752646" y="242441"/>
                  <a:pt x="765926" y="328443"/>
                </a:cubicBezTo>
                <a:cubicBezTo>
                  <a:pt x="779206" y="414445"/>
                  <a:pt x="1118154" y="941838"/>
                  <a:pt x="1118786" y="954485"/>
                </a:cubicBezTo>
                <a:cubicBezTo>
                  <a:pt x="1119418" y="967132"/>
                  <a:pt x="857619" y="509300"/>
                  <a:pt x="769720" y="404327"/>
                </a:cubicBezTo>
                <a:cubicBezTo>
                  <a:pt x="681821" y="299354"/>
                  <a:pt x="618585" y="320223"/>
                  <a:pt x="591393" y="324649"/>
                </a:cubicBezTo>
                <a:cubicBezTo>
                  <a:pt x="564201" y="329075"/>
                  <a:pt x="609099" y="444166"/>
                  <a:pt x="606570" y="430886"/>
                </a:cubicBezTo>
                <a:cubicBezTo>
                  <a:pt x="604041" y="417606"/>
                  <a:pt x="667910" y="312002"/>
                  <a:pt x="576217" y="244971"/>
                </a:cubicBezTo>
                <a:cubicBezTo>
                  <a:pt x="484524" y="177940"/>
                  <a:pt x="131663" y="62217"/>
                  <a:pt x="56412" y="28702"/>
                </a:cubicBezTo>
                <a:cubicBezTo>
                  <a:pt x="-18839" y="-4813"/>
                  <a:pt x="-39075" y="-20622"/>
                  <a:pt x="124708" y="47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B3644BB4-76AC-43CD-4ECD-442D1923DD50}"/>
              </a:ext>
            </a:extLst>
          </p:cNvPr>
          <p:cNvSpPr/>
          <p:nvPr/>
        </p:nvSpPr>
        <p:spPr>
          <a:xfrm>
            <a:off x="5834647" y="4700906"/>
            <a:ext cx="368857" cy="1564458"/>
          </a:xfrm>
          <a:custGeom>
            <a:avLst/>
            <a:gdLst>
              <a:gd name="connsiteX0" fmla="*/ 258824 w 368857"/>
              <a:gd name="connsiteY0" fmla="*/ 96 h 1564458"/>
              <a:gd name="connsiteX1" fmla="*/ 292971 w 368857"/>
              <a:gd name="connsiteY1" fmla="*/ 387104 h 1564458"/>
              <a:gd name="connsiteX2" fmla="*/ 118438 w 368857"/>
              <a:gd name="connsiteY2" fmla="*/ 554048 h 1564458"/>
              <a:gd name="connsiteX3" fmla="*/ 217087 w 368857"/>
              <a:gd name="connsiteY3" fmla="*/ 523695 h 1564458"/>
              <a:gd name="connsiteX4" fmla="*/ 114644 w 368857"/>
              <a:gd name="connsiteY4" fmla="*/ 755140 h 1564458"/>
              <a:gd name="connsiteX5" fmla="*/ 163969 w 368857"/>
              <a:gd name="connsiteY5" fmla="*/ 1066264 h 1564458"/>
              <a:gd name="connsiteX6" fmla="*/ 228470 w 368857"/>
              <a:gd name="connsiteY6" fmla="*/ 1354623 h 1564458"/>
              <a:gd name="connsiteX7" fmla="*/ 163969 w 368857"/>
              <a:gd name="connsiteY7" fmla="*/ 1563303 h 1564458"/>
              <a:gd name="connsiteX8" fmla="*/ 220882 w 368857"/>
              <a:gd name="connsiteY8" fmla="*/ 1407741 h 1564458"/>
              <a:gd name="connsiteX9" fmla="*/ 368855 w 368857"/>
              <a:gd name="connsiteY9" fmla="*/ 823436 h 1564458"/>
              <a:gd name="connsiteX10" fmla="*/ 224676 w 368857"/>
              <a:gd name="connsiteY10" fmla="*/ 1320475 h 1564458"/>
              <a:gd name="connsiteX11" fmla="*/ 182940 w 368857"/>
              <a:gd name="connsiteY11" fmla="*/ 1100412 h 1564458"/>
              <a:gd name="connsiteX12" fmla="*/ 819 w 368857"/>
              <a:gd name="connsiteY12" fmla="*/ 618550 h 1564458"/>
              <a:gd name="connsiteX13" fmla="*/ 118438 w 368857"/>
              <a:gd name="connsiteY13" fmla="*/ 812053 h 1564458"/>
              <a:gd name="connsiteX14" fmla="*/ 182940 w 368857"/>
              <a:gd name="connsiteY14" fmla="*/ 588196 h 1564458"/>
              <a:gd name="connsiteX15" fmla="*/ 198116 w 368857"/>
              <a:gd name="connsiteY15" fmla="*/ 318809 h 1564458"/>
              <a:gd name="connsiteX16" fmla="*/ 205705 w 368857"/>
              <a:gd name="connsiteY16" fmla="*/ 470576 h 1564458"/>
              <a:gd name="connsiteX17" fmla="*/ 274000 w 368857"/>
              <a:gd name="connsiteY17" fmla="*/ 390898 h 1564458"/>
              <a:gd name="connsiteX18" fmla="*/ 327119 w 368857"/>
              <a:gd name="connsiteY18" fmla="*/ 315014 h 1564458"/>
              <a:gd name="connsiteX19" fmla="*/ 289177 w 368857"/>
              <a:gd name="connsiteY19" fmla="*/ 349162 h 1564458"/>
              <a:gd name="connsiteX20" fmla="*/ 258824 w 368857"/>
              <a:gd name="connsiteY20" fmla="*/ 96 h 15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8857" h="1564458">
                <a:moveTo>
                  <a:pt x="258824" y="96"/>
                </a:moveTo>
                <a:cubicBezTo>
                  <a:pt x="259456" y="6420"/>
                  <a:pt x="316369" y="294779"/>
                  <a:pt x="292971" y="387104"/>
                </a:cubicBezTo>
                <a:cubicBezTo>
                  <a:pt x="269573" y="479429"/>
                  <a:pt x="131085" y="531283"/>
                  <a:pt x="118438" y="554048"/>
                </a:cubicBezTo>
                <a:cubicBezTo>
                  <a:pt x="105791" y="576813"/>
                  <a:pt x="217719" y="490180"/>
                  <a:pt x="217087" y="523695"/>
                </a:cubicBezTo>
                <a:cubicBezTo>
                  <a:pt x="216455" y="557210"/>
                  <a:pt x="123497" y="664712"/>
                  <a:pt x="114644" y="755140"/>
                </a:cubicBezTo>
                <a:cubicBezTo>
                  <a:pt x="105791" y="845568"/>
                  <a:pt x="144998" y="966350"/>
                  <a:pt x="163969" y="1066264"/>
                </a:cubicBezTo>
                <a:cubicBezTo>
                  <a:pt x="182940" y="1166178"/>
                  <a:pt x="228470" y="1271783"/>
                  <a:pt x="228470" y="1354623"/>
                </a:cubicBezTo>
                <a:cubicBezTo>
                  <a:pt x="228470" y="1437463"/>
                  <a:pt x="165234" y="1554450"/>
                  <a:pt x="163969" y="1563303"/>
                </a:cubicBezTo>
                <a:cubicBezTo>
                  <a:pt x="162704" y="1572156"/>
                  <a:pt x="186734" y="1531052"/>
                  <a:pt x="220882" y="1407741"/>
                </a:cubicBezTo>
                <a:cubicBezTo>
                  <a:pt x="255030" y="1284430"/>
                  <a:pt x="368223" y="837980"/>
                  <a:pt x="368855" y="823436"/>
                </a:cubicBezTo>
                <a:cubicBezTo>
                  <a:pt x="369487" y="808892"/>
                  <a:pt x="255662" y="1274312"/>
                  <a:pt x="224676" y="1320475"/>
                </a:cubicBezTo>
                <a:cubicBezTo>
                  <a:pt x="193690" y="1366638"/>
                  <a:pt x="220249" y="1217399"/>
                  <a:pt x="182940" y="1100412"/>
                </a:cubicBezTo>
                <a:cubicBezTo>
                  <a:pt x="145631" y="983425"/>
                  <a:pt x="11569" y="666610"/>
                  <a:pt x="819" y="618550"/>
                </a:cubicBezTo>
                <a:cubicBezTo>
                  <a:pt x="-9931" y="570490"/>
                  <a:pt x="88084" y="817112"/>
                  <a:pt x="118438" y="812053"/>
                </a:cubicBezTo>
                <a:cubicBezTo>
                  <a:pt x="148791" y="806994"/>
                  <a:pt x="169660" y="670403"/>
                  <a:pt x="182940" y="588196"/>
                </a:cubicBezTo>
                <a:cubicBezTo>
                  <a:pt x="196220" y="505989"/>
                  <a:pt x="194322" y="338412"/>
                  <a:pt x="198116" y="318809"/>
                </a:cubicBezTo>
                <a:cubicBezTo>
                  <a:pt x="201910" y="299206"/>
                  <a:pt x="193058" y="458561"/>
                  <a:pt x="205705" y="470576"/>
                </a:cubicBezTo>
                <a:cubicBezTo>
                  <a:pt x="218352" y="482591"/>
                  <a:pt x="253764" y="416825"/>
                  <a:pt x="274000" y="390898"/>
                </a:cubicBezTo>
                <a:cubicBezTo>
                  <a:pt x="294236" y="364971"/>
                  <a:pt x="324590" y="321970"/>
                  <a:pt x="327119" y="315014"/>
                </a:cubicBezTo>
                <a:cubicBezTo>
                  <a:pt x="329649" y="308058"/>
                  <a:pt x="299295" y="397222"/>
                  <a:pt x="289177" y="349162"/>
                </a:cubicBezTo>
                <a:cubicBezTo>
                  <a:pt x="279059" y="301102"/>
                  <a:pt x="258192" y="-6228"/>
                  <a:pt x="258824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4B2DB7DD-FC4C-E561-A38A-D22A05047019}"/>
              </a:ext>
            </a:extLst>
          </p:cNvPr>
          <p:cNvSpPr/>
          <p:nvPr/>
        </p:nvSpPr>
        <p:spPr>
          <a:xfrm>
            <a:off x="6323629" y="4646473"/>
            <a:ext cx="582690" cy="1056721"/>
          </a:xfrm>
          <a:custGeom>
            <a:avLst/>
            <a:gdLst>
              <a:gd name="connsiteX0" fmla="*/ 31641 w 582690"/>
              <a:gd name="connsiteY0" fmla="*/ 50735 h 1056721"/>
              <a:gd name="connsiteX1" fmla="*/ 73377 w 582690"/>
              <a:gd name="connsiteY1" fmla="*/ 111442 h 1056721"/>
              <a:gd name="connsiteX2" fmla="*/ 562827 w 582690"/>
              <a:gd name="connsiteY2" fmla="*/ 900634 h 1056721"/>
              <a:gd name="connsiteX3" fmla="*/ 475561 w 582690"/>
              <a:gd name="connsiteY3" fmla="*/ 710925 h 1056721"/>
              <a:gd name="connsiteX4" fmla="*/ 365530 w 582690"/>
              <a:gd name="connsiteY4" fmla="*/ 752661 h 1056721"/>
              <a:gd name="connsiteX5" fmla="*/ 187203 w 582690"/>
              <a:gd name="connsiteY5" fmla="*/ 1056196 h 1056721"/>
              <a:gd name="connsiteX6" fmla="*/ 221350 w 582690"/>
              <a:gd name="connsiteY6" fmla="*/ 813368 h 1056721"/>
              <a:gd name="connsiteX7" fmla="*/ 115113 w 582690"/>
              <a:gd name="connsiteY7" fmla="*/ 365653 h 1056721"/>
              <a:gd name="connsiteX8" fmla="*/ 225144 w 582690"/>
              <a:gd name="connsiteY8" fmla="*/ 847515 h 1056721"/>
              <a:gd name="connsiteX9" fmla="*/ 213762 w 582690"/>
              <a:gd name="connsiteY9" fmla="*/ 995489 h 1056721"/>
              <a:gd name="connsiteX10" fmla="*/ 422442 w 582690"/>
              <a:gd name="connsiteY10" fmla="*/ 680571 h 1056721"/>
              <a:gd name="connsiteX11" fmla="*/ 361735 w 582690"/>
              <a:gd name="connsiteY11" fmla="*/ 540186 h 1056721"/>
              <a:gd name="connsiteX12" fmla="*/ 31641 w 582690"/>
              <a:gd name="connsiteY12" fmla="*/ 50735 h 105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690" h="1056721">
                <a:moveTo>
                  <a:pt x="31641" y="50735"/>
                </a:moveTo>
                <a:cubicBezTo>
                  <a:pt x="-16419" y="-20722"/>
                  <a:pt x="-15154" y="-30208"/>
                  <a:pt x="73377" y="111442"/>
                </a:cubicBezTo>
                <a:cubicBezTo>
                  <a:pt x="161908" y="253092"/>
                  <a:pt x="495796" y="800720"/>
                  <a:pt x="562827" y="900634"/>
                </a:cubicBezTo>
                <a:cubicBezTo>
                  <a:pt x="629858" y="1000548"/>
                  <a:pt x="508444" y="735587"/>
                  <a:pt x="475561" y="710925"/>
                </a:cubicBezTo>
                <a:cubicBezTo>
                  <a:pt x="442678" y="686263"/>
                  <a:pt x="413590" y="695116"/>
                  <a:pt x="365530" y="752661"/>
                </a:cubicBezTo>
                <a:cubicBezTo>
                  <a:pt x="317470" y="810206"/>
                  <a:pt x="211233" y="1046078"/>
                  <a:pt x="187203" y="1056196"/>
                </a:cubicBezTo>
                <a:cubicBezTo>
                  <a:pt x="163173" y="1066314"/>
                  <a:pt x="233365" y="928458"/>
                  <a:pt x="221350" y="813368"/>
                </a:cubicBezTo>
                <a:cubicBezTo>
                  <a:pt x="209335" y="698278"/>
                  <a:pt x="114481" y="359962"/>
                  <a:pt x="115113" y="365653"/>
                </a:cubicBezTo>
                <a:cubicBezTo>
                  <a:pt x="115745" y="371344"/>
                  <a:pt x="208703" y="742542"/>
                  <a:pt x="225144" y="847515"/>
                </a:cubicBezTo>
                <a:cubicBezTo>
                  <a:pt x="241585" y="952488"/>
                  <a:pt x="180879" y="1023313"/>
                  <a:pt x="213762" y="995489"/>
                </a:cubicBezTo>
                <a:cubicBezTo>
                  <a:pt x="246645" y="967665"/>
                  <a:pt x="397780" y="756455"/>
                  <a:pt x="422442" y="680571"/>
                </a:cubicBezTo>
                <a:cubicBezTo>
                  <a:pt x="447104" y="604687"/>
                  <a:pt x="428765" y="641364"/>
                  <a:pt x="361735" y="540186"/>
                </a:cubicBezTo>
                <a:cubicBezTo>
                  <a:pt x="294705" y="439008"/>
                  <a:pt x="79701" y="122192"/>
                  <a:pt x="31641" y="50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878411A-073C-83C5-9AF8-4D3990605AE4}"/>
              </a:ext>
            </a:extLst>
          </p:cNvPr>
          <p:cNvSpPr/>
          <p:nvPr/>
        </p:nvSpPr>
        <p:spPr>
          <a:xfrm>
            <a:off x="6197803" y="5012088"/>
            <a:ext cx="300493" cy="1603321"/>
          </a:xfrm>
          <a:custGeom>
            <a:avLst/>
            <a:gdLst>
              <a:gd name="connsiteX0" fmla="*/ 130907 w 300493"/>
              <a:gd name="connsiteY0" fmla="*/ 38 h 1603321"/>
              <a:gd name="connsiteX1" fmla="*/ 199203 w 300493"/>
              <a:gd name="connsiteY1" fmla="*/ 451547 h 1603321"/>
              <a:gd name="connsiteX2" fmla="*/ 58818 w 300493"/>
              <a:gd name="connsiteY2" fmla="*/ 906850 h 1603321"/>
              <a:gd name="connsiteX3" fmla="*/ 130907 w 300493"/>
              <a:gd name="connsiteY3" fmla="*/ 808201 h 1603321"/>
              <a:gd name="connsiteX4" fmla="*/ 5699 w 300493"/>
              <a:gd name="connsiteY4" fmla="*/ 1259710 h 1603321"/>
              <a:gd name="connsiteX5" fmla="*/ 20876 w 300493"/>
              <a:gd name="connsiteY5" fmla="*/ 1601187 h 1603321"/>
              <a:gd name="connsiteX6" fmla="*/ 17082 w 300493"/>
              <a:gd name="connsiteY6" fmla="*/ 1384918 h 1603321"/>
              <a:gd name="connsiteX7" fmla="*/ 92965 w 300493"/>
              <a:gd name="connsiteY7" fmla="*/ 997910 h 1603321"/>
              <a:gd name="connsiteX8" fmla="*/ 240939 w 300493"/>
              <a:gd name="connsiteY8" fmla="*/ 732317 h 1603321"/>
              <a:gd name="connsiteX9" fmla="*/ 96760 w 300493"/>
              <a:gd name="connsiteY9" fmla="*/ 880290 h 1603321"/>
              <a:gd name="connsiteX10" fmla="*/ 184026 w 300493"/>
              <a:gd name="connsiteY10" fmla="*/ 557784 h 1603321"/>
              <a:gd name="connsiteX11" fmla="*/ 297852 w 300493"/>
              <a:gd name="connsiteY11" fmla="*/ 368075 h 1603321"/>
              <a:gd name="connsiteX12" fmla="*/ 256116 w 300493"/>
              <a:gd name="connsiteY12" fmla="*/ 424988 h 1603321"/>
              <a:gd name="connsiteX13" fmla="*/ 130907 w 300493"/>
              <a:gd name="connsiteY13" fmla="*/ 38 h 160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493" h="1603321">
                <a:moveTo>
                  <a:pt x="130907" y="38"/>
                </a:moveTo>
                <a:cubicBezTo>
                  <a:pt x="121422" y="4464"/>
                  <a:pt x="211218" y="300412"/>
                  <a:pt x="199203" y="451547"/>
                </a:cubicBezTo>
                <a:cubicBezTo>
                  <a:pt x="187188" y="602682"/>
                  <a:pt x="70201" y="847408"/>
                  <a:pt x="58818" y="906850"/>
                </a:cubicBezTo>
                <a:cubicBezTo>
                  <a:pt x="47435" y="966292"/>
                  <a:pt x="139760" y="749391"/>
                  <a:pt x="130907" y="808201"/>
                </a:cubicBezTo>
                <a:cubicBezTo>
                  <a:pt x="122054" y="867011"/>
                  <a:pt x="24037" y="1127546"/>
                  <a:pt x="5699" y="1259710"/>
                </a:cubicBezTo>
                <a:cubicBezTo>
                  <a:pt x="-12640" y="1391874"/>
                  <a:pt x="18979" y="1580319"/>
                  <a:pt x="20876" y="1601187"/>
                </a:cubicBezTo>
                <a:cubicBezTo>
                  <a:pt x="22773" y="1622055"/>
                  <a:pt x="5067" y="1485464"/>
                  <a:pt x="17082" y="1384918"/>
                </a:cubicBezTo>
                <a:cubicBezTo>
                  <a:pt x="29097" y="1284372"/>
                  <a:pt x="55655" y="1106677"/>
                  <a:pt x="92965" y="997910"/>
                </a:cubicBezTo>
                <a:cubicBezTo>
                  <a:pt x="130274" y="889143"/>
                  <a:pt x="240307" y="751920"/>
                  <a:pt x="240939" y="732317"/>
                </a:cubicBezTo>
                <a:cubicBezTo>
                  <a:pt x="241571" y="712714"/>
                  <a:pt x="106245" y="909379"/>
                  <a:pt x="96760" y="880290"/>
                </a:cubicBezTo>
                <a:cubicBezTo>
                  <a:pt x="87275" y="851201"/>
                  <a:pt x="150511" y="643153"/>
                  <a:pt x="184026" y="557784"/>
                </a:cubicBezTo>
                <a:cubicBezTo>
                  <a:pt x="217541" y="472415"/>
                  <a:pt x="285837" y="390208"/>
                  <a:pt x="297852" y="368075"/>
                </a:cubicBezTo>
                <a:cubicBezTo>
                  <a:pt x="309867" y="345942"/>
                  <a:pt x="278249" y="480636"/>
                  <a:pt x="256116" y="424988"/>
                </a:cubicBezTo>
                <a:cubicBezTo>
                  <a:pt x="233983" y="369340"/>
                  <a:pt x="140392" y="-4388"/>
                  <a:pt x="130907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9EA9ECE-F502-8578-92A6-6C590E819FE3}"/>
              </a:ext>
            </a:extLst>
          </p:cNvPr>
          <p:cNvSpPr/>
          <p:nvPr/>
        </p:nvSpPr>
        <p:spPr>
          <a:xfrm>
            <a:off x="6137455" y="5034456"/>
            <a:ext cx="188112" cy="1373069"/>
          </a:xfrm>
          <a:custGeom>
            <a:avLst/>
            <a:gdLst>
              <a:gd name="connsiteX0" fmla="*/ 187461 w 188112"/>
              <a:gd name="connsiteY0" fmla="*/ 8024 h 1373069"/>
              <a:gd name="connsiteX1" fmla="*/ 12928 w 188112"/>
              <a:gd name="connsiteY1" fmla="*/ 1176634 h 1373069"/>
              <a:gd name="connsiteX2" fmla="*/ 12928 w 188112"/>
              <a:gd name="connsiteY2" fmla="*/ 1358756 h 1373069"/>
              <a:gd name="connsiteX3" fmla="*/ 12928 w 188112"/>
              <a:gd name="connsiteY3" fmla="*/ 1256312 h 1373069"/>
              <a:gd name="connsiteX4" fmla="*/ 9134 w 188112"/>
              <a:gd name="connsiteY4" fmla="*/ 429179 h 1373069"/>
              <a:gd name="connsiteX5" fmla="*/ 24311 w 188112"/>
              <a:gd name="connsiteY5" fmla="*/ 903453 h 1373069"/>
              <a:gd name="connsiteX6" fmla="*/ 69841 w 188112"/>
              <a:gd name="connsiteY6" fmla="*/ 672007 h 1373069"/>
              <a:gd name="connsiteX7" fmla="*/ 187461 w 188112"/>
              <a:gd name="connsiteY7" fmla="*/ 8024 h 137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112" h="1373069">
                <a:moveTo>
                  <a:pt x="187461" y="8024"/>
                </a:moveTo>
                <a:cubicBezTo>
                  <a:pt x="177976" y="92128"/>
                  <a:pt x="42017" y="951512"/>
                  <a:pt x="12928" y="1176634"/>
                </a:cubicBezTo>
                <a:cubicBezTo>
                  <a:pt x="-16161" y="1401756"/>
                  <a:pt x="12928" y="1358756"/>
                  <a:pt x="12928" y="1358756"/>
                </a:cubicBezTo>
                <a:cubicBezTo>
                  <a:pt x="12928" y="1372036"/>
                  <a:pt x="13560" y="1411241"/>
                  <a:pt x="12928" y="1256312"/>
                </a:cubicBezTo>
                <a:cubicBezTo>
                  <a:pt x="12296" y="1101383"/>
                  <a:pt x="7237" y="487989"/>
                  <a:pt x="9134" y="429179"/>
                </a:cubicBezTo>
                <a:cubicBezTo>
                  <a:pt x="11031" y="370369"/>
                  <a:pt x="14193" y="862982"/>
                  <a:pt x="24311" y="903453"/>
                </a:cubicBezTo>
                <a:cubicBezTo>
                  <a:pt x="34429" y="943924"/>
                  <a:pt x="39488" y="818716"/>
                  <a:pt x="69841" y="672007"/>
                </a:cubicBezTo>
                <a:cubicBezTo>
                  <a:pt x="100194" y="525298"/>
                  <a:pt x="196946" y="-76080"/>
                  <a:pt x="187461" y="8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3A3A34CD-BC49-5EBD-3A74-F4BCEA318DF1}"/>
              </a:ext>
            </a:extLst>
          </p:cNvPr>
          <p:cNvSpPr/>
          <p:nvPr/>
        </p:nvSpPr>
        <p:spPr>
          <a:xfrm>
            <a:off x="3043088" y="2775275"/>
            <a:ext cx="300497" cy="1324489"/>
          </a:xfrm>
          <a:custGeom>
            <a:avLst/>
            <a:gdLst>
              <a:gd name="connsiteX0" fmla="*/ 243037 w 300497"/>
              <a:gd name="connsiteY0" fmla="*/ 6025 h 1324489"/>
              <a:gd name="connsiteX1" fmla="*/ 106512 w 300497"/>
              <a:gd name="connsiteY1" fmla="*/ 695000 h 1324489"/>
              <a:gd name="connsiteX2" fmla="*/ 125562 w 300497"/>
              <a:gd name="connsiteY2" fmla="*/ 669600 h 1324489"/>
              <a:gd name="connsiteX3" fmla="*/ 208112 w 300497"/>
              <a:gd name="connsiteY3" fmla="*/ 1082350 h 1324489"/>
              <a:gd name="connsiteX4" fmla="*/ 220812 w 300497"/>
              <a:gd name="connsiteY4" fmla="*/ 945825 h 1324489"/>
              <a:gd name="connsiteX5" fmla="*/ 271612 w 300497"/>
              <a:gd name="connsiteY5" fmla="*/ 1320475 h 1324489"/>
              <a:gd name="connsiteX6" fmla="*/ 293837 w 300497"/>
              <a:gd name="connsiteY6" fmla="*/ 1133150 h 1324489"/>
              <a:gd name="connsiteX7" fmla="*/ 223987 w 300497"/>
              <a:gd name="connsiteY7" fmla="*/ 964875 h 1324489"/>
              <a:gd name="connsiteX8" fmla="*/ 300187 w 300497"/>
              <a:gd name="connsiteY8" fmla="*/ 1177600 h 1324489"/>
              <a:gd name="connsiteX9" fmla="*/ 239862 w 300497"/>
              <a:gd name="connsiteY9" fmla="*/ 1041075 h 1324489"/>
              <a:gd name="connsiteX10" fmla="*/ 4912 w 300497"/>
              <a:gd name="connsiteY10" fmla="*/ 660075 h 1324489"/>
              <a:gd name="connsiteX11" fmla="*/ 81112 w 300497"/>
              <a:gd name="connsiteY11" fmla="*/ 799775 h 1324489"/>
              <a:gd name="connsiteX12" fmla="*/ 90637 w 300497"/>
              <a:gd name="connsiteY12" fmla="*/ 402900 h 1324489"/>
              <a:gd name="connsiteX13" fmla="*/ 122387 w 300497"/>
              <a:gd name="connsiteY13" fmla="*/ 615625 h 1324489"/>
              <a:gd name="connsiteX14" fmla="*/ 135087 w 300497"/>
              <a:gd name="connsiteY14" fmla="*/ 371150 h 1324489"/>
              <a:gd name="connsiteX15" fmla="*/ 243037 w 300497"/>
              <a:gd name="connsiteY15" fmla="*/ 6025 h 132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497" h="1324489">
                <a:moveTo>
                  <a:pt x="243037" y="6025"/>
                </a:moveTo>
                <a:cubicBezTo>
                  <a:pt x="238274" y="60000"/>
                  <a:pt x="126091" y="584404"/>
                  <a:pt x="106512" y="695000"/>
                </a:cubicBezTo>
                <a:cubicBezTo>
                  <a:pt x="86933" y="805596"/>
                  <a:pt x="108629" y="605042"/>
                  <a:pt x="125562" y="669600"/>
                </a:cubicBezTo>
                <a:cubicBezTo>
                  <a:pt x="142495" y="734158"/>
                  <a:pt x="192237" y="1036313"/>
                  <a:pt x="208112" y="1082350"/>
                </a:cubicBezTo>
                <a:cubicBezTo>
                  <a:pt x="223987" y="1128388"/>
                  <a:pt x="210229" y="906138"/>
                  <a:pt x="220812" y="945825"/>
                </a:cubicBezTo>
                <a:cubicBezTo>
                  <a:pt x="231395" y="985513"/>
                  <a:pt x="259441" y="1289254"/>
                  <a:pt x="271612" y="1320475"/>
                </a:cubicBezTo>
                <a:cubicBezTo>
                  <a:pt x="283783" y="1351696"/>
                  <a:pt x="301774" y="1192417"/>
                  <a:pt x="293837" y="1133150"/>
                </a:cubicBezTo>
                <a:cubicBezTo>
                  <a:pt x="285900" y="1073883"/>
                  <a:pt x="222929" y="957467"/>
                  <a:pt x="223987" y="964875"/>
                </a:cubicBezTo>
                <a:cubicBezTo>
                  <a:pt x="225045" y="972283"/>
                  <a:pt x="297541" y="1164900"/>
                  <a:pt x="300187" y="1177600"/>
                </a:cubicBezTo>
                <a:cubicBezTo>
                  <a:pt x="302833" y="1190300"/>
                  <a:pt x="289074" y="1127329"/>
                  <a:pt x="239862" y="1041075"/>
                </a:cubicBezTo>
                <a:cubicBezTo>
                  <a:pt x="190650" y="954821"/>
                  <a:pt x="31370" y="700292"/>
                  <a:pt x="4912" y="660075"/>
                </a:cubicBezTo>
                <a:cubicBezTo>
                  <a:pt x="-21546" y="619858"/>
                  <a:pt x="66825" y="842637"/>
                  <a:pt x="81112" y="799775"/>
                </a:cubicBezTo>
                <a:cubicBezTo>
                  <a:pt x="95399" y="756913"/>
                  <a:pt x="83758" y="433592"/>
                  <a:pt x="90637" y="402900"/>
                </a:cubicBezTo>
                <a:cubicBezTo>
                  <a:pt x="97516" y="372208"/>
                  <a:pt x="114979" y="620917"/>
                  <a:pt x="122387" y="615625"/>
                </a:cubicBezTo>
                <a:cubicBezTo>
                  <a:pt x="129795" y="610333"/>
                  <a:pt x="114979" y="466400"/>
                  <a:pt x="135087" y="371150"/>
                </a:cubicBezTo>
                <a:cubicBezTo>
                  <a:pt x="155195" y="275900"/>
                  <a:pt x="247800" y="-47950"/>
                  <a:pt x="243037" y="6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65176FF4-0AD1-4ED8-C8E3-289A8F0FEB56}"/>
              </a:ext>
            </a:extLst>
          </p:cNvPr>
          <p:cNvSpPr/>
          <p:nvPr/>
        </p:nvSpPr>
        <p:spPr>
          <a:xfrm>
            <a:off x="3360707" y="2946081"/>
            <a:ext cx="641996" cy="810323"/>
          </a:xfrm>
          <a:custGeom>
            <a:avLst/>
            <a:gdLst>
              <a:gd name="connsiteX0" fmla="*/ 639793 w 641996"/>
              <a:gd name="connsiteY0" fmla="*/ 3494 h 810323"/>
              <a:gd name="connsiteX1" fmla="*/ 100043 w 641996"/>
              <a:gd name="connsiteY1" fmla="*/ 359094 h 810323"/>
              <a:gd name="connsiteX2" fmla="*/ 160368 w 641996"/>
              <a:gd name="connsiteY2" fmla="*/ 330519 h 810323"/>
              <a:gd name="connsiteX3" fmla="*/ 131793 w 641996"/>
              <a:gd name="connsiteY3" fmla="*/ 638494 h 810323"/>
              <a:gd name="connsiteX4" fmla="*/ 239743 w 641996"/>
              <a:gd name="connsiteY4" fmla="*/ 765494 h 810323"/>
              <a:gd name="connsiteX5" fmla="*/ 7968 w 641996"/>
              <a:gd name="connsiteY5" fmla="*/ 765494 h 810323"/>
              <a:gd name="connsiteX6" fmla="*/ 582643 w 641996"/>
              <a:gd name="connsiteY6" fmla="*/ 809944 h 810323"/>
              <a:gd name="connsiteX7" fmla="*/ 334993 w 641996"/>
              <a:gd name="connsiteY7" fmla="*/ 784544 h 810323"/>
              <a:gd name="connsiteX8" fmla="*/ 192118 w 641996"/>
              <a:gd name="connsiteY8" fmla="*/ 743269 h 810323"/>
              <a:gd name="connsiteX9" fmla="*/ 131793 w 641996"/>
              <a:gd name="connsiteY9" fmla="*/ 613094 h 810323"/>
              <a:gd name="connsiteX10" fmla="*/ 163543 w 641996"/>
              <a:gd name="connsiteY10" fmla="*/ 327344 h 810323"/>
              <a:gd name="connsiteX11" fmla="*/ 246093 w 641996"/>
              <a:gd name="connsiteY11" fmla="*/ 25719 h 810323"/>
              <a:gd name="connsiteX12" fmla="*/ 198468 w 641996"/>
              <a:gd name="connsiteY12" fmla="*/ 254319 h 810323"/>
              <a:gd name="connsiteX13" fmla="*/ 487393 w 641996"/>
              <a:gd name="connsiteY13" fmla="*/ 319 h 810323"/>
              <a:gd name="connsiteX14" fmla="*/ 296893 w 641996"/>
              <a:gd name="connsiteY14" fmla="*/ 197169 h 810323"/>
              <a:gd name="connsiteX15" fmla="*/ 639793 w 641996"/>
              <a:gd name="connsiteY15" fmla="*/ 3494 h 81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1996" h="810323">
                <a:moveTo>
                  <a:pt x="639793" y="3494"/>
                </a:moveTo>
                <a:cubicBezTo>
                  <a:pt x="606985" y="30482"/>
                  <a:pt x="179947" y="304590"/>
                  <a:pt x="100043" y="359094"/>
                </a:cubicBezTo>
                <a:cubicBezTo>
                  <a:pt x="20139" y="413598"/>
                  <a:pt x="155076" y="283952"/>
                  <a:pt x="160368" y="330519"/>
                </a:cubicBezTo>
                <a:cubicBezTo>
                  <a:pt x="165660" y="377086"/>
                  <a:pt x="118564" y="565998"/>
                  <a:pt x="131793" y="638494"/>
                </a:cubicBezTo>
                <a:cubicBezTo>
                  <a:pt x="145022" y="710990"/>
                  <a:pt x="260380" y="744327"/>
                  <a:pt x="239743" y="765494"/>
                </a:cubicBezTo>
                <a:cubicBezTo>
                  <a:pt x="219105" y="786661"/>
                  <a:pt x="-49182" y="758086"/>
                  <a:pt x="7968" y="765494"/>
                </a:cubicBezTo>
                <a:cubicBezTo>
                  <a:pt x="65118" y="772902"/>
                  <a:pt x="528139" y="806769"/>
                  <a:pt x="582643" y="809944"/>
                </a:cubicBezTo>
                <a:cubicBezTo>
                  <a:pt x="637147" y="813119"/>
                  <a:pt x="400081" y="795657"/>
                  <a:pt x="334993" y="784544"/>
                </a:cubicBezTo>
                <a:cubicBezTo>
                  <a:pt x="269905" y="773431"/>
                  <a:pt x="225985" y="771844"/>
                  <a:pt x="192118" y="743269"/>
                </a:cubicBezTo>
                <a:cubicBezTo>
                  <a:pt x="158251" y="714694"/>
                  <a:pt x="136555" y="682415"/>
                  <a:pt x="131793" y="613094"/>
                </a:cubicBezTo>
                <a:cubicBezTo>
                  <a:pt x="127031" y="543773"/>
                  <a:pt x="144493" y="425240"/>
                  <a:pt x="163543" y="327344"/>
                </a:cubicBezTo>
                <a:cubicBezTo>
                  <a:pt x="182593" y="229448"/>
                  <a:pt x="240272" y="37890"/>
                  <a:pt x="246093" y="25719"/>
                </a:cubicBezTo>
                <a:cubicBezTo>
                  <a:pt x="251914" y="13548"/>
                  <a:pt x="158251" y="258552"/>
                  <a:pt x="198468" y="254319"/>
                </a:cubicBezTo>
                <a:cubicBezTo>
                  <a:pt x="238685" y="250086"/>
                  <a:pt x="470989" y="9844"/>
                  <a:pt x="487393" y="319"/>
                </a:cubicBezTo>
                <a:cubicBezTo>
                  <a:pt x="503797" y="-9206"/>
                  <a:pt x="265143" y="197169"/>
                  <a:pt x="296893" y="197169"/>
                </a:cubicBezTo>
                <a:cubicBezTo>
                  <a:pt x="328643" y="197169"/>
                  <a:pt x="672601" y="-23494"/>
                  <a:pt x="639793" y="3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CB11C28-AFCB-BFCE-D6FC-3B18513E2691}"/>
              </a:ext>
            </a:extLst>
          </p:cNvPr>
          <p:cNvSpPr/>
          <p:nvPr/>
        </p:nvSpPr>
        <p:spPr>
          <a:xfrm>
            <a:off x="3610309" y="3167118"/>
            <a:ext cx="454063" cy="573703"/>
          </a:xfrm>
          <a:custGeom>
            <a:avLst/>
            <a:gdLst>
              <a:gd name="connsiteX0" fmla="*/ 453691 w 454063"/>
              <a:gd name="connsiteY0" fmla="*/ 1532 h 573703"/>
              <a:gd name="connsiteX1" fmla="*/ 221916 w 454063"/>
              <a:gd name="connsiteY1" fmla="*/ 252357 h 573703"/>
              <a:gd name="connsiteX2" fmla="*/ 361616 w 454063"/>
              <a:gd name="connsiteY2" fmla="*/ 560332 h 573703"/>
              <a:gd name="connsiteX3" fmla="*/ 345741 w 454063"/>
              <a:gd name="connsiteY3" fmla="*/ 500007 h 573703"/>
              <a:gd name="connsiteX4" fmla="*/ 209216 w 454063"/>
              <a:gd name="connsiteY4" fmla="*/ 334907 h 573703"/>
              <a:gd name="connsiteX5" fmla="*/ 94916 w 454063"/>
              <a:gd name="connsiteY5" fmla="*/ 223782 h 573703"/>
              <a:gd name="connsiteX6" fmla="*/ 6016 w 454063"/>
              <a:gd name="connsiteY6" fmla="*/ 293632 h 573703"/>
              <a:gd name="connsiteX7" fmla="*/ 269541 w 454063"/>
              <a:gd name="connsiteY7" fmla="*/ 153932 h 573703"/>
              <a:gd name="connsiteX8" fmla="*/ 453691 w 454063"/>
              <a:gd name="connsiteY8" fmla="*/ 1532 h 57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63" h="573703">
                <a:moveTo>
                  <a:pt x="453691" y="1532"/>
                </a:moveTo>
                <a:cubicBezTo>
                  <a:pt x="445753" y="17936"/>
                  <a:pt x="237262" y="159224"/>
                  <a:pt x="221916" y="252357"/>
                </a:cubicBezTo>
                <a:cubicBezTo>
                  <a:pt x="206570" y="345490"/>
                  <a:pt x="340978" y="519057"/>
                  <a:pt x="361616" y="560332"/>
                </a:cubicBezTo>
                <a:cubicBezTo>
                  <a:pt x="382253" y="601607"/>
                  <a:pt x="371141" y="537578"/>
                  <a:pt x="345741" y="500007"/>
                </a:cubicBezTo>
                <a:cubicBezTo>
                  <a:pt x="320341" y="462436"/>
                  <a:pt x="251020" y="380945"/>
                  <a:pt x="209216" y="334907"/>
                </a:cubicBezTo>
                <a:cubicBezTo>
                  <a:pt x="167412" y="288870"/>
                  <a:pt x="128783" y="230661"/>
                  <a:pt x="94916" y="223782"/>
                </a:cubicBezTo>
                <a:cubicBezTo>
                  <a:pt x="61049" y="216903"/>
                  <a:pt x="-23088" y="305274"/>
                  <a:pt x="6016" y="293632"/>
                </a:cubicBezTo>
                <a:cubicBezTo>
                  <a:pt x="35120" y="281990"/>
                  <a:pt x="198103" y="203145"/>
                  <a:pt x="269541" y="153932"/>
                </a:cubicBezTo>
                <a:cubicBezTo>
                  <a:pt x="340978" y="104720"/>
                  <a:pt x="461629" y="-14872"/>
                  <a:pt x="453691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9602D22B-8EC0-034F-7132-C0EABB76FD1B}"/>
              </a:ext>
            </a:extLst>
          </p:cNvPr>
          <p:cNvSpPr/>
          <p:nvPr/>
        </p:nvSpPr>
        <p:spPr>
          <a:xfrm>
            <a:off x="4024284" y="2864018"/>
            <a:ext cx="1308386" cy="527836"/>
          </a:xfrm>
          <a:custGeom>
            <a:avLst/>
            <a:gdLst>
              <a:gd name="connsiteX0" fmla="*/ 1616 w 1308386"/>
              <a:gd name="connsiteY0" fmla="*/ 161757 h 527836"/>
              <a:gd name="connsiteX1" fmla="*/ 877916 w 1308386"/>
              <a:gd name="connsiteY1" fmla="*/ 3007 h 527836"/>
              <a:gd name="connsiteX2" fmla="*/ 579466 w 1308386"/>
              <a:gd name="connsiteY2" fmla="*/ 63332 h 527836"/>
              <a:gd name="connsiteX3" fmla="*/ 528666 w 1308386"/>
              <a:gd name="connsiteY3" fmla="*/ 133182 h 527836"/>
              <a:gd name="connsiteX4" fmla="*/ 900141 w 1308386"/>
              <a:gd name="connsiteY4" fmla="*/ 355432 h 527836"/>
              <a:gd name="connsiteX5" fmla="*/ 722341 w 1308386"/>
              <a:gd name="connsiteY5" fmla="*/ 323682 h 527836"/>
              <a:gd name="connsiteX6" fmla="*/ 1303366 w 1308386"/>
              <a:gd name="connsiteY6" fmla="*/ 526882 h 527836"/>
              <a:gd name="connsiteX7" fmla="*/ 976341 w 1308386"/>
              <a:gd name="connsiteY7" fmla="*/ 387182 h 527836"/>
              <a:gd name="connsiteX8" fmla="*/ 500091 w 1308386"/>
              <a:gd name="connsiteY8" fmla="*/ 101432 h 527836"/>
              <a:gd name="connsiteX9" fmla="*/ 655666 w 1308386"/>
              <a:gd name="connsiteY9" fmla="*/ 53807 h 527836"/>
              <a:gd name="connsiteX10" fmla="*/ 1616 w 1308386"/>
              <a:gd name="connsiteY10" fmla="*/ 161757 h 5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8386" h="527836">
                <a:moveTo>
                  <a:pt x="1616" y="161757"/>
                </a:moveTo>
                <a:cubicBezTo>
                  <a:pt x="38658" y="153290"/>
                  <a:pt x="781608" y="19411"/>
                  <a:pt x="877916" y="3007"/>
                </a:cubicBezTo>
                <a:cubicBezTo>
                  <a:pt x="974224" y="-13397"/>
                  <a:pt x="637674" y="41636"/>
                  <a:pt x="579466" y="63332"/>
                </a:cubicBezTo>
                <a:cubicBezTo>
                  <a:pt x="521258" y="85028"/>
                  <a:pt x="475220" y="84499"/>
                  <a:pt x="528666" y="133182"/>
                </a:cubicBezTo>
                <a:cubicBezTo>
                  <a:pt x="582112" y="181865"/>
                  <a:pt x="867862" y="323682"/>
                  <a:pt x="900141" y="355432"/>
                </a:cubicBezTo>
                <a:cubicBezTo>
                  <a:pt x="932420" y="387182"/>
                  <a:pt x="655137" y="295107"/>
                  <a:pt x="722341" y="323682"/>
                </a:cubicBezTo>
                <a:cubicBezTo>
                  <a:pt x="789545" y="352257"/>
                  <a:pt x="1261033" y="516299"/>
                  <a:pt x="1303366" y="526882"/>
                </a:cubicBezTo>
                <a:cubicBezTo>
                  <a:pt x="1345699" y="537465"/>
                  <a:pt x="1110220" y="458090"/>
                  <a:pt x="976341" y="387182"/>
                </a:cubicBezTo>
                <a:cubicBezTo>
                  <a:pt x="842462" y="316274"/>
                  <a:pt x="553537" y="156994"/>
                  <a:pt x="500091" y="101432"/>
                </a:cubicBezTo>
                <a:cubicBezTo>
                  <a:pt x="446645" y="45870"/>
                  <a:pt x="735570" y="41636"/>
                  <a:pt x="655666" y="53807"/>
                </a:cubicBezTo>
                <a:cubicBezTo>
                  <a:pt x="575762" y="65978"/>
                  <a:pt x="-35426" y="170224"/>
                  <a:pt x="1616" y="16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F4D55311-9315-B089-D4EC-4E7F90333094}"/>
              </a:ext>
            </a:extLst>
          </p:cNvPr>
          <p:cNvSpPr/>
          <p:nvPr/>
        </p:nvSpPr>
        <p:spPr>
          <a:xfrm>
            <a:off x="3727380" y="3152999"/>
            <a:ext cx="974776" cy="1076615"/>
          </a:xfrm>
          <a:custGeom>
            <a:avLst/>
            <a:gdLst>
              <a:gd name="connsiteX0" fmla="*/ 70 w 974776"/>
              <a:gd name="connsiteY0" fmla="*/ 158526 h 1076615"/>
              <a:gd name="connsiteX1" fmla="*/ 511245 w 974776"/>
              <a:gd name="connsiteY1" fmla="*/ 82326 h 1076615"/>
              <a:gd name="connsiteX2" fmla="*/ 952570 w 974776"/>
              <a:gd name="connsiteY2" fmla="*/ 196626 h 1076615"/>
              <a:gd name="connsiteX3" fmla="*/ 901770 w 974776"/>
              <a:gd name="connsiteY3" fmla="*/ 212501 h 1076615"/>
              <a:gd name="connsiteX4" fmla="*/ 838270 w 974776"/>
              <a:gd name="connsiteY4" fmla="*/ 774476 h 1076615"/>
              <a:gd name="connsiteX5" fmla="*/ 879545 w 974776"/>
              <a:gd name="connsiteY5" fmla="*/ 1076101 h 1076615"/>
              <a:gd name="connsiteX6" fmla="*/ 854145 w 974776"/>
              <a:gd name="connsiteY6" fmla="*/ 834801 h 1076615"/>
              <a:gd name="connsiteX7" fmla="*/ 720795 w 974776"/>
              <a:gd name="connsiteY7" fmla="*/ 403001 h 1076615"/>
              <a:gd name="connsiteX8" fmla="*/ 831920 w 974776"/>
              <a:gd name="connsiteY8" fmla="*/ 669701 h 1076615"/>
              <a:gd name="connsiteX9" fmla="*/ 857320 w 974776"/>
              <a:gd name="connsiteY9" fmla="*/ 387126 h 1076615"/>
              <a:gd name="connsiteX10" fmla="*/ 885895 w 974776"/>
              <a:gd name="connsiteY10" fmla="*/ 231551 h 1076615"/>
              <a:gd name="connsiteX11" fmla="*/ 765245 w 974776"/>
              <a:gd name="connsiteY11" fmla="*/ 88676 h 1076615"/>
              <a:gd name="connsiteX12" fmla="*/ 854145 w 974776"/>
              <a:gd name="connsiteY12" fmla="*/ 155351 h 1076615"/>
              <a:gd name="connsiteX13" fmla="*/ 387420 w 974776"/>
              <a:gd name="connsiteY13" fmla="*/ 2951 h 1076615"/>
              <a:gd name="connsiteX14" fmla="*/ 546170 w 974776"/>
              <a:gd name="connsiteY14" fmla="*/ 63276 h 1076615"/>
              <a:gd name="connsiteX15" fmla="*/ 70 w 974776"/>
              <a:gd name="connsiteY15" fmla="*/ 158526 h 107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776" h="1076615">
                <a:moveTo>
                  <a:pt x="70" y="158526"/>
                </a:moveTo>
                <a:cubicBezTo>
                  <a:pt x="-5751" y="161701"/>
                  <a:pt x="352495" y="75976"/>
                  <a:pt x="511245" y="82326"/>
                </a:cubicBezTo>
                <a:cubicBezTo>
                  <a:pt x="669995" y="88676"/>
                  <a:pt x="887482" y="174930"/>
                  <a:pt x="952570" y="196626"/>
                </a:cubicBezTo>
                <a:cubicBezTo>
                  <a:pt x="1017658" y="218322"/>
                  <a:pt x="920820" y="116193"/>
                  <a:pt x="901770" y="212501"/>
                </a:cubicBezTo>
                <a:cubicBezTo>
                  <a:pt x="882720" y="308809"/>
                  <a:pt x="841974" y="630543"/>
                  <a:pt x="838270" y="774476"/>
                </a:cubicBezTo>
                <a:cubicBezTo>
                  <a:pt x="834566" y="918409"/>
                  <a:pt x="876899" y="1066047"/>
                  <a:pt x="879545" y="1076101"/>
                </a:cubicBezTo>
                <a:cubicBezTo>
                  <a:pt x="882191" y="1086155"/>
                  <a:pt x="880603" y="946984"/>
                  <a:pt x="854145" y="834801"/>
                </a:cubicBezTo>
                <a:cubicBezTo>
                  <a:pt x="827687" y="722618"/>
                  <a:pt x="724499" y="430518"/>
                  <a:pt x="720795" y="403001"/>
                </a:cubicBezTo>
                <a:cubicBezTo>
                  <a:pt x="717091" y="375484"/>
                  <a:pt x="809166" y="672347"/>
                  <a:pt x="831920" y="669701"/>
                </a:cubicBezTo>
                <a:cubicBezTo>
                  <a:pt x="854674" y="667055"/>
                  <a:pt x="848324" y="460151"/>
                  <a:pt x="857320" y="387126"/>
                </a:cubicBezTo>
                <a:cubicBezTo>
                  <a:pt x="866316" y="314101"/>
                  <a:pt x="901241" y="281293"/>
                  <a:pt x="885895" y="231551"/>
                </a:cubicBezTo>
                <a:cubicBezTo>
                  <a:pt x="870549" y="181809"/>
                  <a:pt x="770537" y="101376"/>
                  <a:pt x="765245" y="88676"/>
                </a:cubicBezTo>
                <a:cubicBezTo>
                  <a:pt x="759953" y="75976"/>
                  <a:pt x="917116" y="169638"/>
                  <a:pt x="854145" y="155351"/>
                </a:cubicBezTo>
                <a:cubicBezTo>
                  <a:pt x="791174" y="141064"/>
                  <a:pt x="438749" y="18297"/>
                  <a:pt x="387420" y="2951"/>
                </a:cubicBezTo>
                <a:cubicBezTo>
                  <a:pt x="336091" y="-12395"/>
                  <a:pt x="604378" y="35759"/>
                  <a:pt x="546170" y="63276"/>
                </a:cubicBezTo>
                <a:cubicBezTo>
                  <a:pt x="487962" y="90793"/>
                  <a:pt x="5891" y="155351"/>
                  <a:pt x="70" y="158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B7166B85-635D-4705-E76F-5C81F4D08E4C}"/>
              </a:ext>
            </a:extLst>
          </p:cNvPr>
          <p:cNvSpPr/>
          <p:nvPr/>
        </p:nvSpPr>
        <p:spPr>
          <a:xfrm>
            <a:off x="4970260" y="3353579"/>
            <a:ext cx="742230" cy="371504"/>
          </a:xfrm>
          <a:custGeom>
            <a:avLst/>
            <a:gdLst>
              <a:gd name="connsiteX0" fmla="*/ 192290 w 742230"/>
              <a:gd name="connsiteY0" fmla="*/ 357996 h 371504"/>
              <a:gd name="connsiteX1" fmla="*/ 58940 w 742230"/>
              <a:gd name="connsiteY1" fmla="*/ 192896 h 371504"/>
              <a:gd name="connsiteX2" fmla="*/ 249440 w 742230"/>
              <a:gd name="connsiteY2" fmla="*/ 94471 h 371504"/>
              <a:gd name="connsiteX3" fmla="*/ 1790 w 742230"/>
              <a:gd name="connsiteY3" fmla="*/ 2396 h 371504"/>
              <a:gd name="connsiteX4" fmla="*/ 405015 w 742230"/>
              <a:gd name="connsiteY4" fmla="*/ 196071 h 371504"/>
              <a:gd name="connsiteX5" fmla="*/ 738390 w 742230"/>
              <a:gd name="connsiteY5" fmla="*/ 370696 h 371504"/>
              <a:gd name="connsiteX6" fmla="*/ 579640 w 742230"/>
              <a:gd name="connsiteY6" fmla="*/ 259571 h 371504"/>
              <a:gd name="connsiteX7" fmla="*/ 478040 w 742230"/>
              <a:gd name="connsiteY7" fmla="*/ 218296 h 371504"/>
              <a:gd name="connsiteX8" fmla="*/ 443115 w 742230"/>
              <a:gd name="connsiteY8" fmla="*/ 304021 h 371504"/>
              <a:gd name="connsiteX9" fmla="*/ 430415 w 742230"/>
              <a:gd name="connsiteY9" fmla="*/ 199246 h 371504"/>
              <a:gd name="connsiteX10" fmla="*/ 192290 w 742230"/>
              <a:gd name="connsiteY10" fmla="*/ 59546 h 371504"/>
              <a:gd name="connsiteX11" fmla="*/ 39890 w 742230"/>
              <a:gd name="connsiteY11" fmla="*/ 100821 h 371504"/>
              <a:gd name="connsiteX12" fmla="*/ 211340 w 742230"/>
              <a:gd name="connsiteY12" fmla="*/ 62721 h 371504"/>
              <a:gd name="connsiteX13" fmla="*/ 68465 w 742230"/>
              <a:gd name="connsiteY13" fmla="*/ 186546 h 371504"/>
              <a:gd name="connsiteX14" fmla="*/ 68465 w 742230"/>
              <a:gd name="connsiteY14" fmla="*/ 183371 h 371504"/>
              <a:gd name="connsiteX15" fmla="*/ 192290 w 742230"/>
              <a:gd name="connsiteY15" fmla="*/ 357996 h 3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2230" h="371504">
                <a:moveTo>
                  <a:pt x="192290" y="357996"/>
                </a:moveTo>
                <a:cubicBezTo>
                  <a:pt x="190703" y="359583"/>
                  <a:pt x="49415" y="236817"/>
                  <a:pt x="58940" y="192896"/>
                </a:cubicBezTo>
                <a:cubicBezTo>
                  <a:pt x="68465" y="148975"/>
                  <a:pt x="258965" y="126221"/>
                  <a:pt x="249440" y="94471"/>
                </a:cubicBezTo>
                <a:cubicBezTo>
                  <a:pt x="239915" y="62721"/>
                  <a:pt x="-24139" y="-14537"/>
                  <a:pt x="1790" y="2396"/>
                </a:cubicBezTo>
                <a:cubicBezTo>
                  <a:pt x="27719" y="19329"/>
                  <a:pt x="282248" y="134688"/>
                  <a:pt x="405015" y="196071"/>
                </a:cubicBezTo>
                <a:cubicBezTo>
                  <a:pt x="527782" y="257454"/>
                  <a:pt x="709286" y="360113"/>
                  <a:pt x="738390" y="370696"/>
                </a:cubicBezTo>
                <a:cubicBezTo>
                  <a:pt x="767494" y="381279"/>
                  <a:pt x="623031" y="284971"/>
                  <a:pt x="579640" y="259571"/>
                </a:cubicBezTo>
                <a:cubicBezTo>
                  <a:pt x="536249" y="234171"/>
                  <a:pt x="500794" y="210888"/>
                  <a:pt x="478040" y="218296"/>
                </a:cubicBezTo>
                <a:cubicBezTo>
                  <a:pt x="455286" y="225704"/>
                  <a:pt x="451053" y="307196"/>
                  <a:pt x="443115" y="304021"/>
                </a:cubicBezTo>
                <a:cubicBezTo>
                  <a:pt x="435177" y="300846"/>
                  <a:pt x="472219" y="239992"/>
                  <a:pt x="430415" y="199246"/>
                </a:cubicBezTo>
                <a:cubicBezTo>
                  <a:pt x="388611" y="158500"/>
                  <a:pt x="257377" y="75950"/>
                  <a:pt x="192290" y="59546"/>
                </a:cubicBezTo>
                <a:cubicBezTo>
                  <a:pt x="127203" y="43142"/>
                  <a:pt x="36715" y="100292"/>
                  <a:pt x="39890" y="100821"/>
                </a:cubicBezTo>
                <a:cubicBezTo>
                  <a:pt x="43065" y="101350"/>
                  <a:pt x="206577" y="48433"/>
                  <a:pt x="211340" y="62721"/>
                </a:cubicBezTo>
                <a:cubicBezTo>
                  <a:pt x="216103" y="77009"/>
                  <a:pt x="92277" y="166438"/>
                  <a:pt x="68465" y="186546"/>
                </a:cubicBezTo>
                <a:cubicBezTo>
                  <a:pt x="44653" y="206654"/>
                  <a:pt x="48886" y="155325"/>
                  <a:pt x="68465" y="183371"/>
                </a:cubicBezTo>
                <a:cubicBezTo>
                  <a:pt x="88044" y="211417"/>
                  <a:pt x="193877" y="356409"/>
                  <a:pt x="192290" y="357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D77CDD9F-5B7C-5040-744B-5ADF447A942F}"/>
              </a:ext>
            </a:extLst>
          </p:cNvPr>
          <p:cNvSpPr/>
          <p:nvPr/>
        </p:nvSpPr>
        <p:spPr>
          <a:xfrm>
            <a:off x="4607184" y="3802235"/>
            <a:ext cx="1090242" cy="730298"/>
          </a:xfrm>
          <a:custGeom>
            <a:avLst/>
            <a:gdLst>
              <a:gd name="connsiteX0" fmla="*/ 2916 w 1090242"/>
              <a:gd name="connsiteY0" fmla="*/ 26815 h 730298"/>
              <a:gd name="connsiteX1" fmla="*/ 504566 w 1090242"/>
              <a:gd name="connsiteY1" fmla="*/ 128415 h 730298"/>
              <a:gd name="connsiteX2" fmla="*/ 729991 w 1090242"/>
              <a:gd name="connsiteY2" fmla="*/ 147465 h 730298"/>
              <a:gd name="connsiteX3" fmla="*/ 479166 w 1090242"/>
              <a:gd name="connsiteY3" fmla="*/ 134765 h 730298"/>
              <a:gd name="connsiteX4" fmla="*/ 434716 w 1090242"/>
              <a:gd name="connsiteY4" fmla="*/ 280815 h 730298"/>
              <a:gd name="connsiteX5" fmla="*/ 491866 w 1090242"/>
              <a:gd name="connsiteY5" fmla="*/ 445915 h 730298"/>
              <a:gd name="connsiteX6" fmla="*/ 342641 w 1090242"/>
              <a:gd name="connsiteY6" fmla="*/ 325265 h 730298"/>
              <a:gd name="connsiteX7" fmla="*/ 145791 w 1090242"/>
              <a:gd name="connsiteY7" fmla="*/ 223665 h 730298"/>
              <a:gd name="connsiteX8" fmla="*/ 1079241 w 1090242"/>
              <a:gd name="connsiteY8" fmla="*/ 722140 h 730298"/>
              <a:gd name="connsiteX9" fmla="*/ 625216 w 1090242"/>
              <a:gd name="connsiteY9" fmla="*/ 518940 h 730298"/>
              <a:gd name="connsiteX10" fmla="*/ 133091 w 1090242"/>
              <a:gd name="connsiteY10" fmla="*/ 328440 h 730298"/>
              <a:gd name="connsiteX11" fmla="*/ 463291 w 1090242"/>
              <a:gd name="connsiteY11" fmla="*/ 449090 h 730298"/>
              <a:gd name="connsiteX12" fmla="*/ 409316 w 1090242"/>
              <a:gd name="connsiteY12" fmla="*/ 334790 h 730298"/>
              <a:gd name="connsiteX13" fmla="*/ 275966 w 1090242"/>
              <a:gd name="connsiteY13" fmla="*/ 210965 h 730298"/>
              <a:gd name="connsiteX14" fmla="*/ 418841 w 1090242"/>
              <a:gd name="connsiteY14" fmla="*/ 318915 h 730298"/>
              <a:gd name="connsiteX15" fmla="*/ 472816 w 1090242"/>
              <a:gd name="connsiteY15" fmla="*/ 176040 h 730298"/>
              <a:gd name="connsiteX16" fmla="*/ 164841 w 1090242"/>
              <a:gd name="connsiteY16" fmla="*/ 1415 h 730298"/>
              <a:gd name="connsiteX17" fmla="*/ 291841 w 1090242"/>
              <a:gd name="connsiteY17" fmla="*/ 90315 h 730298"/>
              <a:gd name="connsiteX18" fmla="*/ 2916 w 1090242"/>
              <a:gd name="connsiteY18" fmla="*/ 26815 h 73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0242" h="730298">
                <a:moveTo>
                  <a:pt x="2916" y="26815"/>
                </a:moveTo>
                <a:cubicBezTo>
                  <a:pt x="38370" y="33165"/>
                  <a:pt x="383387" y="108307"/>
                  <a:pt x="504566" y="128415"/>
                </a:cubicBezTo>
                <a:cubicBezTo>
                  <a:pt x="625745" y="148523"/>
                  <a:pt x="734224" y="146407"/>
                  <a:pt x="729991" y="147465"/>
                </a:cubicBezTo>
                <a:cubicBezTo>
                  <a:pt x="725758" y="148523"/>
                  <a:pt x="528378" y="112540"/>
                  <a:pt x="479166" y="134765"/>
                </a:cubicBezTo>
                <a:cubicBezTo>
                  <a:pt x="429954" y="156990"/>
                  <a:pt x="432599" y="228957"/>
                  <a:pt x="434716" y="280815"/>
                </a:cubicBezTo>
                <a:cubicBezTo>
                  <a:pt x="436833" y="332673"/>
                  <a:pt x="507212" y="438507"/>
                  <a:pt x="491866" y="445915"/>
                </a:cubicBezTo>
                <a:cubicBezTo>
                  <a:pt x="476520" y="453323"/>
                  <a:pt x="400320" y="362307"/>
                  <a:pt x="342641" y="325265"/>
                </a:cubicBezTo>
                <a:cubicBezTo>
                  <a:pt x="284962" y="288223"/>
                  <a:pt x="145791" y="223665"/>
                  <a:pt x="145791" y="223665"/>
                </a:cubicBezTo>
                <a:lnTo>
                  <a:pt x="1079241" y="722140"/>
                </a:lnTo>
                <a:cubicBezTo>
                  <a:pt x="1159145" y="771352"/>
                  <a:pt x="782908" y="584557"/>
                  <a:pt x="625216" y="518940"/>
                </a:cubicBezTo>
                <a:cubicBezTo>
                  <a:pt x="467524" y="453323"/>
                  <a:pt x="160078" y="340082"/>
                  <a:pt x="133091" y="328440"/>
                </a:cubicBezTo>
                <a:cubicBezTo>
                  <a:pt x="106104" y="316798"/>
                  <a:pt x="417254" y="448032"/>
                  <a:pt x="463291" y="449090"/>
                </a:cubicBezTo>
                <a:cubicBezTo>
                  <a:pt x="509328" y="450148"/>
                  <a:pt x="440537" y="374477"/>
                  <a:pt x="409316" y="334790"/>
                </a:cubicBezTo>
                <a:cubicBezTo>
                  <a:pt x="378095" y="295103"/>
                  <a:pt x="274379" y="213611"/>
                  <a:pt x="275966" y="210965"/>
                </a:cubicBezTo>
                <a:cubicBezTo>
                  <a:pt x="277554" y="208319"/>
                  <a:pt x="386033" y="324736"/>
                  <a:pt x="418841" y="318915"/>
                </a:cubicBezTo>
                <a:cubicBezTo>
                  <a:pt x="451649" y="313094"/>
                  <a:pt x="515149" y="228957"/>
                  <a:pt x="472816" y="176040"/>
                </a:cubicBezTo>
                <a:cubicBezTo>
                  <a:pt x="430483" y="123123"/>
                  <a:pt x="195003" y="15702"/>
                  <a:pt x="164841" y="1415"/>
                </a:cubicBezTo>
                <a:cubicBezTo>
                  <a:pt x="134679" y="-12872"/>
                  <a:pt x="317241" y="85553"/>
                  <a:pt x="291841" y="90315"/>
                </a:cubicBezTo>
                <a:cubicBezTo>
                  <a:pt x="266441" y="95077"/>
                  <a:pt x="-32538" y="20465"/>
                  <a:pt x="2916" y="2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791B2FA-CA93-32A0-01D4-D4DC8E896320}"/>
              </a:ext>
            </a:extLst>
          </p:cNvPr>
          <p:cNvSpPr/>
          <p:nvPr/>
        </p:nvSpPr>
        <p:spPr>
          <a:xfrm>
            <a:off x="4292507" y="5165781"/>
            <a:ext cx="355590" cy="76653"/>
          </a:xfrm>
          <a:custGeom>
            <a:avLst/>
            <a:gdLst>
              <a:gd name="connsiteX0" fmla="*/ 93 w 355590"/>
              <a:gd name="connsiteY0" fmla="*/ 63444 h 76653"/>
              <a:gd name="connsiteX1" fmla="*/ 222343 w 355590"/>
              <a:gd name="connsiteY1" fmla="*/ 22169 h 76653"/>
              <a:gd name="connsiteX2" fmla="*/ 352518 w 355590"/>
              <a:gd name="connsiteY2" fmla="*/ 76144 h 76653"/>
              <a:gd name="connsiteX3" fmla="*/ 317593 w 355590"/>
              <a:gd name="connsiteY3" fmla="*/ 50744 h 76653"/>
              <a:gd name="connsiteX4" fmla="*/ 314418 w 355590"/>
              <a:gd name="connsiteY4" fmla="*/ 60269 h 76653"/>
              <a:gd name="connsiteX5" fmla="*/ 235043 w 355590"/>
              <a:gd name="connsiteY5" fmla="*/ 41219 h 76653"/>
              <a:gd name="connsiteX6" fmla="*/ 273143 w 355590"/>
              <a:gd name="connsiteY6" fmla="*/ 12644 h 76653"/>
              <a:gd name="connsiteX7" fmla="*/ 142968 w 355590"/>
              <a:gd name="connsiteY7" fmla="*/ 6294 h 76653"/>
              <a:gd name="connsiteX8" fmla="*/ 193768 w 355590"/>
              <a:gd name="connsiteY8" fmla="*/ 3119 h 76653"/>
              <a:gd name="connsiteX9" fmla="*/ 93 w 355590"/>
              <a:gd name="connsiteY9" fmla="*/ 63444 h 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590" h="76653">
                <a:moveTo>
                  <a:pt x="93" y="63444"/>
                </a:moveTo>
                <a:cubicBezTo>
                  <a:pt x="4855" y="66619"/>
                  <a:pt x="163606" y="20052"/>
                  <a:pt x="222343" y="22169"/>
                </a:cubicBezTo>
                <a:cubicBezTo>
                  <a:pt x="281080" y="24286"/>
                  <a:pt x="336643" y="71382"/>
                  <a:pt x="352518" y="76144"/>
                </a:cubicBezTo>
                <a:cubicBezTo>
                  <a:pt x="368393" y="80906"/>
                  <a:pt x="317593" y="50744"/>
                  <a:pt x="317593" y="50744"/>
                </a:cubicBezTo>
                <a:cubicBezTo>
                  <a:pt x="311243" y="48098"/>
                  <a:pt x="328176" y="61856"/>
                  <a:pt x="314418" y="60269"/>
                </a:cubicBezTo>
                <a:cubicBezTo>
                  <a:pt x="300660" y="58682"/>
                  <a:pt x="241922" y="49157"/>
                  <a:pt x="235043" y="41219"/>
                </a:cubicBezTo>
                <a:cubicBezTo>
                  <a:pt x="228164" y="33281"/>
                  <a:pt x="288489" y="18465"/>
                  <a:pt x="273143" y="12644"/>
                </a:cubicBezTo>
                <a:cubicBezTo>
                  <a:pt x="257797" y="6823"/>
                  <a:pt x="156197" y="7881"/>
                  <a:pt x="142968" y="6294"/>
                </a:cubicBezTo>
                <a:cubicBezTo>
                  <a:pt x="129739" y="4707"/>
                  <a:pt x="213347" y="-4819"/>
                  <a:pt x="193768" y="3119"/>
                </a:cubicBezTo>
                <a:cubicBezTo>
                  <a:pt x="174189" y="11057"/>
                  <a:pt x="-4669" y="60269"/>
                  <a:pt x="93" y="63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87853ABE-688E-3E93-3729-A4090B1CEADE}"/>
              </a:ext>
            </a:extLst>
          </p:cNvPr>
          <p:cNvSpPr/>
          <p:nvPr/>
        </p:nvSpPr>
        <p:spPr>
          <a:xfrm>
            <a:off x="4259311" y="5240788"/>
            <a:ext cx="466639" cy="133105"/>
          </a:xfrm>
          <a:custGeom>
            <a:avLst/>
            <a:gdLst>
              <a:gd name="connsiteX0" fmla="*/ 4714 w 466639"/>
              <a:gd name="connsiteY0" fmla="*/ 1137 h 133105"/>
              <a:gd name="connsiteX1" fmla="*/ 207914 w 466639"/>
              <a:gd name="connsiteY1" fmla="*/ 118612 h 133105"/>
              <a:gd name="connsiteX2" fmla="*/ 201564 w 466639"/>
              <a:gd name="connsiteY2" fmla="*/ 124962 h 133105"/>
              <a:gd name="connsiteX3" fmla="*/ 465089 w 466639"/>
              <a:gd name="connsiteY3" fmla="*/ 61462 h 133105"/>
              <a:gd name="connsiteX4" fmla="*/ 306339 w 466639"/>
              <a:gd name="connsiteY4" fmla="*/ 109087 h 133105"/>
              <a:gd name="connsiteX5" fmla="*/ 217439 w 466639"/>
              <a:gd name="connsiteY5" fmla="*/ 128137 h 133105"/>
              <a:gd name="connsiteX6" fmla="*/ 74564 w 466639"/>
              <a:gd name="connsiteY6" fmla="*/ 61462 h 133105"/>
              <a:gd name="connsiteX7" fmla="*/ 4714 w 466639"/>
              <a:gd name="connsiteY7" fmla="*/ 1137 h 1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39" h="133105">
                <a:moveTo>
                  <a:pt x="4714" y="1137"/>
                </a:moveTo>
                <a:cubicBezTo>
                  <a:pt x="26939" y="10662"/>
                  <a:pt x="207914" y="118612"/>
                  <a:pt x="207914" y="118612"/>
                </a:cubicBezTo>
                <a:cubicBezTo>
                  <a:pt x="240722" y="139249"/>
                  <a:pt x="158702" y="134487"/>
                  <a:pt x="201564" y="124962"/>
                </a:cubicBezTo>
                <a:cubicBezTo>
                  <a:pt x="244426" y="115437"/>
                  <a:pt x="447626" y="64108"/>
                  <a:pt x="465089" y="61462"/>
                </a:cubicBezTo>
                <a:cubicBezTo>
                  <a:pt x="482552" y="58816"/>
                  <a:pt x="347614" y="97975"/>
                  <a:pt x="306339" y="109087"/>
                </a:cubicBezTo>
                <a:cubicBezTo>
                  <a:pt x="265064" y="120199"/>
                  <a:pt x="256068" y="136075"/>
                  <a:pt x="217439" y="128137"/>
                </a:cubicBezTo>
                <a:cubicBezTo>
                  <a:pt x="178810" y="120200"/>
                  <a:pt x="104726" y="78395"/>
                  <a:pt x="74564" y="61462"/>
                </a:cubicBezTo>
                <a:cubicBezTo>
                  <a:pt x="44402" y="44529"/>
                  <a:pt x="-17511" y="-8388"/>
                  <a:pt x="4714" y="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73C5AB5-A292-CDCE-116D-07D5D74E4A27}"/>
              </a:ext>
            </a:extLst>
          </p:cNvPr>
          <p:cNvSpPr/>
          <p:nvPr/>
        </p:nvSpPr>
        <p:spPr>
          <a:xfrm>
            <a:off x="4314817" y="5177619"/>
            <a:ext cx="406475" cy="162195"/>
          </a:xfrm>
          <a:custGeom>
            <a:avLst/>
            <a:gdLst>
              <a:gd name="connsiteX0" fmla="*/ 8 w 406475"/>
              <a:gd name="connsiteY0" fmla="*/ 806 h 162195"/>
              <a:gd name="connsiteX1" fmla="*/ 34933 w 406475"/>
              <a:gd name="connsiteY1" fmla="*/ 80181 h 162195"/>
              <a:gd name="connsiteX2" fmla="*/ 69858 w 406475"/>
              <a:gd name="connsiteY2" fmla="*/ 118281 h 162195"/>
              <a:gd name="connsiteX3" fmla="*/ 196858 w 406475"/>
              <a:gd name="connsiteY3" fmla="*/ 150031 h 162195"/>
              <a:gd name="connsiteX4" fmla="*/ 406408 w 406475"/>
              <a:gd name="connsiteY4" fmla="*/ 115106 h 162195"/>
              <a:gd name="connsiteX5" fmla="*/ 219083 w 406475"/>
              <a:gd name="connsiteY5" fmla="*/ 156381 h 162195"/>
              <a:gd name="connsiteX6" fmla="*/ 165108 w 406475"/>
              <a:gd name="connsiteY6" fmla="*/ 159556 h 162195"/>
              <a:gd name="connsiteX7" fmla="*/ 38108 w 406475"/>
              <a:gd name="connsiteY7" fmla="*/ 134156 h 162195"/>
              <a:gd name="connsiteX8" fmla="*/ 8 w 406475"/>
              <a:gd name="connsiteY8" fmla="*/ 806 h 16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75" h="162195">
                <a:moveTo>
                  <a:pt x="8" y="806"/>
                </a:moveTo>
                <a:cubicBezTo>
                  <a:pt x="-521" y="-8190"/>
                  <a:pt x="23291" y="60602"/>
                  <a:pt x="34933" y="80181"/>
                </a:cubicBezTo>
                <a:cubicBezTo>
                  <a:pt x="46575" y="99760"/>
                  <a:pt x="42871" y="106639"/>
                  <a:pt x="69858" y="118281"/>
                </a:cubicBezTo>
                <a:cubicBezTo>
                  <a:pt x="96845" y="129923"/>
                  <a:pt x="140766" y="150560"/>
                  <a:pt x="196858" y="150031"/>
                </a:cubicBezTo>
                <a:cubicBezTo>
                  <a:pt x="252950" y="149502"/>
                  <a:pt x="402704" y="114048"/>
                  <a:pt x="406408" y="115106"/>
                </a:cubicBezTo>
                <a:cubicBezTo>
                  <a:pt x="410112" y="116164"/>
                  <a:pt x="259300" y="148973"/>
                  <a:pt x="219083" y="156381"/>
                </a:cubicBezTo>
                <a:cubicBezTo>
                  <a:pt x="178866" y="163789"/>
                  <a:pt x="195271" y="163260"/>
                  <a:pt x="165108" y="159556"/>
                </a:cubicBezTo>
                <a:cubicBezTo>
                  <a:pt x="134946" y="155852"/>
                  <a:pt x="61920" y="160085"/>
                  <a:pt x="38108" y="134156"/>
                </a:cubicBezTo>
                <a:cubicBezTo>
                  <a:pt x="14296" y="108227"/>
                  <a:pt x="537" y="9802"/>
                  <a:pt x="8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36677C4-0477-1026-EC49-655A846920AE}"/>
              </a:ext>
            </a:extLst>
          </p:cNvPr>
          <p:cNvSpPr/>
          <p:nvPr/>
        </p:nvSpPr>
        <p:spPr>
          <a:xfrm>
            <a:off x="4532748" y="5194027"/>
            <a:ext cx="553563" cy="155872"/>
          </a:xfrm>
          <a:custGeom>
            <a:avLst/>
            <a:gdLst>
              <a:gd name="connsiteX0" fmla="*/ 1152 w 553563"/>
              <a:gd name="connsiteY0" fmla="*/ 273 h 155872"/>
              <a:gd name="connsiteX1" fmla="*/ 255152 w 553563"/>
              <a:gd name="connsiteY1" fmla="*/ 70123 h 155872"/>
              <a:gd name="connsiteX2" fmla="*/ 347227 w 553563"/>
              <a:gd name="connsiteY2" fmla="*/ 85998 h 155872"/>
              <a:gd name="connsiteX3" fmla="*/ 550427 w 553563"/>
              <a:gd name="connsiteY3" fmla="*/ 108223 h 155872"/>
              <a:gd name="connsiteX4" fmla="*/ 461527 w 553563"/>
              <a:gd name="connsiteY4" fmla="*/ 95523 h 155872"/>
              <a:gd name="connsiteX5" fmla="*/ 337702 w 553563"/>
              <a:gd name="connsiteY5" fmla="*/ 155848 h 155872"/>
              <a:gd name="connsiteX6" fmla="*/ 382152 w 553563"/>
              <a:gd name="connsiteY6" fmla="*/ 101873 h 155872"/>
              <a:gd name="connsiteX7" fmla="*/ 325002 w 553563"/>
              <a:gd name="connsiteY7" fmla="*/ 95523 h 155872"/>
              <a:gd name="connsiteX8" fmla="*/ 337702 w 553563"/>
              <a:gd name="connsiteY8" fmla="*/ 143148 h 155872"/>
              <a:gd name="connsiteX9" fmla="*/ 280552 w 553563"/>
              <a:gd name="connsiteY9" fmla="*/ 82823 h 155872"/>
              <a:gd name="connsiteX10" fmla="*/ 251977 w 553563"/>
              <a:gd name="connsiteY10" fmla="*/ 98698 h 155872"/>
              <a:gd name="connsiteX11" fmla="*/ 302777 w 553563"/>
              <a:gd name="connsiteY11" fmla="*/ 155848 h 155872"/>
              <a:gd name="connsiteX12" fmla="*/ 258327 w 553563"/>
              <a:gd name="connsiteY12" fmla="*/ 105048 h 155872"/>
              <a:gd name="connsiteX13" fmla="*/ 163077 w 553563"/>
              <a:gd name="connsiteY13" fmla="*/ 47898 h 155872"/>
              <a:gd name="connsiteX14" fmla="*/ 1152 w 553563"/>
              <a:gd name="connsiteY14" fmla="*/ 273 h 1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563" h="155872">
                <a:moveTo>
                  <a:pt x="1152" y="273"/>
                </a:moveTo>
                <a:cubicBezTo>
                  <a:pt x="16498" y="3977"/>
                  <a:pt x="197473" y="55836"/>
                  <a:pt x="255152" y="70123"/>
                </a:cubicBezTo>
                <a:cubicBezTo>
                  <a:pt x="312831" y="84410"/>
                  <a:pt x="298014" y="79648"/>
                  <a:pt x="347227" y="85998"/>
                </a:cubicBezTo>
                <a:cubicBezTo>
                  <a:pt x="396440" y="92348"/>
                  <a:pt x="531377" y="106636"/>
                  <a:pt x="550427" y="108223"/>
                </a:cubicBezTo>
                <a:cubicBezTo>
                  <a:pt x="569477" y="109810"/>
                  <a:pt x="496981" y="87586"/>
                  <a:pt x="461527" y="95523"/>
                </a:cubicBezTo>
                <a:cubicBezTo>
                  <a:pt x="426073" y="103460"/>
                  <a:pt x="350931" y="154790"/>
                  <a:pt x="337702" y="155848"/>
                </a:cubicBezTo>
                <a:cubicBezTo>
                  <a:pt x="324473" y="156906"/>
                  <a:pt x="384269" y="111927"/>
                  <a:pt x="382152" y="101873"/>
                </a:cubicBezTo>
                <a:cubicBezTo>
                  <a:pt x="380035" y="91819"/>
                  <a:pt x="332410" y="88644"/>
                  <a:pt x="325002" y="95523"/>
                </a:cubicBezTo>
                <a:cubicBezTo>
                  <a:pt x="317594" y="102402"/>
                  <a:pt x="345110" y="145265"/>
                  <a:pt x="337702" y="143148"/>
                </a:cubicBezTo>
                <a:cubicBezTo>
                  <a:pt x="330294" y="141031"/>
                  <a:pt x="294839" y="90231"/>
                  <a:pt x="280552" y="82823"/>
                </a:cubicBezTo>
                <a:cubicBezTo>
                  <a:pt x="266265" y="75415"/>
                  <a:pt x="248273" y="86527"/>
                  <a:pt x="251977" y="98698"/>
                </a:cubicBezTo>
                <a:cubicBezTo>
                  <a:pt x="255681" y="110869"/>
                  <a:pt x="301719" y="154790"/>
                  <a:pt x="302777" y="155848"/>
                </a:cubicBezTo>
                <a:cubicBezTo>
                  <a:pt x="303835" y="156906"/>
                  <a:pt x="281610" y="123040"/>
                  <a:pt x="258327" y="105048"/>
                </a:cubicBezTo>
                <a:cubicBezTo>
                  <a:pt x="235044" y="87056"/>
                  <a:pt x="198002" y="64302"/>
                  <a:pt x="163077" y="47898"/>
                </a:cubicBezTo>
                <a:cubicBezTo>
                  <a:pt x="128152" y="31494"/>
                  <a:pt x="-14194" y="-3431"/>
                  <a:pt x="1152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66E67FD0-2078-4CDE-5DAE-538C7B252E93}"/>
              </a:ext>
            </a:extLst>
          </p:cNvPr>
          <p:cNvSpPr/>
          <p:nvPr/>
        </p:nvSpPr>
        <p:spPr>
          <a:xfrm>
            <a:off x="4498951" y="5213347"/>
            <a:ext cx="357245" cy="136909"/>
          </a:xfrm>
          <a:custGeom>
            <a:avLst/>
            <a:gdLst>
              <a:gd name="connsiteX0" fmla="*/ 24 w 357245"/>
              <a:gd name="connsiteY0" fmla="*/ 3 h 136909"/>
              <a:gd name="connsiteX1" fmla="*/ 266724 w 357245"/>
              <a:gd name="connsiteY1" fmla="*/ 76203 h 136909"/>
              <a:gd name="connsiteX2" fmla="*/ 349274 w 357245"/>
              <a:gd name="connsiteY2" fmla="*/ 136528 h 136909"/>
              <a:gd name="connsiteX3" fmla="*/ 346099 w 357245"/>
              <a:gd name="connsiteY3" fmla="*/ 101603 h 136909"/>
              <a:gd name="connsiteX4" fmla="*/ 279424 w 357245"/>
              <a:gd name="connsiteY4" fmla="*/ 95253 h 136909"/>
              <a:gd name="connsiteX5" fmla="*/ 250849 w 357245"/>
              <a:gd name="connsiteY5" fmla="*/ 73028 h 136909"/>
              <a:gd name="connsiteX6" fmla="*/ 24 w 357245"/>
              <a:gd name="connsiteY6" fmla="*/ 3 h 1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45" h="136909">
                <a:moveTo>
                  <a:pt x="24" y="3"/>
                </a:moveTo>
                <a:cubicBezTo>
                  <a:pt x="2670" y="532"/>
                  <a:pt x="208516" y="53449"/>
                  <a:pt x="266724" y="76203"/>
                </a:cubicBezTo>
                <a:cubicBezTo>
                  <a:pt x="324932" y="98957"/>
                  <a:pt x="336045" y="132295"/>
                  <a:pt x="349274" y="136528"/>
                </a:cubicBezTo>
                <a:cubicBezTo>
                  <a:pt x="362503" y="140761"/>
                  <a:pt x="357741" y="108482"/>
                  <a:pt x="346099" y="101603"/>
                </a:cubicBezTo>
                <a:cubicBezTo>
                  <a:pt x="334457" y="94724"/>
                  <a:pt x="295299" y="100015"/>
                  <a:pt x="279424" y="95253"/>
                </a:cubicBezTo>
                <a:cubicBezTo>
                  <a:pt x="263549" y="90491"/>
                  <a:pt x="294241" y="88374"/>
                  <a:pt x="250849" y="73028"/>
                </a:cubicBezTo>
                <a:cubicBezTo>
                  <a:pt x="207457" y="57682"/>
                  <a:pt x="-2622" y="-526"/>
                  <a:pt x="2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5CDB3FD1-5152-89A1-4ED0-BAF3DD7238B8}"/>
              </a:ext>
            </a:extLst>
          </p:cNvPr>
          <p:cNvSpPr/>
          <p:nvPr/>
        </p:nvSpPr>
        <p:spPr>
          <a:xfrm>
            <a:off x="3073143" y="5215473"/>
            <a:ext cx="422533" cy="118609"/>
          </a:xfrm>
          <a:custGeom>
            <a:avLst/>
            <a:gdLst>
              <a:gd name="connsiteX0" fmla="*/ 257 w 422533"/>
              <a:gd name="connsiteY0" fmla="*/ 118527 h 118609"/>
              <a:gd name="connsiteX1" fmla="*/ 136782 w 422533"/>
              <a:gd name="connsiteY1" fmla="*/ 4227 h 118609"/>
              <a:gd name="connsiteX2" fmla="*/ 114557 w 422533"/>
              <a:gd name="connsiteY2" fmla="*/ 23277 h 118609"/>
              <a:gd name="connsiteX3" fmla="*/ 178057 w 422533"/>
              <a:gd name="connsiteY3" fmla="*/ 10577 h 118609"/>
              <a:gd name="connsiteX4" fmla="*/ 314582 w 422533"/>
              <a:gd name="connsiteY4" fmla="*/ 26452 h 118609"/>
              <a:gd name="connsiteX5" fmla="*/ 244732 w 422533"/>
              <a:gd name="connsiteY5" fmla="*/ 29627 h 118609"/>
              <a:gd name="connsiteX6" fmla="*/ 422532 w 422533"/>
              <a:gd name="connsiteY6" fmla="*/ 32802 h 118609"/>
              <a:gd name="connsiteX7" fmla="*/ 241557 w 422533"/>
              <a:gd name="connsiteY7" fmla="*/ 20102 h 118609"/>
              <a:gd name="connsiteX8" fmla="*/ 133607 w 422533"/>
              <a:gd name="connsiteY8" fmla="*/ 13752 h 118609"/>
              <a:gd name="connsiteX9" fmla="*/ 89157 w 422533"/>
              <a:gd name="connsiteY9" fmla="*/ 48677 h 118609"/>
              <a:gd name="connsiteX10" fmla="*/ 101857 w 422533"/>
              <a:gd name="connsiteY10" fmla="*/ 23277 h 118609"/>
              <a:gd name="connsiteX11" fmla="*/ 257 w 422533"/>
              <a:gd name="connsiteY11" fmla="*/ 118527 h 1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533" h="118609">
                <a:moveTo>
                  <a:pt x="257" y="118527"/>
                </a:moveTo>
                <a:cubicBezTo>
                  <a:pt x="6078" y="115352"/>
                  <a:pt x="117732" y="20102"/>
                  <a:pt x="136782" y="4227"/>
                </a:cubicBezTo>
                <a:cubicBezTo>
                  <a:pt x="155832" y="-11648"/>
                  <a:pt x="107678" y="22219"/>
                  <a:pt x="114557" y="23277"/>
                </a:cubicBezTo>
                <a:cubicBezTo>
                  <a:pt x="121436" y="24335"/>
                  <a:pt x="144720" y="10048"/>
                  <a:pt x="178057" y="10577"/>
                </a:cubicBezTo>
                <a:cubicBezTo>
                  <a:pt x="211394" y="11106"/>
                  <a:pt x="303469" y="23277"/>
                  <a:pt x="314582" y="26452"/>
                </a:cubicBezTo>
                <a:cubicBezTo>
                  <a:pt x="325695" y="29627"/>
                  <a:pt x="226741" y="28569"/>
                  <a:pt x="244732" y="29627"/>
                </a:cubicBezTo>
                <a:cubicBezTo>
                  <a:pt x="262723" y="30685"/>
                  <a:pt x="423061" y="34389"/>
                  <a:pt x="422532" y="32802"/>
                </a:cubicBezTo>
                <a:cubicBezTo>
                  <a:pt x="422003" y="31215"/>
                  <a:pt x="241557" y="20102"/>
                  <a:pt x="241557" y="20102"/>
                </a:cubicBezTo>
                <a:cubicBezTo>
                  <a:pt x="193403" y="16927"/>
                  <a:pt x="159007" y="8990"/>
                  <a:pt x="133607" y="13752"/>
                </a:cubicBezTo>
                <a:cubicBezTo>
                  <a:pt x="108207" y="18514"/>
                  <a:pt x="94449" y="47090"/>
                  <a:pt x="89157" y="48677"/>
                </a:cubicBezTo>
                <a:cubicBezTo>
                  <a:pt x="83865" y="50264"/>
                  <a:pt x="114557" y="14281"/>
                  <a:pt x="101857" y="23277"/>
                </a:cubicBezTo>
                <a:cubicBezTo>
                  <a:pt x="89157" y="32273"/>
                  <a:pt x="-5564" y="121702"/>
                  <a:pt x="257" y="118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7223FF10-8792-66C7-3C0C-F392B4BBD7A2}"/>
              </a:ext>
            </a:extLst>
          </p:cNvPr>
          <p:cNvSpPr/>
          <p:nvPr/>
        </p:nvSpPr>
        <p:spPr>
          <a:xfrm>
            <a:off x="3298156" y="4094321"/>
            <a:ext cx="273034" cy="595960"/>
          </a:xfrm>
          <a:custGeom>
            <a:avLst/>
            <a:gdLst>
              <a:gd name="connsiteX0" fmla="*/ 273008 w 273034"/>
              <a:gd name="connsiteY0" fmla="*/ 7 h 595960"/>
              <a:gd name="connsiteX1" fmla="*/ 91038 w 273034"/>
              <a:gd name="connsiteY1" fmla="*/ 250216 h 595960"/>
              <a:gd name="connsiteX2" fmla="*/ 31898 w 273034"/>
              <a:gd name="connsiteY2" fmla="*/ 477679 h 595960"/>
              <a:gd name="connsiteX3" fmla="*/ 54644 w 273034"/>
              <a:gd name="connsiteY3" fmla="*/ 382145 h 595960"/>
              <a:gd name="connsiteX4" fmla="*/ 53 w 273034"/>
              <a:gd name="connsiteY4" fmla="*/ 595960 h 595960"/>
              <a:gd name="connsiteX5" fmla="*/ 45545 w 273034"/>
              <a:gd name="connsiteY5" fmla="*/ 382145 h 595960"/>
              <a:gd name="connsiteX6" fmla="*/ 95587 w 273034"/>
              <a:gd name="connsiteY6" fmla="*/ 145583 h 595960"/>
              <a:gd name="connsiteX7" fmla="*/ 86489 w 273034"/>
              <a:gd name="connsiteY7" fmla="*/ 191076 h 595960"/>
              <a:gd name="connsiteX8" fmla="*/ 113784 w 273034"/>
              <a:gd name="connsiteY8" fmla="*/ 150133 h 595960"/>
              <a:gd name="connsiteX9" fmla="*/ 77390 w 273034"/>
              <a:gd name="connsiteY9" fmla="*/ 241118 h 595960"/>
              <a:gd name="connsiteX10" fmla="*/ 273008 w 273034"/>
              <a:gd name="connsiteY10" fmla="*/ 7 h 5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034" h="595960">
                <a:moveTo>
                  <a:pt x="273008" y="7"/>
                </a:moveTo>
                <a:cubicBezTo>
                  <a:pt x="275283" y="1523"/>
                  <a:pt x="131223" y="170604"/>
                  <a:pt x="91038" y="250216"/>
                </a:cubicBezTo>
                <a:cubicBezTo>
                  <a:pt x="50853" y="329828"/>
                  <a:pt x="37964" y="455691"/>
                  <a:pt x="31898" y="477679"/>
                </a:cubicBezTo>
                <a:cubicBezTo>
                  <a:pt x="25832" y="499667"/>
                  <a:pt x="59951" y="362432"/>
                  <a:pt x="54644" y="382145"/>
                </a:cubicBezTo>
                <a:cubicBezTo>
                  <a:pt x="49337" y="401858"/>
                  <a:pt x="1569" y="595960"/>
                  <a:pt x="53" y="595960"/>
                </a:cubicBezTo>
                <a:cubicBezTo>
                  <a:pt x="-1463" y="595960"/>
                  <a:pt x="29623" y="457208"/>
                  <a:pt x="45545" y="382145"/>
                </a:cubicBezTo>
                <a:cubicBezTo>
                  <a:pt x="61467" y="307082"/>
                  <a:pt x="88763" y="177428"/>
                  <a:pt x="95587" y="145583"/>
                </a:cubicBezTo>
                <a:cubicBezTo>
                  <a:pt x="102411" y="113738"/>
                  <a:pt x="83456" y="190318"/>
                  <a:pt x="86489" y="191076"/>
                </a:cubicBezTo>
                <a:cubicBezTo>
                  <a:pt x="89522" y="191834"/>
                  <a:pt x="115300" y="141793"/>
                  <a:pt x="113784" y="150133"/>
                </a:cubicBezTo>
                <a:cubicBezTo>
                  <a:pt x="112267" y="158473"/>
                  <a:pt x="54644" y="260831"/>
                  <a:pt x="77390" y="241118"/>
                </a:cubicBezTo>
                <a:cubicBezTo>
                  <a:pt x="100136" y="221405"/>
                  <a:pt x="270733" y="-1509"/>
                  <a:pt x="27300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513DC4A7-6E03-A28F-18CF-16DB3F5F879C}"/>
              </a:ext>
            </a:extLst>
          </p:cNvPr>
          <p:cNvSpPr/>
          <p:nvPr/>
        </p:nvSpPr>
        <p:spPr>
          <a:xfrm>
            <a:off x="3734451" y="4608163"/>
            <a:ext cx="27782" cy="187092"/>
          </a:xfrm>
          <a:custGeom>
            <a:avLst/>
            <a:gdLst>
              <a:gd name="connsiteX0" fmla="*/ 27782 w 27782"/>
              <a:gd name="connsiteY0" fmla="*/ 231 h 187092"/>
              <a:gd name="connsiteX1" fmla="*/ 486 w 27782"/>
              <a:gd name="connsiteY1" fmla="*/ 118512 h 187092"/>
              <a:gd name="connsiteX2" fmla="*/ 9585 w 27782"/>
              <a:gd name="connsiteY2" fmla="*/ 186750 h 187092"/>
              <a:gd name="connsiteX3" fmla="*/ 486 w 27782"/>
              <a:gd name="connsiteY3" fmla="*/ 91216 h 187092"/>
              <a:gd name="connsiteX4" fmla="*/ 27782 w 27782"/>
              <a:gd name="connsiteY4" fmla="*/ 231 h 18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2" h="187092">
                <a:moveTo>
                  <a:pt x="27782" y="231"/>
                </a:moveTo>
                <a:cubicBezTo>
                  <a:pt x="27782" y="4780"/>
                  <a:pt x="3519" y="87426"/>
                  <a:pt x="486" y="118512"/>
                </a:cubicBezTo>
                <a:cubicBezTo>
                  <a:pt x="-2547" y="149598"/>
                  <a:pt x="9585" y="191299"/>
                  <a:pt x="9585" y="186750"/>
                </a:cubicBezTo>
                <a:cubicBezTo>
                  <a:pt x="9585" y="182201"/>
                  <a:pt x="-272" y="123061"/>
                  <a:pt x="486" y="91216"/>
                </a:cubicBezTo>
                <a:cubicBezTo>
                  <a:pt x="1244" y="59371"/>
                  <a:pt x="27782" y="-4318"/>
                  <a:pt x="27782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94274FDD-ADA5-67B6-2E18-FB44478D453C}"/>
              </a:ext>
            </a:extLst>
          </p:cNvPr>
          <p:cNvSpPr/>
          <p:nvPr/>
        </p:nvSpPr>
        <p:spPr>
          <a:xfrm>
            <a:off x="4025959" y="5436341"/>
            <a:ext cx="41273" cy="168489"/>
          </a:xfrm>
          <a:custGeom>
            <a:avLst/>
            <a:gdLst>
              <a:gd name="connsiteX0" fmla="*/ 9229 w 41273"/>
              <a:gd name="connsiteY0" fmla="*/ 17 h 168489"/>
              <a:gd name="connsiteX1" fmla="*/ 27426 w 41273"/>
              <a:gd name="connsiteY1" fmla="*/ 131946 h 168489"/>
              <a:gd name="connsiteX2" fmla="*/ 131 w 41273"/>
              <a:gd name="connsiteY2" fmla="*/ 168340 h 168489"/>
              <a:gd name="connsiteX3" fmla="*/ 41074 w 41273"/>
              <a:gd name="connsiteY3" fmla="*/ 122847 h 168489"/>
              <a:gd name="connsiteX4" fmla="*/ 9229 w 41273"/>
              <a:gd name="connsiteY4" fmla="*/ 17 h 1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3" h="168489">
                <a:moveTo>
                  <a:pt x="9229" y="17"/>
                </a:moveTo>
                <a:cubicBezTo>
                  <a:pt x="6954" y="1533"/>
                  <a:pt x="28942" y="103892"/>
                  <a:pt x="27426" y="131946"/>
                </a:cubicBezTo>
                <a:cubicBezTo>
                  <a:pt x="25910" y="160000"/>
                  <a:pt x="-2144" y="169856"/>
                  <a:pt x="131" y="168340"/>
                </a:cubicBezTo>
                <a:cubicBezTo>
                  <a:pt x="2406" y="166824"/>
                  <a:pt x="38041" y="148626"/>
                  <a:pt x="41074" y="122847"/>
                </a:cubicBezTo>
                <a:cubicBezTo>
                  <a:pt x="44107" y="97068"/>
                  <a:pt x="11504" y="-1499"/>
                  <a:pt x="922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F2521AA-642B-17C9-B3A8-C644176F5745}"/>
              </a:ext>
            </a:extLst>
          </p:cNvPr>
          <p:cNvSpPr/>
          <p:nvPr/>
        </p:nvSpPr>
        <p:spPr>
          <a:xfrm>
            <a:off x="4380871" y="6373391"/>
            <a:ext cx="43707" cy="132342"/>
          </a:xfrm>
          <a:custGeom>
            <a:avLst/>
            <a:gdLst>
              <a:gd name="connsiteX0" fmla="*/ 36454 w 43707"/>
              <a:gd name="connsiteY0" fmla="*/ 113 h 132342"/>
              <a:gd name="connsiteX1" fmla="*/ 31905 w 43707"/>
              <a:gd name="connsiteY1" fmla="*/ 77451 h 132342"/>
              <a:gd name="connsiteX2" fmla="*/ 60 w 43707"/>
              <a:gd name="connsiteY2" fmla="*/ 132042 h 132342"/>
              <a:gd name="connsiteX3" fmla="*/ 41004 w 43707"/>
              <a:gd name="connsiteY3" fmla="*/ 95648 h 132342"/>
              <a:gd name="connsiteX4" fmla="*/ 36454 w 43707"/>
              <a:gd name="connsiteY4" fmla="*/ 113 h 1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7" h="132342">
                <a:moveTo>
                  <a:pt x="36454" y="113"/>
                </a:moveTo>
                <a:cubicBezTo>
                  <a:pt x="34938" y="-2920"/>
                  <a:pt x="37971" y="55463"/>
                  <a:pt x="31905" y="77451"/>
                </a:cubicBezTo>
                <a:cubicBezTo>
                  <a:pt x="25839" y="99439"/>
                  <a:pt x="-1456" y="129009"/>
                  <a:pt x="60" y="132042"/>
                </a:cubicBezTo>
                <a:cubicBezTo>
                  <a:pt x="1576" y="135075"/>
                  <a:pt x="33422" y="114603"/>
                  <a:pt x="41004" y="95648"/>
                </a:cubicBezTo>
                <a:cubicBezTo>
                  <a:pt x="48586" y="76693"/>
                  <a:pt x="37970" y="3146"/>
                  <a:pt x="3645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DBACB10A-EE26-65AA-0C16-660293BE2310}"/>
              </a:ext>
            </a:extLst>
          </p:cNvPr>
          <p:cNvSpPr/>
          <p:nvPr/>
        </p:nvSpPr>
        <p:spPr>
          <a:xfrm>
            <a:off x="3047385" y="5422879"/>
            <a:ext cx="256232" cy="85786"/>
          </a:xfrm>
          <a:custGeom>
            <a:avLst/>
            <a:gdLst>
              <a:gd name="connsiteX0" fmla="*/ 615 w 256232"/>
              <a:gd name="connsiteY0" fmla="*/ 21 h 85786"/>
              <a:gd name="connsiteX1" fmla="*/ 187940 w 256232"/>
              <a:gd name="connsiteY1" fmla="*/ 50821 h 85786"/>
              <a:gd name="connsiteX2" fmla="*/ 254615 w 256232"/>
              <a:gd name="connsiteY2" fmla="*/ 85746 h 85786"/>
              <a:gd name="connsiteX3" fmla="*/ 130790 w 256232"/>
              <a:gd name="connsiteY3" fmla="*/ 57171 h 85786"/>
              <a:gd name="connsiteX4" fmla="*/ 615 w 256232"/>
              <a:gd name="connsiteY4" fmla="*/ 21 h 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32" h="85786">
                <a:moveTo>
                  <a:pt x="615" y="21"/>
                </a:moveTo>
                <a:cubicBezTo>
                  <a:pt x="10140" y="-1037"/>
                  <a:pt x="145607" y="36534"/>
                  <a:pt x="187940" y="50821"/>
                </a:cubicBezTo>
                <a:cubicBezTo>
                  <a:pt x="230273" y="65108"/>
                  <a:pt x="264140" y="84688"/>
                  <a:pt x="254615" y="85746"/>
                </a:cubicBezTo>
                <a:cubicBezTo>
                  <a:pt x="245090" y="86804"/>
                  <a:pt x="166773" y="66696"/>
                  <a:pt x="130790" y="57171"/>
                </a:cubicBezTo>
                <a:cubicBezTo>
                  <a:pt x="94807" y="47646"/>
                  <a:pt x="-8910" y="1079"/>
                  <a:pt x="615" y="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385D5350-5F5F-362B-BF5B-92C29C739AD6}"/>
              </a:ext>
            </a:extLst>
          </p:cNvPr>
          <p:cNvSpPr/>
          <p:nvPr/>
        </p:nvSpPr>
        <p:spPr>
          <a:xfrm>
            <a:off x="4835193" y="5308035"/>
            <a:ext cx="214925" cy="22937"/>
          </a:xfrm>
          <a:custGeom>
            <a:avLst/>
            <a:gdLst>
              <a:gd name="connsiteX0" fmla="*/ 332 w 214925"/>
              <a:gd name="connsiteY0" fmla="*/ 22790 h 22937"/>
              <a:gd name="connsiteX1" fmla="*/ 146382 w 214925"/>
              <a:gd name="connsiteY1" fmla="*/ 10090 h 22937"/>
              <a:gd name="connsiteX2" fmla="*/ 209882 w 214925"/>
              <a:gd name="connsiteY2" fmla="*/ 6915 h 22937"/>
              <a:gd name="connsiteX3" fmla="*/ 190832 w 214925"/>
              <a:gd name="connsiteY3" fmla="*/ 565 h 22937"/>
              <a:gd name="connsiteX4" fmla="*/ 332 w 214925"/>
              <a:gd name="connsiteY4" fmla="*/ 22790 h 2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25" h="22937">
                <a:moveTo>
                  <a:pt x="332" y="22790"/>
                </a:moveTo>
                <a:cubicBezTo>
                  <a:pt x="-7076" y="24377"/>
                  <a:pt x="111457" y="12736"/>
                  <a:pt x="146382" y="10090"/>
                </a:cubicBezTo>
                <a:cubicBezTo>
                  <a:pt x="181307" y="7444"/>
                  <a:pt x="209882" y="6915"/>
                  <a:pt x="209882" y="6915"/>
                </a:cubicBezTo>
                <a:cubicBezTo>
                  <a:pt x="217290" y="5328"/>
                  <a:pt x="220465" y="-2081"/>
                  <a:pt x="190832" y="565"/>
                </a:cubicBezTo>
                <a:cubicBezTo>
                  <a:pt x="161199" y="3211"/>
                  <a:pt x="7740" y="21203"/>
                  <a:pt x="332" y="2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A412DBB-68BD-ACEE-D0C8-3599FD32FAD5}"/>
              </a:ext>
            </a:extLst>
          </p:cNvPr>
          <p:cNvSpPr/>
          <p:nvPr/>
        </p:nvSpPr>
        <p:spPr>
          <a:xfrm>
            <a:off x="5457775" y="5654494"/>
            <a:ext cx="247932" cy="327223"/>
          </a:xfrm>
          <a:custGeom>
            <a:avLst/>
            <a:gdLst>
              <a:gd name="connsiteX0" fmla="*/ 38150 w 247932"/>
              <a:gd name="connsiteY0" fmla="*/ 181 h 327223"/>
              <a:gd name="connsiteX1" fmla="*/ 19100 w 247932"/>
              <a:gd name="connsiteY1" fmla="*/ 197031 h 327223"/>
              <a:gd name="connsiteX2" fmla="*/ 28625 w 247932"/>
              <a:gd name="connsiteY2" fmla="*/ 244656 h 327223"/>
              <a:gd name="connsiteX3" fmla="*/ 101650 w 247932"/>
              <a:gd name="connsiteY3" fmla="*/ 181156 h 327223"/>
              <a:gd name="connsiteX4" fmla="*/ 101650 w 247932"/>
              <a:gd name="connsiteY4" fmla="*/ 257356 h 327223"/>
              <a:gd name="connsiteX5" fmla="*/ 123875 w 247932"/>
              <a:gd name="connsiteY5" fmla="*/ 327206 h 327223"/>
              <a:gd name="connsiteX6" fmla="*/ 161975 w 247932"/>
              <a:gd name="connsiteY6" fmla="*/ 251006 h 327223"/>
              <a:gd name="connsiteX7" fmla="*/ 247700 w 247932"/>
              <a:gd name="connsiteY7" fmla="*/ 70031 h 327223"/>
              <a:gd name="connsiteX8" fmla="*/ 133400 w 247932"/>
              <a:gd name="connsiteY8" fmla="*/ 282756 h 327223"/>
              <a:gd name="connsiteX9" fmla="*/ 108000 w 247932"/>
              <a:gd name="connsiteY9" fmla="*/ 203381 h 327223"/>
              <a:gd name="connsiteX10" fmla="*/ 31800 w 247932"/>
              <a:gd name="connsiteY10" fmla="*/ 225606 h 327223"/>
              <a:gd name="connsiteX11" fmla="*/ 19100 w 247932"/>
              <a:gd name="connsiteY11" fmla="*/ 187506 h 327223"/>
              <a:gd name="connsiteX12" fmla="*/ 50 w 247932"/>
              <a:gd name="connsiteY12" fmla="*/ 235131 h 327223"/>
              <a:gd name="connsiteX13" fmla="*/ 38150 w 247932"/>
              <a:gd name="connsiteY13" fmla="*/ 181 h 32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932" h="327223">
                <a:moveTo>
                  <a:pt x="38150" y="181"/>
                </a:moveTo>
                <a:cubicBezTo>
                  <a:pt x="41325" y="-6169"/>
                  <a:pt x="20687" y="156285"/>
                  <a:pt x="19100" y="197031"/>
                </a:cubicBezTo>
                <a:cubicBezTo>
                  <a:pt x="17513" y="237777"/>
                  <a:pt x="14867" y="247302"/>
                  <a:pt x="28625" y="244656"/>
                </a:cubicBezTo>
                <a:cubicBezTo>
                  <a:pt x="42383" y="242010"/>
                  <a:pt x="89479" y="179039"/>
                  <a:pt x="101650" y="181156"/>
                </a:cubicBezTo>
                <a:cubicBezTo>
                  <a:pt x="113821" y="183273"/>
                  <a:pt x="97946" y="233014"/>
                  <a:pt x="101650" y="257356"/>
                </a:cubicBezTo>
                <a:cubicBezTo>
                  <a:pt x="105354" y="281698"/>
                  <a:pt x="113821" y="328264"/>
                  <a:pt x="123875" y="327206"/>
                </a:cubicBezTo>
                <a:cubicBezTo>
                  <a:pt x="133929" y="326148"/>
                  <a:pt x="141338" y="293868"/>
                  <a:pt x="161975" y="251006"/>
                </a:cubicBezTo>
                <a:cubicBezTo>
                  <a:pt x="182612" y="208144"/>
                  <a:pt x="252463" y="64739"/>
                  <a:pt x="247700" y="70031"/>
                </a:cubicBezTo>
                <a:cubicBezTo>
                  <a:pt x="242938" y="75323"/>
                  <a:pt x="156683" y="260531"/>
                  <a:pt x="133400" y="282756"/>
                </a:cubicBezTo>
                <a:cubicBezTo>
                  <a:pt x="110117" y="304981"/>
                  <a:pt x="124933" y="212906"/>
                  <a:pt x="108000" y="203381"/>
                </a:cubicBezTo>
                <a:cubicBezTo>
                  <a:pt x="91067" y="193856"/>
                  <a:pt x="46617" y="228252"/>
                  <a:pt x="31800" y="225606"/>
                </a:cubicBezTo>
                <a:cubicBezTo>
                  <a:pt x="16983" y="222960"/>
                  <a:pt x="24392" y="185919"/>
                  <a:pt x="19100" y="187506"/>
                </a:cubicBezTo>
                <a:cubicBezTo>
                  <a:pt x="13808" y="189093"/>
                  <a:pt x="1637" y="262118"/>
                  <a:pt x="50" y="235131"/>
                </a:cubicBezTo>
                <a:cubicBezTo>
                  <a:pt x="-1537" y="208144"/>
                  <a:pt x="34975" y="6531"/>
                  <a:pt x="381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463B122-6730-C675-8894-8B2102EE04BC}"/>
              </a:ext>
            </a:extLst>
          </p:cNvPr>
          <p:cNvSpPr/>
          <p:nvPr/>
        </p:nvSpPr>
        <p:spPr>
          <a:xfrm>
            <a:off x="4844908" y="6108700"/>
            <a:ext cx="196992" cy="222401"/>
          </a:xfrm>
          <a:custGeom>
            <a:avLst/>
            <a:gdLst>
              <a:gd name="connsiteX0" fmla="*/ 142 w 196992"/>
              <a:gd name="connsiteY0" fmla="*/ 0 h 222401"/>
              <a:gd name="connsiteX1" fmla="*/ 95392 w 196992"/>
              <a:gd name="connsiteY1" fmla="*/ 133350 h 222401"/>
              <a:gd name="connsiteX2" fmla="*/ 54117 w 196992"/>
              <a:gd name="connsiteY2" fmla="*/ 222250 h 222401"/>
              <a:gd name="connsiteX3" fmla="*/ 95392 w 196992"/>
              <a:gd name="connsiteY3" fmla="*/ 152400 h 222401"/>
              <a:gd name="connsiteX4" fmla="*/ 190642 w 196992"/>
              <a:gd name="connsiteY4" fmla="*/ 69850 h 222401"/>
              <a:gd name="connsiteX5" fmla="*/ 158892 w 196992"/>
              <a:gd name="connsiteY5" fmla="*/ 9525 h 222401"/>
              <a:gd name="connsiteX6" fmla="*/ 196992 w 196992"/>
              <a:gd name="connsiteY6" fmla="*/ 69850 h 222401"/>
              <a:gd name="connsiteX7" fmla="*/ 158892 w 196992"/>
              <a:gd name="connsiteY7" fmla="*/ 82550 h 222401"/>
              <a:gd name="connsiteX8" fmla="*/ 104917 w 196992"/>
              <a:gd name="connsiteY8" fmla="*/ 60325 h 222401"/>
              <a:gd name="connsiteX9" fmla="*/ 123967 w 196992"/>
              <a:gd name="connsiteY9" fmla="*/ 101600 h 222401"/>
              <a:gd name="connsiteX10" fmla="*/ 57292 w 196992"/>
              <a:gd name="connsiteY10" fmla="*/ 158750 h 222401"/>
              <a:gd name="connsiteX11" fmla="*/ 73167 w 196992"/>
              <a:gd name="connsiteY11" fmla="*/ 133350 h 222401"/>
              <a:gd name="connsiteX12" fmla="*/ 142 w 196992"/>
              <a:gd name="connsiteY12" fmla="*/ 0 h 22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992" h="222401">
                <a:moveTo>
                  <a:pt x="142" y="0"/>
                </a:moveTo>
                <a:cubicBezTo>
                  <a:pt x="3846" y="0"/>
                  <a:pt x="86396" y="96308"/>
                  <a:pt x="95392" y="133350"/>
                </a:cubicBezTo>
                <a:cubicBezTo>
                  <a:pt x="104388" y="170392"/>
                  <a:pt x="54117" y="219075"/>
                  <a:pt x="54117" y="222250"/>
                </a:cubicBezTo>
                <a:cubicBezTo>
                  <a:pt x="54117" y="225425"/>
                  <a:pt x="72638" y="177800"/>
                  <a:pt x="95392" y="152400"/>
                </a:cubicBezTo>
                <a:cubicBezTo>
                  <a:pt x="118146" y="127000"/>
                  <a:pt x="180059" y="93662"/>
                  <a:pt x="190642" y="69850"/>
                </a:cubicBezTo>
                <a:cubicBezTo>
                  <a:pt x="201225" y="46038"/>
                  <a:pt x="157834" y="9525"/>
                  <a:pt x="158892" y="9525"/>
                </a:cubicBezTo>
                <a:cubicBezTo>
                  <a:pt x="159950" y="9525"/>
                  <a:pt x="196992" y="57679"/>
                  <a:pt x="196992" y="69850"/>
                </a:cubicBezTo>
                <a:cubicBezTo>
                  <a:pt x="196992" y="82021"/>
                  <a:pt x="174238" y="84138"/>
                  <a:pt x="158892" y="82550"/>
                </a:cubicBezTo>
                <a:cubicBezTo>
                  <a:pt x="143546" y="80963"/>
                  <a:pt x="110738" y="57150"/>
                  <a:pt x="104917" y="60325"/>
                </a:cubicBezTo>
                <a:cubicBezTo>
                  <a:pt x="99096" y="63500"/>
                  <a:pt x="131905" y="85196"/>
                  <a:pt x="123967" y="101600"/>
                </a:cubicBezTo>
                <a:cubicBezTo>
                  <a:pt x="116030" y="118004"/>
                  <a:pt x="65759" y="153458"/>
                  <a:pt x="57292" y="158750"/>
                </a:cubicBezTo>
                <a:cubicBezTo>
                  <a:pt x="48825" y="164042"/>
                  <a:pt x="80046" y="153987"/>
                  <a:pt x="73167" y="133350"/>
                </a:cubicBezTo>
                <a:cubicBezTo>
                  <a:pt x="66288" y="112713"/>
                  <a:pt x="-3562" y="0"/>
                  <a:pt x="1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63A61544-B230-8582-7DD4-51DD2DF32A8B}"/>
              </a:ext>
            </a:extLst>
          </p:cNvPr>
          <p:cNvSpPr/>
          <p:nvPr/>
        </p:nvSpPr>
        <p:spPr>
          <a:xfrm>
            <a:off x="5197158" y="5457762"/>
            <a:ext cx="89403" cy="143048"/>
          </a:xfrm>
          <a:custGeom>
            <a:avLst/>
            <a:gdLst>
              <a:gd name="connsiteX0" fmla="*/ 19367 w 89403"/>
              <a:gd name="connsiteY0" fmla="*/ 63 h 143048"/>
              <a:gd name="connsiteX1" fmla="*/ 3492 w 89403"/>
              <a:gd name="connsiteY1" fmla="*/ 111188 h 143048"/>
              <a:gd name="connsiteX2" fmla="*/ 89217 w 89403"/>
              <a:gd name="connsiteY2" fmla="*/ 142938 h 143048"/>
              <a:gd name="connsiteX3" fmla="*/ 25717 w 89403"/>
              <a:gd name="connsiteY3" fmla="*/ 120713 h 143048"/>
              <a:gd name="connsiteX4" fmla="*/ 317 w 89403"/>
              <a:gd name="connsiteY4" fmla="*/ 95313 h 143048"/>
              <a:gd name="connsiteX5" fmla="*/ 19367 w 89403"/>
              <a:gd name="connsiteY5" fmla="*/ 63 h 1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03" h="143048">
                <a:moveTo>
                  <a:pt x="19367" y="63"/>
                </a:moveTo>
                <a:cubicBezTo>
                  <a:pt x="19896" y="2709"/>
                  <a:pt x="-8150" y="87375"/>
                  <a:pt x="3492" y="111188"/>
                </a:cubicBezTo>
                <a:cubicBezTo>
                  <a:pt x="15134" y="135001"/>
                  <a:pt x="85513" y="141351"/>
                  <a:pt x="89217" y="142938"/>
                </a:cubicBezTo>
                <a:cubicBezTo>
                  <a:pt x="92921" y="144525"/>
                  <a:pt x="40534" y="128651"/>
                  <a:pt x="25717" y="120713"/>
                </a:cubicBezTo>
                <a:cubicBezTo>
                  <a:pt x="10900" y="112776"/>
                  <a:pt x="3492" y="111717"/>
                  <a:pt x="317" y="95313"/>
                </a:cubicBezTo>
                <a:cubicBezTo>
                  <a:pt x="-2858" y="78909"/>
                  <a:pt x="18838" y="-2583"/>
                  <a:pt x="19367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14AB8570-0572-29C2-E059-1A549876D88A}"/>
              </a:ext>
            </a:extLst>
          </p:cNvPr>
          <p:cNvSpPr/>
          <p:nvPr/>
        </p:nvSpPr>
        <p:spPr>
          <a:xfrm>
            <a:off x="5511666" y="5691827"/>
            <a:ext cx="162321" cy="228482"/>
          </a:xfrm>
          <a:custGeom>
            <a:avLst/>
            <a:gdLst>
              <a:gd name="connsiteX0" fmla="*/ 162059 w 162321"/>
              <a:gd name="connsiteY0" fmla="*/ 948 h 228482"/>
              <a:gd name="connsiteX1" fmla="*/ 79509 w 162321"/>
              <a:gd name="connsiteY1" fmla="*/ 226373 h 228482"/>
              <a:gd name="connsiteX2" fmla="*/ 63634 w 162321"/>
              <a:gd name="connsiteY2" fmla="*/ 115248 h 228482"/>
              <a:gd name="connsiteX3" fmla="*/ 134 w 162321"/>
              <a:gd name="connsiteY3" fmla="*/ 140648 h 228482"/>
              <a:gd name="connsiteX4" fmla="*/ 47759 w 162321"/>
              <a:gd name="connsiteY4" fmla="*/ 118423 h 228482"/>
              <a:gd name="connsiteX5" fmla="*/ 79509 w 162321"/>
              <a:gd name="connsiteY5" fmla="*/ 200973 h 228482"/>
              <a:gd name="connsiteX6" fmla="*/ 92209 w 162321"/>
              <a:gd name="connsiteY6" fmla="*/ 134298 h 228482"/>
              <a:gd name="connsiteX7" fmla="*/ 104909 w 162321"/>
              <a:gd name="connsiteY7" fmla="*/ 143823 h 228482"/>
              <a:gd name="connsiteX8" fmla="*/ 162059 w 162321"/>
              <a:gd name="connsiteY8" fmla="*/ 948 h 22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21" h="228482">
                <a:moveTo>
                  <a:pt x="162059" y="948"/>
                </a:moveTo>
                <a:cubicBezTo>
                  <a:pt x="157826" y="14706"/>
                  <a:pt x="95913" y="207323"/>
                  <a:pt x="79509" y="226373"/>
                </a:cubicBezTo>
                <a:cubicBezTo>
                  <a:pt x="63105" y="245423"/>
                  <a:pt x="76863" y="129536"/>
                  <a:pt x="63634" y="115248"/>
                </a:cubicBezTo>
                <a:cubicBezTo>
                  <a:pt x="50405" y="100961"/>
                  <a:pt x="2780" y="140119"/>
                  <a:pt x="134" y="140648"/>
                </a:cubicBezTo>
                <a:cubicBezTo>
                  <a:pt x="-2512" y="141177"/>
                  <a:pt x="34530" y="108369"/>
                  <a:pt x="47759" y="118423"/>
                </a:cubicBezTo>
                <a:cubicBezTo>
                  <a:pt x="60988" y="128477"/>
                  <a:pt x="72101" y="198327"/>
                  <a:pt x="79509" y="200973"/>
                </a:cubicBezTo>
                <a:cubicBezTo>
                  <a:pt x="86917" y="203619"/>
                  <a:pt x="87976" y="143823"/>
                  <a:pt x="92209" y="134298"/>
                </a:cubicBezTo>
                <a:cubicBezTo>
                  <a:pt x="96442" y="124773"/>
                  <a:pt x="91680" y="160227"/>
                  <a:pt x="104909" y="143823"/>
                </a:cubicBezTo>
                <a:cubicBezTo>
                  <a:pt x="118138" y="127419"/>
                  <a:pt x="166292" y="-12810"/>
                  <a:pt x="162059" y="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528914CF-723B-2653-F227-AF313DF2CFD8}"/>
              </a:ext>
            </a:extLst>
          </p:cNvPr>
          <p:cNvSpPr/>
          <p:nvPr/>
        </p:nvSpPr>
        <p:spPr>
          <a:xfrm>
            <a:off x="5600154" y="5892794"/>
            <a:ext cx="185453" cy="263766"/>
          </a:xfrm>
          <a:custGeom>
            <a:avLst/>
            <a:gdLst>
              <a:gd name="connsiteX0" fmla="*/ 19596 w 185453"/>
              <a:gd name="connsiteY0" fmla="*/ 6 h 263766"/>
              <a:gd name="connsiteX1" fmla="*/ 10071 w 185453"/>
              <a:gd name="connsiteY1" fmla="*/ 142881 h 263766"/>
              <a:gd name="connsiteX2" fmla="*/ 70396 w 185453"/>
              <a:gd name="connsiteY2" fmla="*/ 82556 h 263766"/>
              <a:gd name="connsiteX3" fmla="*/ 111671 w 185453"/>
              <a:gd name="connsiteY3" fmla="*/ 53981 h 263766"/>
              <a:gd name="connsiteX4" fmla="*/ 95796 w 185453"/>
              <a:gd name="connsiteY4" fmla="*/ 101606 h 263766"/>
              <a:gd name="connsiteX5" fmla="*/ 92621 w 185453"/>
              <a:gd name="connsiteY5" fmla="*/ 92081 h 263766"/>
              <a:gd name="connsiteX6" fmla="*/ 127546 w 185453"/>
              <a:gd name="connsiteY6" fmla="*/ 44456 h 263766"/>
              <a:gd name="connsiteX7" fmla="*/ 159296 w 185453"/>
              <a:gd name="connsiteY7" fmla="*/ 34931 h 263766"/>
              <a:gd name="connsiteX8" fmla="*/ 162471 w 185453"/>
              <a:gd name="connsiteY8" fmla="*/ 66681 h 263766"/>
              <a:gd name="connsiteX9" fmla="*/ 152946 w 185453"/>
              <a:gd name="connsiteY9" fmla="*/ 130181 h 263766"/>
              <a:gd name="connsiteX10" fmla="*/ 130721 w 185453"/>
              <a:gd name="connsiteY10" fmla="*/ 263531 h 263766"/>
              <a:gd name="connsiteX11" fmla="*/ 149771 w 185453"/>
              <a:gd name="connsiteY11" fmla="*/ 165106 h 263766"/>
              <a:gd name="connsiteX12" fmla="*/ 137071 w 185453"/>
              <a:gd name="connsiteY12" fmla="*/ 171456 h 263766"/>
              <a:gd name="connsiteX13" fmla="*/ 114846 w 185453"/>
              <a:gd name="connsiteY13" fmla="*/ 146056 h 263766"/>
              <a:gd name="connsiteX14" fmla="*/ 156121 w 185453"/>
              <a:gd name="connsiteY14" fmla="*/ 196856 h 263766"/>
              <a:gd name="connsiteX15" fmla="*/ 156121 w 185453"/>
              <a:gd name="connsiteY15" fmla="*/ 139706 h 263766"/>
              <a:gd name="connsiteX16" fmla="*/ 181521 w 185453"/>
              <a:gd name="connsiteY16" fmla="*/ 41281 h 263766"/>
              <a:gd name="connsiteX17" fmla="*/ 60871 w 185453"/>
              <a:gd name="connsiteY17" fmla="*/ 88906 h 263766"/>
              <a:gd name="connsiteX18" fmla="*/ 67221 w 185453"/>
              <a:gd name="connsiteY18" fmla="*/ 66681 h 263766"/>
              <a:gd name="connsiteX19" fmla="*/ 546 w 185453"/>
              <a:gd name="connsiteY19" fmla="*/ 136531 h 263766"/>
              <a:gd name="connsiteX20" fmla="*/ 19596 w 185453"/>
              <a:gd name="connsiteY20" fmla="*/ 6 h 26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453" h="263766">
                <a:moveTo>
                  <a:pt x="19596" y="6"/>
                </a:moveTo>
                <a:cubicBezTo>
                  <a:pt x="21184" y="1064"/>
                  <a:pt x="1604" y="129123"/>
                  <a:pt x="10071" y="142881"/>
                </a:cubicBezTo>
                <a:cubicBezTo>
                  <a:pt x="18538" y="156639"/>
                  <a:pt x="53463" y="97373"/>
                  <a:pt x="70396" y="82556"/>
                </a:cubicBezTo>
                <a:cubicBezTo>
                  <a:pt x="87329" y="67739"/>
                  <a:pt x="107438" y="50806"/>
                  <a:pt x="111671" y="53981"/>
                </a:cubicBezTo>
                <a:cubicBezTo>
                  <a:pt x="115904" y="57156"/>
                  <a:pt x="98971" y="95256"/>
                  <a:pt x="95796" y="101606"/>
                </a:cubicBezTo>
                <a:cubicBezTo>
                  <a:pt x="92621" y="107956"/>
                  <a:pt x="87329" y="101606"/>
                  <a:pt x="92621" y="92081"/>
                </a:cubicBezTo>
                <a:cubicBezTo>
                  <a:pt x="97913" y="82556"/>
                  <a:pt x="116434" y="53981"/>
                  <a:pt x="127546" y="44456"/>
                </a:cubicBezTo>
                <a:cubicBezTo>
                  <a:pt x="138659" y="34931"/>
                  <a:pt x="153475" y="31227"/>
                  <a:pt x="159296" y="34931"/>
                </a:cubicBezTo>
                <a:cubicBezTo>
                  <a:pt x="165117" y="38635"/>
                  <a:pt x="163529" y="50806"/>
                  <a:pt x="162471" y="66681"/>
                </a:cubicBezTo>
                <a:cubicBezTo>
                  <a:pt x="161413" y="82556"/>
                  <a:pt x="158238" y="97373"/>
                  <a:pt x="152946" y="130181"/>
                </a:cubicBezTo>
                <a:cubicBezTo>
                  <a:pt x="147654" y="162989"/>
                  <a:pt x="131250" y="257710"/>
                  <a:pt x="130721" y="263531"/>
                </a:cubicBezTo>
                <a:cubicBezTo>
                  <a:pt x="130192" y="269352"/>
                  <a:pt x="149771" y="165106"/>
                  <a:pt x="149771" y="165106"/>
                </a:cubicBezTo>
                <a:cubicBezTo>
                  <a:pt x="150829" y="149760"/>
                  <a:pt x="142892" y="174631"/>
                  <a:pt x="137071" y="171456"/>
                </a:cubicBezTo>
                <a:cubicBezTo>
                  <a:pt x="131250" y="168281"/>
                  <a:pt x="111671" y="141823"/>
                  <a:pt x="114846" y="146056"/>
                </a:cubicBezTo>
                <a:cubicBezTo>
                  <a:pt x="118021" y="150289"/>
                  <a:pt x="149242" y="197914"/>
                  <a:pt x="156121" y="196856"/>
                </a:cubicBezTo>
                <a:cubicBezTo>
                  <a:pt x="163000" y="195798"/>
                  <a:pt x="151888" y="165635"/>
                  <a:pt x="156121" y="139706"/>
                </a:cubicBezTo>
                <a:cubicBezTo>
                  <a:pt x="160354" y="113777"/>
                  <a:pt x="197396" y="49748"/>
                  <a:pt x="181521" y="41281"/>
                </a:cubicBezTo>
                <a:cubicBezTo>
                  <a:pt x="165646" y="32814"/>
                  <a:pt x="79921" y="84673"/>
                  <a:pt x="60871" y="88906"/>
                </a:cubicBezTo>
                <a:cubicBezTo>
                  <a:pt x="41821" y="93139"/>
                  <a:pt x="77275" y="58744"/>
                  <a:pt x="67221" y="66681"/>
                </a:cubicBezTo>
                <a:cubicBezTo>
                  <a:pt x="57167" y="74618"/>
                  <a:pt x="4779" y="142881"/>
                  <a:pt x="546" y="136531"/>
                </a:cubicBezTo>
                <a:cubicBezTo>
                  <a:pt x="-3687" y="130181"/>
                  <a:pt x="18008" y="-1052"/>
                  <a:pt x="1959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2EC979B3-9EA6-9DFD-DBF0-B5B8DB991DFB}"/>
              </a:ext>
            </a:extLst>
          </p:cNvPr>
          <p:cNvSpPr/>
          <p:nvPr/>
        </p:nvSpPr>
        <p:spPr>
          <a:xfrm>
            <a:off x="5616572" y="5904085"/>
            <a:ext cx="136623" cy="179205"/>
          </a:xfrm>
          <a:custGeom>
            <a:avLst/>
            <a:gdLst>
              <a:gd name="connsiteX0" fmla="*/ 3 w 136623"/>
              <a:gd name="connsiteY0" fmla="*/ 1415 h 179205"/>
              <a:gd name="connsiteX1" fmla="*/ 73028 w 136623"/>
              <a:gd name="connsiteY1" fmla="*/ 10940 h 179205"/>
              <a:gd name="connsiteX2" fmla="*/ 76203 w 136623"/>
              <a:gd name="connsiteY2" fmla="*/ 80790 h 179205"/>
              <a:gd name="connsiteX3" fmla="*/ 104778 w 136623"/>
              <a:gd name="connsiteY3" fmla="*/ 55390 h 179205"/>
              <a:gd name="connsiteX4" fmla="*/ 66678 w 136623"/>
              <a:gd name="connsiteY4" fmla="*/ 125240 h 179205"/>
              <a:gd name="connsiteX5" fmla="*/ 98428 w 136623"/>
              <a:gd name="connsiteY5" fmla="*/ 137940 h 179205"/>
              <a:gd name="connsiteX6" fmla="*/ 98428 w 136623"/>
              <a:gd name="connsiteY6" fmla="*/ 176040 h 179205"/>
              <a:gd name="connsiteX7" fmla="*/ 136528 w 136623"/>
              <a:gd name="connsiteY7" fmla="*/ 45865 h 179205"/>
              <a:gd name="connsiteX8" fmla="*/ 85728 w 136623"/>
              <a:gd name="connsiteY8" fmla="*/ 163340 h 179205"/>
              <a:gd name="connsiteX9" fmla="*/ 85728 w 136623"/>
              <a:gd name="connsiteY9" fmla="*/ 68090 h 179205"/>
              <a:gd name="connsiteX10" fmla="*/ 76203 w 136623"/>
              <a:gd name="connsiteY10" fmla="*/ 23640 h 179205"/>
              <a:gd name="connsiteX11" fmla="*/ 3 w 136623"/>
              <a:gd name="connsiteY11" fmla="*/ 1415 h 17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623" h="179205">
                <a:moveTo>
                  <a:pt x="3" y="1415"/>
                </a:moveTo>
                <a:cubicBezTo>
                  <a:pt x="-526" y="-702"/>
                  <a:pt x="60328" y="-2289"/>
                  <a:pt x="73028" y="10940"/>
                </a:cubicBezTo>
                <a:cubicBezTo>
                  <a:pt x="85728" y="24169"/>
                  <a:pt x="70911" y="73382"/>
                  <a:pt x="76203" y="80790"/>
                </a:cubicBezTo>
                <a:cubicBezTo>
                  <a:pt x="81495" y="88198"/>
                  <a:pt x="106365" y="47982"/>
                  <a:pt x="104778" y="55390"/>
                </a:cubicBezTo>
                <a:cubicBezTo>
                  <a:pt x="103191" y="62798"/>
                  <a:pt x="67736" y="111482"/>
                  <a:pt x="66678" y="125240"/>
                </a:cubicBezTo>
                <a:cubicBezTo>
                  <a:pt x="65620" y="138998"/>
                  <a:pt x="93136" y="129473"/>
                  <a:pt x="98428" y="137940"/>
                </a:cubicBezTo>
                <a:cubicBezTo>
                  <a:pt x="103720" y="146407"/>
                  <a:pt x="92078" y="191386"/>
                  <a:pt x="98428" y="176040"/>
                </a:cubicBezTo>
                <a:cubicBezTo>
                  <a:pt x="104778" y="160694"/>
                  <a:pt x="138645" y="47982"/>
                  <a:pt x="136528" y="45865"/>
                </a:cubicBezTo>
                <a:cubicBezTo>
                  <a:pt x="134411" y="43748"/>
                  <a:pt x="94195" y="159636"/>
                  <a:pt x="85728" y="163340"/>
                </a:cubicBezTo>
                <a:cubicBezTo>
                  <a:pt x="77261" y="167044"/>
                  <a:pt x="87316" y="91373"/>
                  <a:pt x="85728" y="68090"/>
                </a:cubicBezTo>
                <a:cubicBezTo>
                  <a:pt x="84141" y="44807"/>
                  <a:pt x="85199" y="34752"/>
                  <a:pt x="76203" y="23640"/>
                </a:cubicBezTo>
                <a:cubicBezTo>
                  <a:pt x="67207" y="12528"/>
                  <a:pt x="532" y="3532"/>
                  <a:pt x="3" y="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6FCA91C6-D583-BE81-CC67-2AC879AD93E2}"/>
              </a:ext>
            </a:extLst>
          </p:cNvPr>
          <p:cNvSpPr/>
          <p:nvPr/>
        </p:nvSpPr>
        <p:spPr>
          <a:xfrm>
            <a:off x="5714851" y="6042011"/>
            <a:ext cx="181172" cy="231990"/>
          </a:xfrm>
          <a:custGeom>
            <a:avLst/>
            <a:gdLst>
              <a:gd name="connsiteX0" fmla="*/ 149 w 181172"/>
              <a:gd name="connsiteY0" fmla="*/ 85739 h 231990"/>
              <a:gd name="connsiteX1" fmla="*/ 98574 w 181172"/>
              <a:gd name="connsiteY1" fmla="*/ 14 h 231990"/>
              <a:gd name="connsiteX2" fmla="*/ 92224 w 181172"/>
              <a:gd name="connsiteY2" fmla="*/ 79389 h 231990"/>
              <a:gd name="connsiteX3" fmla="*/ 63649 w 181172"/>
              <a:gd name="connsiteY3" fmla="*/ 146064 h 231990"/>
              <a:gd name="connsiteX4" fmla="*/ 79524 w 181172"/>
              <a:gd name="connsiteY4" fmla="*/ 231789 h 231990"/>
              <a:gd name="connsiteX5" fmla="*/ 89049 w 181172"/>
              <a:gd name="connsiteY5" fmla="*/ 165114 h 231990"/>
              <a:gd name="connsiteX6" fmla="*/ 181124 w 181172"/>
              <a:gd name="connsiteY6" fmla="*/ 22239 h 231990"/>
              <a:gd name="connsiteX7" fmla="*/ 101749 w 181172"/>
              <a:gd name="connsiteY7" fmla="*/ 117489 h 231990"/>
              <a:gd name="connsiteX8" fmla="*/ 95399 w 181172"/>
              <a:gd name="connsiteY8" fmla="*/ 123839 h 231990"/>
              <a:gd name="connsiteX9" fmla="*/ 146199 w 181172"/>
              <a:gd name="connsiteY9" fmla="*/ 44464 h 231990"/>
              <a:gd name="connsiteX10" fmla="*/ 92224 w 181172"/>
              <a:gd name="connsiteY10" fmla="*/ 88914 h 231990"/>
              <a:gd name="connsiteX11" fmla="*/ 76349 w 181172"/>
              <a:gd name="connsiteY11" fmla="*/ 15889 h 231990"/>
              <a:gd name="connsiteX12" fmla="*/ 149 w 181172"/>
              <a:gd name="connsiteY12" fmla="*/ 85739 h 2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72" h="231990">
                <a:moveTo>
                  <a:pt x="149" y="85739"/>
                </a:moveTo>
                <a:cubicBezTo>
                  <a:pt x="3853" y="83093"/>
                  <a:pt x="83228" y="1072"/>
                  <a:pt x="98574" y="14"/>
                </a:cubicBezTo>
                <a:cubicBezTo>
                  <a:pt x="113920" y="-1044"/>
                  <a:pt x="98045" y="55047"/>
                  <a:pt x="92224" y="79389"/>
                </a:cubicBezTo>
                <a:cubicBezTo>
                  <a:pt x="86403" y="103731"/>
                  <a:pt x="65766" y="120664"/>
                  <a:pt x="63649" y="146064"/>
                </a:cubicBezTo>
                <a:cubicBezTo>
                  <a:pt x="61532" y="171464"/>
                  <a:pt x="75291" y="228614"/>
                  <a:pt x="79524" y="231789"/>
                </a:cubicBezTo>
                <a:cubicBezTo>
                  <a:pt x="83757" y="234964"/>
                  <a:pt x="72116" y="200039"/>
                  <a:pt x="89049" y="165114"/>
                </a:cubicBezTo>
                <a:cubicBezTo>
                  <a:pt x="105982" y="130189"/>
                  <a:pt x="179007" y="30176"/>
                  <a:pt x="181124" y="22239"/>
                </a:cubicBezTo>
                <a:cubicBezTo>
                  <a:pt x="183241" y="14302"/>
                  <a:pt x="116036" y="100556"/>
                  <a:pt x="101749" y="117489"/>
                </a:cubicBezTo>
                <a:cubicBezTo>
                  <a:pt x="87462" y="134422"/>
                  <a:pt x="87991" y="136010"/>
                  <a:pt x="95399" y="123839"/>
                </a:cubicBezTo>
                <a:cubicBezTo>
                  <a:pt x="102807" y="111668"/>
                  <a:pt x="146728" y="50285"/>
                  <a:pt x="146199" y="44464"/>
                </a:cubicBezTo>
                <a:cubicBezTo>
                  <a:pt x="145670" y="38643"/>
                  <a:pt x="103866" y="93676"/>
                  <a:pt x="92224" y="88914"/>
                </a:cubicBezTo>
                <a:cubicBezTo>
                  <a:pt x="80582" y="84152"/>
                  <a:pt x="90107" y="19593"/>
                  <a:pt x="76349" y="15889"/>
                </a:cubicBezTo>
                <a:cubicBezTo>
                  <a:pt x="62591" y="12185"/>
                  <a:pt x="-3555" y="88385"/>
                  <a:pt x="149" y="8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6B5CBF55-9D99-2EC6-5B04-C75FDC5895FD}"/>
              </a:ext>
            </a:extLst>
          </p:cNvPr>
          <p:cNvSpPr/>
          <p:nvPr/>
        </p:nvSpPr>
        <p:spPr>
          <a:xfrm>
            <a:off x="5789587" y="6143603"/>
            <a:ext cx="170396" cy="306280"/>
          </a:xfrm>
          <a:custGeom>
            <a:avLst/>
            <a:gdLst>
              <a:gd name="connsiteX0" fmla="*/ 87338 w 170396"/>
              <a:gd name="connsiteY0" fmla="*/ 22 h 306280"/>
              <a:gd name="connsiteX1" fmla="*/ 17488 w 170396"/>
              <a:gd name="connsiteY1" fmla="*/ 111147 h 306280"/>
              <a:gd name="connsiteX2" fmla="*/ 27013 w 170396"/>
              <a:gd name="connsiteY2" fmla="*/ 174647 h 306280"/>
              <a:gd name="connsiteX3" fmla="*/ 61938 w 170396"/>
              <a:gd name="connsiteY3" fmla="*/ 234972 h 306280"/>
              <a:gd name="connsiteX4" fmla="*/ 125438 w 170396"/>
              <a:gd name="connsiteY4" fmla="*/ 174647 h 306280"/>
              <a:gd name="connsiteX5" fmla="*/ 90513 w 170396"/>
              <a:gd name="connsiteY5" fmla="*/ 295297 h 306280"/>
              <a:gd name="connsiteX6" fmla="*/ 157188 w 170396"/>
              <a:gd name="connsiteY6" fmla="*/ 231797 h 306280"/>
              <a:gd name="connsiteX7" fmla="*/ 163538 w 170396"/>
              <a:gd name="connsiteY7" fmla="*/ 295297 h 306280"/>
              <a:gd name="connsiteX8" fmla="*/ 169888 w 170396"/>
              <a:gd name="connsiteY8" fmla="*/ 298472 h 306280"/>
              <a:gd name="connsiteX9" fmla="*/ 163538 w 170396"/>
              <a:gd name="connsiteY9" fmla="*/ 215922 h 306280"/>
              <a:gd name="connsiteX10" fmla="*/ 112738 w 170396"/>
              <a:gd name="connsiteY10" fmla="*/ 234972 h 306280"/>
              <a:gd name="connsiteX11" fmla="*/ 96863 w 170396"/>
              <a:gd name="connsiteY11" fmla="*/ 193697 h 306280"/>
              <a:gd name="connsiteX12" fmla="*/ 36538 w 170396"/>
              <a:gd name="connsiteY12" fmla="*/ 155597 h 306280"/>
              <a:gd name="connsiteX13" fmla="*/ 125438 w 170396"/>
              <a:gd name="connsiteY13" fmla="*/ 85747 h 306280"/>
              <a:gd name="connsiteX14" fmla="*/ 131788 w 170396"/>
              <a:gd name="connsiteY14" fmla="*/ 60347 h 306280"/>
              <a:gd name="connsiteX15" fmla="*/ 23838 w 170396"/>
              <a:gd name="connsiteY15" fmla="*/ 142897 h 306280"/>
              <a:gd name="connsiteX16" fmla="*/ 4788 w 170396"/>
              <a:gd name="connsiteY16" fmla="*/ 101622 h 306280"/>
              <a:gd name="connsiteX17" fmla="*/ 87338 w 170396"/>
              <a:gd name="connsiteY17" fmla="*/ 22 h 30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396" h="306280">
                <a:moveTo>
                  <a:pt x="87338" y="22"/>
                </a:moveTo>
                <a:cubicBezTo>
                  <a:pt x="89455" y="1610"/>
                  <a:pt x="27542" y="82043"/>
                  <a:pt x="17488" y="111147"/>
                </a:cubicBezTo>
                <a:cubicBezTo>
                  <a:pt x="7434" y="140251"/>
                  <a:pt x="19605" y="154010"/>
                  <a:pt x="27013" y="174647"/>
                </a:cubicBezTo>
                <a:cubicBezTo>
                  <a:pt x="34421" y="195284"/>
                  <a:pt x="45534" y="234972"/>
                  <a:pt x="61938" y="234972"/>
                </a:cubicBezTo>
                <a:cubicBezTo>
                  <a:pt x="78342" y="234972"/>
                  <a:pt x="120676" y="164593"/>
                  <a:pt x="125438" y="174647"/>
                </a:cubicBezTo>
                <a:cubicBezTo>
                  <a:pt x="130201" y="184701"/>
                  <a:pt x="85221" y="285772"/>
                  <a:pt x="90513" y="295297"/>
                </a:cubicBezTo>
                <a:cubicBezTo>
                  <a:pt x="95805" y="304822"/>
                  <a:pt x="145017" y="231797"/>
                  <a:pt x="157188" y="231797"/>
                </a:cubicBezTo>
                <a:cubicBezTo>
                  <a:pt x="169359" y="231797"/>
                  <a:pt x="161421" y="284185"/>
                  <a:pt x="163538" y="295297"/>
                </a:cubicBezTo>
                <a:cubicBezTo>
                  <a:pt x="165655" y="306409"/>
                  <a:pt x="169888" y="311701"/>
                  <a:pt x="169888" y="298472"/>
                </a:cubicBezTo>
                <a:cubicBezTo>
                  <a:pt x="169888" y="285243"/>
                  <a:pt x="173063" y="226505"/>
                  <a:pt x="163538" y="215922"/>
                </a:cubicBezTo>
                <a:cubicBezTo>
                  <a:pt x="154013" y="205339"/>
                  <a:pt x="123850" y="238676"/>
                  <a:pt x="112738" y="234972"/>
                </a:cubicBezTo>
                <a:cubicBezTo>
                  <a:pt x="101626" y="231268"/>
                  <a:pt x="109563" y="206926"/>
                  <a:pt x="96863" y="193697"/>
                </a:cubicBezTo>
                <a:cubicBezTo>
                  <a:pt x="84163" y="180468"/>
                  <a:pt x="31775" y="173589"/>
                  <a:pt x="36538" y="155597"/>
                </a:cubicBezTo>
                <a:cubicBezTo>
                  <a:pt x="41300" y="137605"/>
                  <a:pt x="109563" y="101622"/>
                  <a:pt x="125438" y="85747"/>
                </a:cubicBezTo>
                <a:cubicBezTo>
                  <a:pt x="141313" y="69872"/>
                  <a:pt x="148721" y="50822"/>
                  <a:pt x="131788" y="60347"/>
                </a:cubicBezTo>
                <a:cubicBezTo>
                  <a:pt x="114855" y="69872"/>
                  <a:pt x="45004" y="136018"/>
                  <a:pt x="23838" y="142897"/>
                </a:cubicBezTo>
                <a:cubicBezTo>
                  <a:pt x="2672" y="149776"/>
                  <a:pt x="-6324" y="121730"/>
                  <a:pt x="4788" y="101622"/>
                </a:cubicBezTo>
                <a:cubicBezTo>
                  <a:pt x="15900" y="81514"/>
                  <a:pt x="85221" y="-1566"/>
                  <a:pt x="8733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BF77E002-48AB-A940-F5A5-C686376A014C}"/>
              </a:ext>
            </a:extLst>
          </p:cNvPr>
          <p:cNvSpPr/>
          <p:nvPr/>
        </p:nvSpPr>
        <p:spPr>
          <a:xfrm>
            <a:off x="5949910" y="6321143"/>
            <a:ext cx="254060" cy="289242"/>
          </a:xfrm>
          <a:custGeom>
            <a:avLst/>
            <a:gdLst>
              <a:gd name="connsiteX0" fmla="*/ 40 w 254060"/>
              <a:gd name="connsiteY0" fmla="*/ 152682 h 289242"/>
              <a:gd name="connsiteX1" fmla="*/ 104815 w 254060"/>
              <a:gd name="connsiteY1" fmla="*/ 25682 h 289242"/>
              <a:gd name="connsiteX2" fmla="*/ 88940 w 254060"/>
              <a:gd name="connsiteY2" fmla="*/ 136807 h 289242"/>
              <a:gd name="connsiteX3" fmla="*/ 88940 w 254060"/>
              <a:gd name="connsiteY3" fmla="*/ 209832 h 289242"/>
              <a:gd name="connsiteX4" fmla="*/ 136565 w 254060"/>
              <a:gd name="connsiteY4" fmla="*/ 101882 h 289242"/>
              <a:gd name="connsiteX5" fmla="*/ 149265 w 254060"/>
              <a:gd name="connsiteY5" fmla="*/ 165382 h 289242"/>
              <a:gd name="connsiteX6" fmla="*/ 149265 w 254060"/>
              <a:gd name="connsiteY6" fmla="*/ 244757 h 289242"/>
              <a:gd name="connsiteX7" fmla="*/ 206415 w 254060"/>
              <a:gd name="connsiteY7" fmla="*/ 289207 h 289242"/>
              <a:gd name="connsiteX8" fmla="*/ 254040 w 254060"/>
              <a:gd name="connsiteY8" fmla="*/ 251107 h 289242"/>
              <a:gd name="connsiteX9" fmla="*/ 212765 w 254060"/>
              <a:gd name="connsiteY9" fmla="*/ 190782 h 289242"/>
              <a:gd name="connsiteX10" fmla="*/ 238165 w 254060"/>
              <a:gd name="connsiteY10" fmla="*/ 263807 h 289242"/>
              <a:gd name="connsiteX11" fmla="*/ 146090 w 254060"/>
              <a:gd name="connsiteY11" fmla="*/ 206657 h 289242"/>
              <a:gd name="connsiteX12" fmla="*/ 142915 w 254060"/>
              <a:gd name="connsiteY12" fmla="*/ 108232 h 289242"/>
              <a:gd name="connsiteX13" fmla="*/ 92115 w 254060"/>
              <a:gd name="connsiteY13" fmla="*/ 114582 h 289242"/>
              <a:gd name="connsiteX14" fmla="*/ 92115 w 254060"/>
              <a:gd name="connsiteY14" fmla="*/ 282 h 289242"/>
              <a:gd name="connsiteX15" fmla="*/ 40 w 254060"/>
              <a:gd name="connsiteY15" fmla="*/ 152682 h 28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60" h="289242">
                <a:moveTo>
                  <a:pt x="40" y="152682"/>
                </a:moveTo>
                <a:cubicBezTo>
                  <a:pt x="2157" y="156915"/>
                  <a:pt x="89998" y="28328"/>
                  <a:pt x="104815" y="25682"/>
                </a:cubicBezTo>
                <a:cubicBezTo>
                  <a:pt x="119632" y="23036"/>
                  <a:pt x="91586" y="106115"/>
                  <a:pt x="88940" y="136807"/>
                </a:cubicBezTo>
                <a:cubicBezTo>
                  <a:pt x="86294" y="167499"/>
                  <a:pt x="81003" y="215653"/>
                  <a:pt x="88940" y="209832"/>
                </a:cubicBezTo>
                <a:cubicBezTo>
                  <a:pt x="96877" y="204011"/>
                  <a:pt x="126511" y="109290"/>
                  <a:pt x="136565" y="101882"/>
                </a:cubicBezTo>
                <a:cubicBezTo>
                  <a:pt x="146619" y="94474"/>
                  <a:pt x="147148" y="141569"/>
                  <a:pt x="149265" y="165382"/>
                </a:cubicBezTo>
                <a:cubicBezTo>
                  <a:pt x="151382" y="189195"/>
                  <a:pt x="139740" y="224120"/>
                  <a:pt x="149265" y="244757"/>
                </a:cubicBezTo>
                <a:cubicBezTo>
                  <a:pt x="158790" y="265394"/>
                  <a:pt x="188953" y="288149"/>
                  <a:pt x="206415" y="289207"/>
                </a:cubicBezTo>
                <a:cubicBezTo>
                  <a:pt x="223877" y="290265"/>
                  <a:pt x="252982" y="267511"/>
                  <a:pt x="254040" y="251107"/>
                </a:cubicBezTo>
                <a:cubicBezTo>
                  <a:pt x="255098" y="234703"/>
                  <a:pt x="215411" y="188665"/>
                  <a:pt x="212765" y="190782"/>
                </a:cubicBezTo>
                <a:cubicBezTo>
                  <a:pt x="210119" y="192899"/>
                  <a:pt x="249278" y="261161"/>
                  <a:pt x="238165" y="263807"/>
                </a:cubicBezTo>
                <a:cubicBezTo>
                  <a:pt x="227052" y="266453"/>
                  <a:pt x="161965" y="232586"/>
                  <a:pt x="146090" y="206657"/>
                </a:cubicBezTo>
                <a:cubicBezTo>
                  <a:pt x="130215" y="180728"/>
                  <a:pt x="151911" y="123578"/>
                  <a:pt x="142915" y="108232"/>
                </a:cubicBezTo>
                <a:cubicBezTo>
                  <a:pt x="133919" y="92886"/>
                  <a:pt x="100582" y="132574"/>
                  <a:pt x="92115" y="114582"/>
                </a:cubicBezTo>
                <a:cubicBezTo>
                  <a:pt x="83648" y="96590"/>
                  <a:pt x="105344" y="-6068"/>
                  <a:pt x="92115" y="282"/>
                </a:cubicBezTo>
                <a:cubicBezTo>
                  <a:pt x="78886" y="6632"/>
                  <a:pt x="-2077" y="148449"/>
                  <a:pt x="40" y="152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BC94A803-F173-48A8-B11D-261A012D9F23}"/>
              </a:ext>
            </a:extLst>
          </p:cNvPr>
          <p:cNvSpPr/>
          <p:nvPr/>
        </p:nvSpPr>
        <p:spPr>
          <a:xfrm>
            <a:off x="5968099" y="6320783"/>
            <a:ext cx="107163" cy="182401"/>
          </a:xfrm>
          <a:custGeom>
            <a:avLst/>
            <a:gdLst>
              <a:gd name="connsiteX0" fmla="*/ 901 w 107163"/>
              <a:gd name="connsiteY0" fmla="*/ 181617 h 182401"/>
              <a:gd name="connsiteX1" fmla="*/ 105676 w 107163"/>
              <a:gd name="connsiteY1" fmla="*/ 3817 h 182401"/>
              <a:gd name="connsiteX2" fmla="*/ 58051 w 107163"/>
              <a:gd name="connsiteY2" fmla="*/ 67317 h 182401"/>
              <a:gd name="connsiteX3" fmla="*/ 901 w 107163"/>
              <a:gd name="connsiteY3" fmla="*/ 181617 h 18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63" h="182401">
                <a:moveTo>
                  <a:pt x="901" y="181617"/>
                </a:moveTo>
                <a:cubicBezTo>
                  <a:pt x="8838" y="171034"/>
                  <a:pt x="96151" y="22867"/>
                  <a:pt x="105676" y="3817"/>
                </a:cubicBezTo>
                <a:cubicBezTo>
                  <a:pt x="115201" y="-15233"/>
                  <a:pt x="76572" y="41917"/>
                  <a:pt x="58051" y="67317"/>
                </a:cubicBezTo>
                <a:cubicBezTo>
                  <a:pt x="39530" y="92717"/>
                  <a:pt x="-7036" y="192200"/>
                  <a:pt x="901" y="18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057109E5-196E-B48A-C927-367D571CF2D5}"/>
              </a:ext>
            </a:extLst>
          </p:cNvPr>
          <p:cNvSpPr/>
          <p:nvPr/>
        </p:nvSpPr>
        <p:spPr>
          <a:xfrm>
            <a:off x="6118048" y="6476998"/>
            <a:ext cx="261949" cy="254002"/>
          </a:xfrm>
          <a:custGeom>
            <a:avLst/>
            <a:gdLst>
              <a:gd name="connsiteX0" fmla="*/ 177 w 261949"/>
              <a:gd name="connsiteY0" fmla="*/ 114302 h 254002"/>
              <a:gd name="connsiteX1" fmla="*/ 79552 w 261949"/>
              <a:gd name="connsiteY1" fmla="*/ 193677 h 254002"/>
              <a:gd name="connsiteX2" fmla="*/ 143052 w 261949"/>
              <a:gd name="connsiteY2" fmla="*/ 136527 h 254002"/>
              <a:gd name="connsiteX3" fmla="*/ 85902 w 261949"/>
              <a:gd name="connsiteY3" fmla="*/ 212727 h 254002"/>
              <a:gd name="connsiteX4" fmla="*/ 149402 w 261949"/>
              <a:gd name="connsiteY4" fmla="*/ 254002 h 254002"/>
              <a:gd name="connsiteX5" fmla="*/ 216077 w 261949"/>
              <a:gd name="connsiteY5" fmla="*/ 212727 h 254002"/>
              <a:gd name="connsiteX6" fmla="*/ 254177 w 261949"/>
              <a:gd name="connsiteY6" fmla="*/ 107952 h 254002"/>
              <a:gd name="connsiteX7" fmla="*/ 260527 w 261949"/>
              <a:gd name="connsiteY7" fmla="*/ 2 h 254002"/>
              <a:gd name="connsiteX8" fmla="*/ 247827 w 261949"/>
              <a:gd name="connsiteY8" fmla="*/ 111127 h 254002"/>
              <a:gd name="connsiteX9" fmla="*/ 130352 w 261949"/>
              <a:gd name="connsiteY9" fmla="*/ 244477 h 254002"/>
              <a:gd name="connsiteX10" fmla="*/ 89077 w 261949"/>
              <a:gd name="connsiteY10" fmla="*/ 196852 h 254002"/>
              <a:gd name="connsiteX11" fmla="*/ 114477 w 261949"/>
              <a:gd name="connsiteY11" fmla="*/ 98427 h 254002"/>
              <a:gd name="connsiteX12" fmla="*/ 60502 w 261949"/>
              <a:gd name="connsiteY12" fmla="*/ 171452 h 254002"/>
              <a:gd name="connsiteX13" fmla="*/ 177 w 261949"/>
              <a:gd name="connsiteY13" fmla="*/ 114302 h 25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949" h="254002">
                <a:moveTo>
                  <a:pt x="177" y="114302"/>
                </a:moveTo>
                <a:cubicBezTo>
                  <a:pt x="3352" y="118006"/>
                  <a:pt x="55740" y="189973"/>
                  <a:pt x="79552" y="193677"/>
                </a:cubicBezTo>
                <a:cubicBezTo>
                  <a:pt x="103365" y="197381"/>
                  <a:pt x="141994" y="133352"/>
                  <a:pt x="143052" y="136527"/>
                </a:cubicBezTo>
                <a:cubicBezTo>
                  <a:pt x="144110" y="139702"/>
                  <a:pt x="84844" y="193148"/>
                  <a:pt x="85902" y="212727"/>
                </a:cubicBezTo>
                <a:cubicBezTo>
                  <a:pt x="86960" y="232306"/>
                  <a:pt x="127706" y="254002"/>
                  <a:pt x="149402" y="254002"/>
                </a:cubicBezTo>
                <a:cubicBezTo>
                  <a:pt x="171098" y="254002"/>
                  <a:pt x="198614" y="237069"/>
                  <a:pt x="216077" y="212727"/>
                </a:cubicBezTo>
                <a:cubicBezTo>
                  <a:pt x="233540" y="188385"/>
                  <a:pt x="246769" y="143406"/>
                  <a:pt x="254177" y="107952"/>
                </a:cubicBezTo>
                <a:cubicBezTo>
                  <a:pt x="261585" y="72498"/>
                  <a:pt x="261585" y="-527"/>
                  <a:pt x="260527" y="2"/>
                </a:cubicBezTo>
                <a:cubicBezTo>
                  <a:pt x="259469" y="531"/>
                  <a:pt x="269523" y="70381"/>
                  <a:pt x="247827" y="111127"/>
                </a:cubicBezTo>
                <a:cubicBezTo>
                  <a:pt x="226131" y="151873"/>
                  <a:pt x="156810" y="230190"/>
                  <a:pt x="130352" y="244477"/>
                </a:cubicBezTo>
                <a:cubicBezTo>
                  <a:pt x="103894" y="258764"/>
                  <a:pt x="91723" y="221194"/>
                  <a:pt x="89077" y="196852"/>
                </a:cubicBezTo>
                <a:cubicBezTo>
                  <a:pt x="86431" y="172510"/>
                  <a:pt x="119239" y="102660"/>
                  <a:pt x="114477" y="98427"/>
                </a:cubicBezTo>
                <a:cubicBezTo>
                  <a:pt x="109715" y="94194"/>
                  <a:pt x="83785" y="169865"/>
                  <a:pt x="60502" y="171452"/>
                </a:cubicBezTo>
                <a:cubicBezTo>
                  <a:pt x="37219" y="173040"/>
                  <a:pt x="-2998" y="110598"/>
                  <a:pt x="177" y="114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0014CCF6-25CD-9FAC-A901-2535FD85B1C5}"/>
              </a:ext>
            </a:extLst>
          </p:cNvPr>
          <p:cNvSpPr/>
          <p:nvPr/>
        </p:nvSpPr>
        <p:spPr>
          <a:xfrm>
            <a:off x="6213457" y="6470562"/>
            <a:ext cx="230043" cy="273138"/>
          </a:xfrm>
          <a:custGeom>
            <a:avLst/>
            <a:gdLst>
              <a:gd name="connsiteX0" fmla="*/ 146068 w 230043"/>
              <a:gd name="connsiteY0" fmla="*/ 88 h 273138"/>
              <a:gd name="connsiteX1" fmla="*/ 73043 w 230043"/>
              <a:gd name="connsiteY1" fmla="*/ 146138 h 273138"/>
              <a:gd name="connsiteX2" fmla="*/ 82568 w 230043"/>
              <a:gd name="connsiteY2" fmla="*/ 231863 h 273138"/>
              <a:gd name="connsiteX3" fmla="*/ 168293 w 230043"/>
              <a:gd name="connsiteY3" fmla="*/ 177888 h 273138"/>
              <a:gd name="connsiteX4" fmla="*/ 212743 w 230043"/>
              <a:gd name="connsiteY4" fmla="*/ 101688 h 273138"/>
              <a:gd name="connsiteX5" fmla="*/ 212743 w 230043"/>
              <a:gd name="connsiteY5" fmla="*/ 44538 h 273138"/>
              <a:gd name="connsiteX6" fmla="*/ 228618 w 230043"/>
              <a:gd name="connsiteY6" fmla="*/ 117563 h 273138"/>
              <a:gd name="connsiteX7" fmla="*/ 171468 w 230043"/>
              <a:gd name="connsiteY7" fmla="*/ 174713 h 273138"/>
              <a:gd name="connsiteX8" fmla="*/ 158768 w 230043"/>
              <a:gd name="connsiteY8" fmla="*/ 273138 h 273138"/>
              <a:gd name="connsiteX9" fmla="*/ 168293 w 230043"/>
              <a:gd name="connsiteY9" fmla="*/ 174713 h 273138"/>
              <a:gd name="connsiteX10" fmla="*/ 95268 w 230043"/>
              <a:gd name="connsiteY10" fmla="*/ 247738 h 273138"/>
              <a:gd name="connsiteX11" fmla="*/ 60343 w 230043"/>
              <a:gd name="connsiteY11" fmla="*/ 136613 h 273138"/>
              <a:gd name="connsiteX12" fmla="*/ 18 w 230043"/>
              <a:gd name="connsiteY12" fmla="*/ 101688 h 273138"/>
              <a:gd name="connsiteX13" fmla="*/ 66693 w 230043"/>
              <a:gd name="connsiteY13" fmla="*/ 123913 h 273138"/>
              <a:gd name="connsiteX14" fmla="*/ 146068 w 230043"/>
              <a:gd name="connsiteY14" fmla="*/ 88 h 2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43" h="273138">
                <a:moveTo>
                  <a:pt x="146068" y="88"/>
                </a:moveTo>
                <a:cubicBezTo>
                  <a:pt x="147126" y="3792"/>
                  <a:pt x="83626" y="107509"/>
                  <a:pt x="73043" y="146138"/>
                </a:cubicBezTo>
                <a:cubicBezTo>
                  <a:pt x="62460" y="184767"/>
                  <a:pt x="66693" y="226571"/>
                  <a:pt x="82568" y="231863"/>
                </a:cubicBezTo>
                <a:cubicBezTo>
                  <a:pt x="98443" y="237155"/>
                  <a:pt x="146597" y="199584"/>
                  <a:pt x="168293" y="177888"/>
                </a:cubicBezTo>
                <a:cubicBezTo>
                  <a:pt x="189989" y="156192"/>
                  <a:pt x="205335" y="123913"/>
                  <a:pt x="212743" y="101688"/>
                </a:cubicBezTo>
                <a:cubicBezTo>
                  <a:pt x="220151" y="79463"/>
                  <a:pt x="210097" y="41892"/>
                  <a:pt x="212743" y="44538"/>
                </a:cubicBezTo>
                <a:cubicBezTo>
                  <a:pt x="215389" y="47184"/>
                  <a:pt x="235497" y="95867"/>
                  <a:pt x="228618" y="117563"/>
                </a:cubicBezTo>
                <a:cubicBezTo>
                  <a:pt x="221739" y="139259"/>
                  <a:pt x="183110" y="148784"/>
                  <a:pt x="171468" y="174713"/>
                </a:cubicBezTo>
                <a:cubicBezTo>
                  <a:pt x="159826" y="200642"/>
                  <a:pt x="159297" y="273138"/>
                  <a:pt x="158768" y="273138"/>
                </a:cubicBezTo>
                <a:cubicBezTo>
                  <a:pt x="158239" y="273138"/>
                  <a:pt x="178876" y="178946"/>
                  <a:pt x="168293" y="174713"/>
                </a:cubicBezTo>
                <a:cubicBezTo>
                  <a:pt x="157710" y="170480"/>
                  <a:pt x="113260" y="254088"/>
                  <a:pt x="95268" y="247738"/>
                </a:cubicBezTo>
                <a:cubicBezTo>
                  <a:pt x="77276" y="241388"/>
                  <a:pt x="76218" y="160955"/>
                  <a:pt x="60343" y="136613"/>
                </a:cubicBezTo>
                <a:cubicBezTo>
                  <a:pt x="44468" y="112271"/>
                  <a:pt x="-1040" y="103805"/>
                  <a:pt x="18" y="101688"/>
                </a:cubicBezTo>
                <a:cubicBezTo>
                  <a:pt x="1076" y="99571"/>
                  <a:pt x="42881" y="137671"/>
                  <a:pt x="66693" y="123913"/>
                </a:cubicBezTo>
                <a:cubicBezTo>
                  <a:pt x="90505" y="110155"/>
                  <a:pt x="145010" y="-3616"/>
                  <a:pt x="146068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85A4545-DBCC-B492-CEC1-F5B91C5884DA}"/>
              </a:ext>
            </a:extLst>
          </p:cNvPr>
          <p:cNvSpPr/>
          <p:nvPr/>
        </p:nvSpPr>
        <p:spPr>
          <a:xfrm>
            <a:off x="6334280" y="6556374"/>
            <a:ext cx="239142" cy="307981"/>
          </a:xfrm>
          <a:custGeom>
            <a:avLst/>
            <a:gdLst>
              <a:gd name="connsiteX0" fmla="*/ 91920 w 239142"/>
              <a:gd name="connsiteY0" fmla="*/ 1 h 307981"/>
              <a:gd name="connsiteX1" fmla="*/ 9370 w 239142"/>
              <a:gd name="connsiteY1" fmla="*/ 146051 h 307981"/>
              <a:gd name="connsiteX2" fmla="*/ 12545 w 239142"/>
              <a:gd name="connsiteY2" fmla="*/ 241301 h 307981"/>
              <a:gd name="connsiteX3" fmla="*/ 104620 w 239142"/>
              <a:gd name="connsiteY3" fmla="*/ 307976 h 307981"/>
              <a:gd name="connsiteX4" fmla="*/ 139545 w 239142"/>
              <a:gd name="connsiteY4" fmla="*/ 244476 h 307981"/>
              <a:gd name="connsiteX5" fmla="*/ 174470 w 239142"/>
              <a:gd name="connsiteY5" fmla="*/ 168276 h 307981"/>
              <a:gd name="connsiteX6" fmla="*/ 225270 w 239142"/>
              <a:gd name="connsiteY6" fmla="*/ 123826 h 307981"/>
              <a:gd name="connsiteX7" fmla="*/ 193520 w 239142"/>
              <a:gd name="connsiteY7" fmla="*/ 165101 h 307981"/>
              <a:gd name="connsiteX8" fmla="*/ 215745 w 239142"/>
              <a:gd name="connsiteY8" fmla="*/ 180976 h 307981"/>
              <a:gd name="connsiteX9" fmla="*/ 237970 w 239142"/>
              <a:gd name="connsiteY9" fmla="*/ 101601 h 307981"/>
              <a:gd name="connsiteX10" fmla="*/ 177645 w 239142"/>
              <a:gd name="connsiteY10" fmla="*/ 73026 h 307981"/>
              <a:gd name="connsiteX11" fmla="*/ 212570 w 239142"/>
              <a:gd name="connsiteY11" fmla="*/ 123826 h 307981"/>
              <a:gd name="connsiteX12" fmla="*/ 149070 w 239142"/>
              <a:gd name="connsiteY12" fmla="*/ 165101 h 307981"/>
              <a:gd name="connsiteX13" fmla="*/ 133195 w 239142"/>
              <a:gd name="connsiteY13" fmla="*/ 269876 h 307981"/>
              <a:gd name="connsiteX14" fmla="*/ 66520 w 239142"/>
              <a:gd name="connsiteY14" fmla="*/ 254001 h 307981"/>
              <a:gd name="connsiteX15" fmla="*/ 25245 w 239142"/>
              <a:gd name="connsiteY15" fmla="*/ 158751 h 307981"/>
              <a:gd name="connsiteX16" fmla="*/ 9370 w 239142"/>
              <a:gd name="connsiteY16" fmla="*/ 142876 h 307981"/>
              <a:gd name="connsiteX17" fmla="*/ 91920 w 239142"/>
              <a:gd name="connsiteY17" fmla="*/ 1 h 30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9142" h="307981">
                <a:moveTo>
                  <a:pt x="91920" y="1"/>
                </a:moveTo>
                <a:cubicBezTo>
                  <a:pt x="91920" y="530"/>
                  <a:pt x="22599" y="105834"/>
                  <a:pt x="9370" y="146051"/>
                </a:cubicBezTo>
                <a:cubicBezTo>
                  <a:pt x="-3859" y="186268"/>
                  <a:pt x="-3330" y="214314"/>
                  <a:pt x="12545" y="241301"/>
                </a:cubicBezTo>
                <a:cubicBezTo>
                  <a:pt x="28420" y="268289"/>
                  <a:pt x="83453" y="307447"/>
                  <a:pt x="104620" y="307976"/>
                </a:cubicBezTo>
                <a:cubicBezTo>
                  <a:pt x="125787" y="308505"/>
                  <a:pt x="127903" y="267759"/>
                  <a:pt x="139545" y="244476"/>
                </a:cubicBezTo>
                <a:cubicBezTo>
                  <a:pt x="151187" y="221193"/>
                  <a:pt x="160183" y="188384"/>
                  <a:pt x="174470" y="168276"/>
                </a:cubicBezTo>
                <a:cubicBezTo>
                  <a:pt x="188757" y="148168"/>
                  <a:pt x="222095" y="124355"/>
                  <a:pt x="225270" y="123826"/>
                </a:cubicBezTo>
                <a:cubicBezTo>
                  <a:pt x="228445" y="123297"/>
                  <a:pt x="195108" y="155576"/>
                  <a:pt x="193520" y="165101"/>
                </a:cubicBezTo>
                <a:cubicBezTo>
                  <a:pt x="191933" y="174626"/>
                  <a:pt x="208337" y="191559"/>
                  <a:pt x="215745" y="180976"/>
                </a:cubicBezTo>
                <a:cubicBezTo>
                  <a:pt x="223153" y="170393"/>
                  <a:pt x="244320" y="119593"/>
                  <a:pt x="237970" y="101601"/>
                </a:cubicBezTo>
                <a:cubicBezTo>
                  <a:pt x="231620" y="83609"/>
                  <a:pt x="181878" y="69322"/>
                  <a:pt x="177645" y="73026"/>
                </a:cubicBezTo>
                <a:cubicBezTo>
                  <a:pt x="173412" y="76730"/>
                  <a:pt x="217333" y="108480"/>
                  <a:pt x="212570" y="123826"/>
                </a:cubicBezTo>
                <a:cubicBezTo>
                  <a:pt x="207807" y="139172"/>
                  <a:pt x="162299" y="140759"/>
                  <a:pt x="149070" y="165101"/>
                </a:cubicBezTo>
                <a:cubicBezTo>
                  <a:pt x="135841" y="189443"/>
                  <a:pt x="146953" y="255059"/>
                  <a:pt x="133195" y="269876"/>
                </a:cubicBezTo>
                <a:cubicBezTo>
                  <a:pt x="119437" y="284693"/>
                  <a:pt x="84512" y="272522"/>
                  <a:pt x="66520" y="254001"/>
                </a:cubicBezTo>
                <a:cubicBezTo>
                  <a:pt x="48528" y="235480"/>
                  <a:pt x="34770" y="177272"/>
                  <a:pt x="25245" y="158751"/>
                </a:cubicBezTo>
                <a:cubicBezTo>
                  <a:pt x="15720" y="140230"/>
                  <a:pt x="-1742" y="163513"/>
                  <a:pt x="9370" y="142876"/>
                </a:cubicBezTo>
                <a:cubicBezTo>
                  <a:pt x="20482" y="122239"/>
                  <a:pt x="91920" y="-528"/>
                  <a:pt x="9192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041A05D2-F5AF-222E-7D13-2940E14961D1}"/>
              </a:ext>
            </a:extLst>
          </p:cNvPr>
          <p:cNvSpPr/>
          <p:nvPr/>
        </p:nvSpPr>
        <p:spPr>
          <a:xfrm>
            <a:off x="6476891" y="6673879"/>
            <a:ext cx="111341" cy="268760"/>
          </a:xfrm>
          <a:custGeom>
            <a:avLst/>
            <a:gdLst>
              <a:gd name="connsiteX0" fmla="*/ 109 w 111341"/>
              <a:gd name="connsiteY0" fmla="*/ 3146 h 268760"/>
              <a:gd name="connsiteX1" fmla="*/ 47734 w 111341"/>
              <a:gd name="connsiteY1" fmla="*/ 260321 h 268760"/>
              <a:gd name="connsiteX2" fmla="*/ 44559 w 111341"/>
              <a:gd name="connsiteY2" fmla="*/ 199996 h 268760"/>
              <a:gd name="connsiteX3" fmla="*/ 111234 w 111341"/>
              <a:gd name="connsiteY3" fmla="*/ 133321 h 268760"/>
              <a:gd name="connsiteX4" fmla="*/ 60434 w 111341"/>
              <a:gd name="connsiteY4" fmla="*/ 82521 h 268760"/>
              <a:gd name="connsiteX5" fmla="*/ 73134 w 111341"/>
              <a:gd name="connsiteY5" fmla="*/ 146021 h 268760"/>
              <a:gd name="connsiteX6" fmla="*/ 35034 w 111341"/>
              <a:gd name="connsiteY6" fmla="*/ 117446 h 268760"/>
              <a:gd name="connsiteX7" fmla="*/ 109 w 111341"/>
              <a:gd name="connsiteY7" fmla="*/ 3146 h 2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41" h="268760">
                <a:moveTo>
                  <a:pt x="109" y="3146"/>
                </a:moveTo>
                <a:cubicBezTo>
                  <a:pt x="2226" y="26959"/>
                  <a:pt x="40326" y="227513"/>
                  <a:pt x="47734" y="260321"/>
                </a:cubicBezTo>
                <a:cubicBezTo>
                  <a:pt x="55142" y="293129"/>
                  <a:pt x="33976" y="221163"/>
                  <a:pt x="44559" y="199996"/>
                </a:cubicBezTo>
                <a:cubicBezTo>
                  <a:pt x="55142" y="178829"/>
                  <a:pt x="108588" y="152900"/>
                  <a:pt x="111234" y="133321"/>
                </a:cubicBezTo>
                <a:cubicBezTo>
                  <a:pt x="113880" y="113742"/>
                  <a:pt x="66784" y="80404"/>
                  <a:pt x="60434" y="82521"/>
                </a:cubicBezTo>
                <a:cubicBezTo>
                  <a:pt x="54084" y="84638"/>
                  <a:pt x="77367" y="140200"/>
                  <a:pt x="73134" y="146021"/>
                </a:cubicBezTo>
                <a:cubicBezTo>
                  <a:pt x="68901" y="151842"/>
                  <a:pt x="42972" y="137025"/>
                  <a:pt x="35034" y="117446"/>
                </a:cubicBezTo>
                <a:cubicBezTo>
                  <a:pt x="27096" y="97867"/>
                  <a:pt x="-2008" y="-20667"/>
                  <a:pt x="109" y="3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CD2DDC9C-7714-1654-49B6-95ABA9EBA05F}"/>
              </a:ext>
            </a:extLst>
          </p:cNvPr>
          <p:cNvSpPr/>
          <p:nvPr/>
        </p:nvSpPr>
        <p:spPr>
          <a:xfrm>
            <a:off x="6549954" y="6797623"/>
            <a:ext cx="248522" cy="192376"/>
          </a:xfrm>
          <a:custGeom>
            <a:avLst/>
            <a:gdLst>
              <a:gd name="connsiteX0" fmla="*/ 71 w 248522"/>
              <a:gd name="connsiteY0" fmla="*/ 52 h 192376"/>
              <a:gd name="connsiteX1" fmla="*/ 200096 w 248522"/>
              <a:gd name="connsiteY1" fmla="*/ 171502 h 192376"/>
              <a:gd name="connsiteX2" fmla="*/ 219146 w 248522"/>
              <a:gd name="connsiteY2" fmla="*/ 187377 h 192376"/>
              <a:gd name="connsiteX3" fmla="*/ 215971 w 248522"/>
              <a:gd name="connsiteY3" fmla="*/ 152452 h 192376"/>
              <a:gd name="connsiteX4" fmla="*/ 247721 w 248522"/>
              <a:gd name="connsiteY4" fmla="*/ 98477 h 192376"/>
              <a:gd name="connsiteX5" fmla="*/ 177871 w 248522"/>
              <a:gd name="connsiteY5" fmla="*/ 152452 h 192376"/>
              <a:gd name="connsiteX6" fmla="*/ 71 w 248522"/>
              <a:gd name="connsiteY6" fmla="*/ 52 h 19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522" h="192376">
                <a:moveTo>
                  <a:pt x="71" y="52"/>
                </a:moveTo>
                <a:lnTo>
                  <a:pt x="200096" y="171502"/>
                </a:lnTo>
                <a:cubicBezTo>
                  <a:pt x="236609" y="202723"/>
                  <a:pt x="216500" y="190552"/>
                  <a:pt x="219146" y="187377"/>
                </a:cubicBezTo>
                <a:cubicBezTo>
                  <a:pt x="221792" y="184202"/>
                  <a:pt x="211208" y="167269"/>
                  <a:pt x="215971" y="152452"/>
                </a:cubicBezTo>
                <a:cubicBezTo>
                  <a:pt x="220734" y="137635"/>
                  <a:pt x="254071" y="98477"/>
                  <a:pt x="247721" y="98477"/>
                </a:cubicBezTo>
                <a:cubicBezTo>
                  <a:pt x="241371" y="98477"/>
                  <a:pt x="218088" y="165152"/>
                  <a:pt x="177871" y="152452"/>
                </a:cubicBezTo>
                <a:cubicBezTo>
                  <a:pt x="137654" y="139752"/>
                  <a:pt x="-3633" y="-3123"/>
                  <a:pt x="7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3959470-DDBB-89B6-DB26-B5FF62F8D6DB}"/>
              </a:ext>
            </a:extLst>
          </p:cNvPr>
          <p:cNvSpPr/>
          <p:nvPr/>
        </p:nvSpPr>
        <p:spPr>
          <a:xfrm>
            <a:off x="6486525" y="6873875"/>
            <a:ext cx="268363" cy="292193"/>
          </a:xfrm>
          <a:custGeom>
            <a:avLst/>
            <a:gdLst>
              <a:gd name="connsiteX0" fmla="*/ 0 w 268363"/>
              <a:gd name="connsiteY0" fmla="*/ 0 h 292193"/>
              <a:gd name="connsiteX1" fmla="*/ 161925 w 268363"/>
              <a:gd name="connsiteY1" fmla="*/ 146050 h 292193"/>
              <a:gd name="connsiteX2" fmla="*/ 76200 w 268363"/>
              <a:gd name="connsiteY2" fmla="*/ 238125 h 292193"/>
              <a:gd name="connsiteX3" fmla="*/ 34925 w 268363"/>
              <a:gd name="connsiteY3" fmla="*/ 285750 h 292193"/>
              <a:gd name="connsiteX4" fmla="*/ 263525 w 268363"/>
              <a:gd name="connsiteY4" fmla="*/ 95250 h 292193"/>
              <a:gd name="connsiteX5" fmla="*/ 184150 w 268363"/>
              <a:gd name="connsiteY5" fmla="*/ 120650 h 292193"/>
              <a:gd name="connsiteX6" fmla="*/ 104775 w 268363"/>
              <a:gd name="connsiteY6" fmla="*/ 50800 h 292193"/>
              <a:gd name="connsiteX7" fmla="*/ 149225 w 268363"/>
              <a:gd name="connsiteY7" fmla="*/ 82550 h 292193"/>
              <a:gd name="connsiteX8" fmla="*/ 0 w 268363"/>
              <a:gd name="connsiteY8" fmla="*/ 0 h 2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63" h="292193">
                <a:moveTo>
                  <a:pt x="0" y="0"/>
                </a:moveTo>
                <a:cubicBezTo>
                  <a:pt x="74612" y="53181"/>
                  <a:pt x="149225" y="106363"/>
                  <a:pt x="161925" y="146050"/>
                </a:cubicBezTo>
                <a:cubicBezTo>
                  <a:pt x="174625" y="185738"/>
                  <a:pt x="97367" y="214842"/>
                  <a:pt x="76200" y="238125"/>
                </a:cubicBezTo>
                <a:cubicBezTo>
                  <a:pt x="55033" y="261408"/>
                  <a:pt x="3704" y="309562"/>
                  <a:pt x="34925" y="285750"/>
                </a:cubicBezTo>
                <a:cubicBezTo>
                  <a:pt x="66146" y="261938"/>
                  <a:pt x="238654" y="122767"/>
                  <a:pt x="263525" y="95250"/>
                </a:cubicBezTo>
                <a:cubicBezTo>
                  <a:pt x="288396" y="67733"/>
                  <a:pt x="210608" y="128058"/>
                  <a:pt x="184150" y="120650"/>
                </a:cubicBezTo>
                <a:cubicBezTo>
                  <a:pt x="157692" y="113242"/>
                  <a:pt x="110596" y="57150"/>
                  <a:pt x="104775" y="50800"/>
                </a:cubicBezTo>
                <a:cubicBezTo>
                  <a:pt x="98954" y="44450"/>
                  <a:pt x="149225" y="82550"/>
                  <a:pt x="149225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D8485417-F47A-A604-14BA-F3042B0B6C09}"/>
              </a:ext>
            </a:extLst>
          </p:cNvPr>
          <p:cNvSpPr/>
          <p:nvPr/>
        </p:nvSpPr>
        <p:spPr>
          <a:xfrm>
            <a:off x="6242016" y="6969016"/>
            <a:ext cx="406285" cy="200149"/>
          </a:xfrm>
          <a:custGeom>
            <a:avLst/>
            <a:gdLst>
              <a:gd name="connsiteX0" fmla="*/ 34 w 406285"/>
              <a:gd name="connsiteY0" fmla="*/ 66784 h 200149"/>
              <a:gd name="connsiteX1" fmla="*/ 212759 w 406285"/>
              <a:gd name="connsiteY1" fmla="*/ 109 h 200149"/>
              <a:gd name="connsiteX2" fmla="*/ 403259 w 406285"/>
              <a:gd name="connsiteY2" fmla="*/ 85834 h 200149"/>
              <a:gd name="connsiteX3" fmla="*/ 320709 w 406285"/>
              <a:gd name="connsiteY3" fmla="*/ 63609 h 200149"/>
              <a:gd name="connsiteX4" fmla="*/ 200059 w 406285"/>
              <a:gd name="connsiteY4" fmla="*/ 200134 h 200149"/>
              <a:gd name="connsiteX5" fmla="*/ 282609 w 406285"/>
              <a:gd name="connsiteY5" fmla="*/ 54084 h 200149"/>
              <a:gd name="connsiteX6" fmla="*/ 158784 w 406285"/>
              <a:gd name="connsiteY6" fmla="*/ 69959 h 200149"/>
              <a:gd name="connsiteX7" fmla="*/ 107984 w 406285"/>
              <a:gd name="connsiteY7" fmla="*/ 149334 h 200149"/>
              <a:gd name="connsiteX8" fmla="*/ 228634 w 406285"/>
              <a:gd name="connsiteY8" fmla="*/ 15984 h 200149"/>
              <a:gd name="connsiteX9" fmla="*/ 34 w 406285"/>
              <a:gd name="connsiteY9" fmla="*/ 66784 h 2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85" h="200149">
                <a:moveTo>
                  <a:pt x="34" y="66784"/>
                </a:moveTo>
                <a:cubicBezTo>
                  <a:pt x="-2612" y="64138"/>
                  <a:pt x="145555" y="-3066"/>
                  <a:pt x="212759" y="109"/>
                </a:cubicBezTo>
                <a:cubicBezTo>
                  <a:pt x="279963" y="3284"/>
                  <a:pt x="385267" y="75251"/>
                  <a:pt x="403259" y="85834"/>
                </a:cubicBezTo>
                <a:cubicBezTo>
                  <a:pt x="421251" y="96417"/>
                  <a:pt x="354576" y="44559"/>
                  <a:pt x="320709" y="63609"/>
                </a:cubicBezTo>
                <a:cubicBezTo>
                  <a:pt x="286842" y="82659"/>
                  <a:pt x="206409" y="201722"/>
                  <a:pt x="200059" y="200134"/>
                </a:cubicBezTo>
                <a:cubicBezTo>
                  <a:pt x="193709" y="198547"/>
                  <a:pt x="289488" y="75780"/>
                  <a:pt x="282609" y="54084"/>
                </a:cubicBezTo>
                <a:cubicBezTo>
                  <a:pt x="275730" y="32388"/>
                  <a:pt x="187888" y="54084"/>
                  <a:pt x="158784" y="69959"/>
                </a:cubicBezTo>
                <a:cubicBezTo>
                  <a:pt x="129680" y="85834"/>
                  <a:pt x="96342" y="158330"/>
                  <a:pt x="107984" y="149334"/>
                </a:cubicBezTo>
                <a:cubicBezTo>
                  <a:pt x="119626" y="140338"/>
                  <a:pt x="240276" y="30800"/>
                  <a:pt x="228634" y="15984"/>
                </a:cubicBezTo>
                <a:cubicBezTo>
                  <a:pt x="216992" y="1168"/>
                  <a:pt x="2680" y="69430"/>
                  <a:pt x="34" y="66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65A70B4A-0253-874E-685E-D7E311C401EC}"/>
              </a:ext>
            </a:extLst>
          </p:cNvPr>
          <p:cNvSpPr/>
          <p:nvPr/>
        </p:nvSpPr>
        <p:spPr>
          <a:xfrm>
            <a:off x="6511171" y="6933753"/>
            <a:ext cx="261500" cy="242102"/>
          </a:xfrm>
          <a:custGeom>
            <a:avLst/>
            <a:gdLst>
              <a:gd name="connsiteX0" fmla="*/ 194429 w 261500"/>
              <a:gd name="connsiteY0" fmla="*/ 447 h 242102"/>
              <a:gd name="connsiteX1" fmla="*/ 261104 w 261500"/>
              <a:gd name="connsiteY1" fmla="*/ 76647 h 242102"/>
              <a:gd name="connsiteX2" fmla="*/ 219829 w 261500"/>
              <a:gd name="connsiteY2" fmla="*/ 117922 h 242102"/>
              <a:gd name="connsiteX3" fmla="*/ 172204 w 261500"/>
              <a:gd name="connsiteY3" fmla="*/ 124272 h 242102"/>
              <a:gd name="connsiteX4" fmla="*/ 754 w 261500"/>
              <a:gd name="connsiteY4" fmla="*/ 241747 h 242102"/>
              <a:gd name="connsiteX5" fmla="*/ 115054 w 261500"/>
              <a:gd name="connsiteY5" fmla="*/ 159197 h 242102"/>
              <a:gd name="connsiteX6" fmla="*/ 245229 w 261500"/>
              <a:gd name="connsiteY6" fmla="*/ 114747 h 242102"/>
              <a:gd name="connsiteX7" fmla="*/ 194429 w 261500"/>
              <a:gd name="connsiteY7" fmla="*/ 447 h 24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00" h="242102">
                <a:moveTo>
                  <a:pt x="194429" y="447"/>
                </a:moveTo>
                <a:cubicBezTo>
                  <a:pt x="197075" y="-5903"/>
                  <a:pt x="256871" y="57068"/>
                  <a:pt x="261104" y="76647"/>
                </a:cubicBezTo>
                <a:cubicBezTo>
                  <a:pt x="265337" y="96226"/>
                  <a:pt x="234646" y="109985"/>
                  <a:pt x="219829" y="117922"/>
                </a:cubicBezTo>
                <a:cubicBezTo>
                  <a:pt x="205012" y="125860"/>
                  <a:pt x="208717" y="103635"/>
                  <a:pt x="172204" y="124272"/>
                </a:cubicBezTo>
                <a:cubicBezTo>
                  <a:pt x="135691" y="144910"/>
                  <a:pt x="10279" y="235926"/>
                  <a:pt x="754" y="241747"/>
                </a:cubicBezTo>
                <a:cubicBezTo>
                  <a:pt x="-8771" y="247568"/>
                  <a:pt x="74308" y="180364"/>
                  <a:pt x="115054" y="159197"/>
                </a:cubicBezTo>
                <a:cubicBezTo>
                  <a:pt x="155800" y="138030"/>
                  <a:pt x="229354" y="136972"/>
                  <a:pt x="245229" y="114747"/>
                </a:cubicBezTo>
                <a:cubicBezTo>
                  <a:pt x="261104" y="92522"/>
                  <a:pt x="191783" y="6797"/>
                  <a:pt x="194429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1F6015F-3986-6A1A-DE67-21224FCF56F2}"/>
              </a:ext>
            </a:extLst>
          </p:cNvPr>
          <p:cNvSpPr/>
          <p:nvPr/>
        </p:nvSpPr>
        <p:spPr>
          <a:xfrm>
            <a:off x="4320850" y="7435839"/>
            <a:ext cx="296659" cy="702060"/>
          </a:xfrm>
          <a:custGeom>
            <a:avLst/>
            <a:gdLst>
              <a:gd name="connsiteX0" fmla="*/ 120975 w 296659"/>
              <a:gd name="connsiteY0" fmla="*/ 11 h 702060"/>
              <a:gd name="connsiteX1" fmla="*/ 95575 w 296659"/>
              <a:gd name="connsiteY1" fmla="*/ 206386 h 702060"/>
              <a:gd name="connsiteX2" fmla="*/ 209875 w 296659"/>
              <a:gd name="connsiteY2" fmla="*/ 355611 h 702060"/>
              <a:gd name="connsiteX3" fmla="*/ 162250 w 296659"/>
              <a:gd name="connsiteY3" fmla="*/ 342911 h 702060"/>
              <a:gd name="connsiteX4" fmla="*/ 263850 w 296659"/>
              <a:gd name="connsiteY4" fmla="*/ 482611 h 702060"/>
              <a:gd name="connsiteX5" fmla="*/ 174950 w 296659"/>
              <a:gd name="connsiteY5" fmla="*/ 384186 h 702060"/>
              <a:gd name="connsiteX6" fmla="*/ 263850 w 296659"/>
              <a:gd name="connsiteY6" fmla="*/ 539761 h 702060"/>
              <a:gd name="connsiteX7" fmla="*/ 282900 w 296659"/>
              <a:gd name="connsiteY7" fmla="*/ 701686 h 702060"/>
              <a:gd name="connsiteX8" fmla="*/ 286075 w 296659"/>
              <a:gd name="connsiteY8" fmla="*/ 577861 h 702060"/>
              <a:gd name="connsiteX9" fmla="*/ 140025 w 296659"/>
              <a:gd name="connsiteY9" fmla="*/ 374661 h 702060"/>
              <a:gd name="connsiteX10" fmla="*/ 325 w 296659"/>
              <a:gd name="connsiteY10" fmla="*/ 285761 h 702060"/>
              <a:gd name="connsiteX11" fmla="*/ 101925 w 296659"/>
              <a:gd name="connsiteY11" fmla="*/ 339736 h 702060"/>
              <a:gd name="connsiteX12" fmla="*/ 117800 w 296659"/>
              <a:gd name="connsiteY12" fmla="*/ 273061 h 702060"/>
              <a:gd name="connsiteX13" fmla="*/ 86050 w 296659"/>
              <a:gd name="connsiteY13" fmla="*/ 196861 h 702060"/>
              <a:gd name="connsiteX14" fmla="*/ 120975 w 296659"/>
              <a:gd name="connsiteY14" fmla="*/ 11 h 70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659" h="702060">
                <a:moveTo>
                  <a:pt x="120975" y="11"/>
                </a:moveTo>
                <a:cubicBezTo>
                  <a:pt x="122562" y="1598"/>
                  <a:pt x="80758" y="147119"/>
                  <a:pt x="95575" y="206386"/>
                </a:cubicBezTo>
                <a:cubicBezTo>
                  <a:pt x="110392" y="265653"/>
                  <a:pt x="198763" y="332857"/>
                  <a:pt x="209875" y="355611"/>
                </a:cubicBezTo>
                <a:cubicBezTo>
                  <a:pt x="220987" y="378365"/>
                  <a:pt x="153254" y="321744"/>
                  <a:pt x="162250" y="342911"/>
                </a:cubicBezTo>
                <a:cubicBezTo>
                  <a:pt x="171246" y="364078"/>
                  <a:pt x="261733" y="475732"/>
                  <a:pt x="263850" y="482611"/>
                </a:cubicBezTo>
                <a:cubicBezTo>
                  <a:pt x="265967" y="489490"/>
                  <a:pt x="174950" y="374661"/>
                  <a:pt x="174950" y="384186"/>
                </a:cubicBezTo>
                <a:cubicBezTo>
                  <a:pt x="174950" y="393711"/>
                  <a:pt x="245858" y="486844"/>
                  <a:pt x="263850" y="539761"/>
                </a:cubicBezTo>
                <a:cubicBezTo>
                  <a:pt x="281842" y="592678"/>
                  <a:pt x="279196" y="695336"/>
                  <a:pt x="282900" y="701686"/>
                </a:cubicBezTo>
                <a:cubicBezTo>
                  <a:pt x="286604" y="708036"/>
                  <a:pt x="309887" y="632365"/>
                  <a:pt x="286075" y="577861"/>
                </a:cubicBezTo>
                <a:cubicBezTo>
                  <a:pt x="262263" y="523357"/>
                  <a:pt x="187650" y="423344"/>
                  <a:pt x="140025" y="374661"/>
                </a:cubicBezTo>
                <a:cubicBezTo>
                  <a:pt x="92400" y="325978"/>
                  <a:pt x="6675" y="291582"/>
                  <a:pt x="325" y="285761"/>
                </a:cubicBezTo>
                <a:cubicBezTo>
                  <a:pt x="-6025" y="279940"/>
                  <a:pt x="82346" y="341853"/>
                  <a:pt x="101925" y="339736"/>
                </a:cubicBezTo>
                <a:cubicBezTo>
                  <a:pt x="121504" y="337619"/>
                  <a:pt x="120446" y="296873"/>
                  <a:pt x="117800" y="273061"/>
                </a:cubicBezTo>
                <a:cubicBezTo>
                  <a:pt x="115154" y="249249"/>
                  <a:pt x="86050" y="235490"/>
                  <a:pt x="86050" y="196861"/>
                </a:cubicBezTo>
                <a:cubicBezTo>
                  <a:pt x="86050" y="158232"/>
                  <a:pt x="119388" y="-1576"/>
                  <a:pt x="1209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24CFBF19-BDA5-904A-195B-886C688D5183}"/>
              </a:ext>
            </a:extLst>
          </p:cNvPr>
          <p:cNvSpPr/>
          <p:nvPr/>
        </p:nvSpPr>
        <p:spPr>
          <a:xfrm>
            <a:off x="3952873" y="7078314"/>
            <a:ext cx="511770" cy="400298"/>
          </a:xfrm>
          <a:custGeom>
            <a:avLst/>
            <a:gdLst>
              <a:gd name="connsiteX0" fmla="*/ 511177 w 511770"/>
              <a:gd name="connsiteY0" fmla="*/ 1936 h 400298"/>
              <a:gd name="connsiteX1" fmla="*/ 196852 w 511770"/>
              <a:gd name="connsiteY1" fmla="*/ 357536 h 400298"/>
              <a:gd name="connsiteX2" fmla="*/ 266702 w 511770"/>
              <a:gd name="connsiteY2" fmla="*/ 395636 h 400298"/>
              <a:gd name="connsiteX3" fmla="*/ 114302 w 511770"/>
              <a:gd name="connsiteY3" fmla="*/ 373411 h 400298"/>
              <a:gd name="connsiteX4" fmla="*/ 2 w 511770"/>
              <a:gd name="connsiteY4" fmla="*/ 379761 h 400298"/>
              <a:gd name="connsiteX5" fmla="*/ 111127 w 511770"/>
              <a:gd name="connsiteY5" fmla="*/ 360711 h 400298"/>
              <a:gd name="connsiteX6" fmla="*/ 171452 w 511770"/>
              <a:gd name="connsiteY6" fmla="*/ 265461 h 400298"/>
              <a:gd name="connsiteX7" fmla="*/ 111127 w 511770"/>
              <a:gd name="connsiteY7" fmla="*/ 373411 h 400298"/>
              <a:gd name="connsiteX8" fmla="*/ 187327 w 511770"/>
              <a:gd name="connsiteY8" fmla="*/ 316261 h 400298"/>
              <a:gd name="connsiteX9" fmla="*/ 180977 w 511770"/>
              <a:gd name="connsiteY9" fmla="*/ 351186 h 400298"/>
              <a:gd name="connsiteX10" fmla="*/ 273052 w 511770"/>
              <a:gd name="connsiteY10" fmla="*/ 221011 h 400298"/>
              <a:gd name="connsiteX11" fmla="*/ 511177 w 511770"/>
              <a:gd name="connsiteY11" fmla="*/ 1936 h 40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770" h="400298">
                <a:moveTo>
                  <a:pt x="511177" y="1936"/>
                </a:moveTo>
                <a:cubicBezTo>
                  <a:pt x="498477" y="24690"/>
                  <a:pt x="237598" y="291919"/>
                  <a:pt x="196852" y="357536"/>
                </a:cubicBezTo>
                <a:cubicBezTo>
                  <a:pt x="156106" y="423153"/>
                  <a:pt x="280460" y="392990"/>
                  <a:pt x="266702" y="395636"/>
                </a:cubicBezTo>
                <a:cubicBezTo>
                  <a:pt x="252944" y="398282"/>
                  <a:pt x="158752" y="376057"/>
                  <a:pt x="114302" y="373411"/>
                </a:cubicBezTo>
                <a:cubicBezTo>
                  <a:pt x="69852" y="370765"/>
                  <a:pt x="531" y="381878"/>
                  <a:pt x="2" y="379761"/>
                </a:cubicBezTo>
                <a:cubicBezTo>
                  <a:pt x="-527" y="377644"/>
                  <a:pt x="82552" y="379761"/>
                  <a:pt x="111127" y="360711"/>
                </a:cubicBezTo>
                <a:cubicBezTo>
                  <a:pt x="139702" y="341661"/>
                  <a:pt x="171452" y="263344"/>
                  <a:pt x="171452" y="265461"/>
                </a:cubicBezTo>
                <a:cubicBezTo>
                  <a:pt x="171452" y="267578"/>
                  <a:pt x="108481" y="364944"/>
                  <a:pt x="111127" y="373411"/>
                </a:cubicBezTo>
                <a:cubicBezTo>
                  <a:pt x="113773" y="381878"/>
                  <a:pt x="175685" y="319965"/>
                  <a:pt x="187327" y="316261"/>
                </a:cubicBezTo>
                <a:cubicBezTo>
                  <a:pt x="198969" y="312557"/>
                  <a:pt x="166689" y="367061"/>
                  <a:pt x="180977" y="351186"/>
                </a:cubicBezTo>
                <a:cubicBezTo>
                  <a:pt x="195264" y="335311"/>
                  <a:pt x="216960" y="278690"/>
                  <a:pt x="273052" y="221011"/>
                </a:cubicBezTo>
                <a:cubicBezTo>
                  <a:pt x="329144" y="163332"/>
                  <a:pt x="523877" y="-20818"/>
                  <a:pt x="511177" y="1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5550E3A-CDF2-288C-D276-6B95C4F7C71C}"/>
              </a:ext>
            </a:extLst>
          </p:cNvPr>
          <p:cNvSpPr/>
          <p:nvPr/>
        </p:nvSpPr>
        <p:spPr>
          <a:xfrm>
            <a:off x="4676278" y="6619571"/>
            <a:ext cx="499283" cy="292410"/>
          </a:xfrm>
          <a:custGeom>
            <a:avLst/>
            <a:gdLst>
              <a:gd name="connsiteX0" fmla="*/ 497 w 499283"/>
              <a:gd name="connsiteY0" fmla="*/ 292404 h 292410"/>
              <a:gd name="connsiteX1" fmla="*/ 197347 w 499283"/>
              <a:gd name="connsiteY1" fmla="*/ 127304 h 292410"/>
              <a:gd name="connsiteX2" fmla="*/ 394197 w 499283"/>
              <a:gd name="connsiteY2" fmla="*/ 149529 h 292410"/>
              <a:gd name="connsiteX3" fmla="*/ 343397 w 499283"/>
              <a:gd name="connsiteY3" fmla="*/ 98729 h 292410"/>
              <a:gd name="connsiteX4" fmla="*/ 498972 w 499283"/>
              <a:gd name="connsiteY4" fmla="*/ 159054 h 292410"/>
              <a:gd name="connsiteX5" fmla="*/ 295772 w 499283"/>
              <a:gd name="connsiteY5" fmla="*/ 304 h 292410"/>
              <a:gd name="connsiteX6" fmla="*/ 435472 w 499283"/>
              <a:gd name="connsiteY6" fmla="*/ 117779 h 292410"/>
              <a:gd name="connsiteX7" fmla="*/ 203697 w 499283"/>
              <a:gd name="connsiteY7" fmla="*/ 76504 h 292410"/>
              <a:gd name="connsiteX8" fmla="*/ 321172 w 499283"/>
              <a:gd name="connsiteY8" fmla="*/ 111429 h 292410"/>
              <a:gd name="connsiteX9" fmla="*/ 117972 w 499283"/>
              <a:gd name="connsiteY9" fmla="*/ 114604 h 292410"/>
              <a:gd name="connsiteX10" fmla="*/ 140197 w 499283"/>
              <a:gd name="connsiteY10" fmla="*/ 133654 h 292410"/>
              <a:gd name="connsiteX11" fmla="*/ 497 w 499283"/>
              <a:gd name="connsiteY11" fmla="*/ 292404 h 29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283" h="292410">
                <a:moveTo>
                  <a:pt x="497" y="292404"/>
                </a:moveTo>
                <a:cubicBezTo>
                  <a:pt x="10022" y="291346"/>
                  <a:pt x="131730" y="151116"/>
                  <a:pt x="197347" y="127304"/>
                </a:cubicBezTo>
                <a:cubicBezTo>
                  <a:pt x="262964" y="103492"/>
                  <a:pt x="369855" y="154291"/>
                  <a:pt x="394197" y="149529"/>
                </a:cubicBezTo>
                <a:cubicBezTo>
                  <a:pt x="418539" y="144767"/>
                  <a:pt x="325935" y="97142"/>
                  <a:pt x="343397" y="98729"/>
                </a:cubicBezTo>
                <a:cubicBezTo>
                  <a:pt x="360859" y="100316"/>
                  <a:pt x="506910" y="175458"/>
                  <a:pt x="498972" y="159054"/>
                </a:cubicBezTo>
                <a:cubicBezTo>
                  <a:pt x="491035" y="142650"/>
                  <a:pt x="306355" y="7183"/>
                  <a:pt x="295772" y="304"/>
                </a:cubicBezTo>
                <a:cubicBezTo>
                  <a:pt x="285189" y="-6575"/>
                  <a:pt x="450818" y="105079"/>
                  <a:pt x="435472" y="117779"/>
                </a:cubicBezTo>
                <a:cubicBezTo>
                  <a:pt x="420126" y="130479"/>
                  <a:pt x="222747" y="77562"/>
                  <a:pt x="203697" y="76504"/>
                </a:cubicBezTo>
                <a:cubicBezTo>
                  <a:pt x="184647" y="75446"/>
                  <a:pt x="335460" y="105079"/>
                  <a:pt x="321172" y="111429"/>
                </a:cubicBezTo>
                <a:cubicBezTo>
                  <a:pt x="306884" y="117779"/>
                  <a:pt x="148135" y="110900"/>
                  <a:pt x="117972" y="114604"/>
                </a:cubicBezTo>
                <a:cubicBezTo>
                  <a:pt x="87810" y="118308"/>
                  <a:pt x="159247" y="104021"/>
                  <a:pt x="140197" y="133654"/>
                </a:cubicBezTo>
                <a:cubicBezTo>
                  <a:pt x="121147" y="163287"/>
                  <a:pt x="-9028" y="293462"/>
                  <a:pt x="497" y="29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F160C96F-1B7E-DE13-4F2E-BEF069EE6E90}"/>
              </a:ext>
            </a:extLst>
          </p:cNvPr>
          <p:cNvSpPr/>
          <p:nvPr/>
        </p:nvSpPr>
        <p:spPr>
          <a:xfrm>
            <a:off x="4927143" y="6216527"/>
            <a:ext cx="175099" cy="316671"/>
          </a:xfrm>
          <a:custGeom>
            <a:avLst/>
            <a:gdLst>
              <a:gd name="connsiteX0" fmla="*/ 175082 w 175099"/>
              <a:gd name="connsiteY0" fmla="*/ 123 h 316671"/>
              <a:gd name="connsiteX1" fmla="*/ 32207 w 175099"/>
              <a:gd name="connsiteY1" fmla="*/ 95373 h 316671"/>
              <a:gd name="connsiteX2" fmla="*/ 6807 w 175099"/>
              <a:gd name="connsiteY2" fmla="*/ 181098 h 316671"/>
              <a:gd name="connsiteX3" fmla="*/ 457 w 175099"/>
              <a:gd name="connsiteY3" fmla="*/ 314448 h 316671"/>
              <a:gd name="connsiteX4" fmla="*/ 16332 w 175099"/>
              <a:gd name="connsiteY4" fmla="*/ 250948 h 316671"/>
              <a:gd name="connsiteX5" fmla="*/ 41732 w 175099"/>
              <a:gd name="connsiteY5" fmla="*/ 79498 h 316671"/>
              <a:gd name="connsiteX6" fmla="*/ 175082 w 175099"/>
              <a:gd name="connsiteY6" fmla="*/ 123 h 31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99" h="316671">
                <a:moveTo>
                  <a:pt x="175082" y="123"/>
                </a:moveTo>
                <a:cubicBezTo>
                  <a:pt x="173494" y="2769"/>
                  <a:pt x="60253" y="65211"/>
                  <a:pt x="32207" y="95373"/>
                </a:cubicBezTo>
                <a:cubicBezTo>
                  <a:pt x="4161" y="125535"/>
                  <a:pt x="12099" y="144585"/>
                  <a:pt x="6807" y="181098"/>
                </a:cubicBezTo>
                <a:cubicBezTo>
                  <a:pt x="1515" y="217611"/>
                  <a:pt x="-1130" y="302806"/>
                  <a:pt x="457" y="314448"/>
                </a:cubicBezTo>
                <a:cubicBezTo>
                  <a:pt x="2044" y="326090"/>
                  <a:pt x="9453" y="290106"/>
                  <a:pt x="16332" y="250948"/>
                </a:cubicBezTo>
                <a:cubicBezTo>
                  <a:pt x="23211" y="211790"/>
                  <a:pt x="15803" y="121302"/>
                  <a:pt x="41732" y="79498"/>
                </a:cubicBezTo>
                <a:cubicBezTo>
                  <a:pt x="67661" y="37694"/>
                  <a:pt x="176670" y="-2523"/>
                  <a:pt x="17508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7B286C14-514D-1896-18D6-4B447776B5F7}"/>
              </a:ext>
            </a:extLst>
          </p:cNvPr>
          <p:cNvSpPr/>
          <p:nvPr/>
        </p:nvSpPr>
        <p:spPr>
          <a:xfrm>
            <a:off x="5066687" y="6219798"/>
            <a:ext cx="61067" cy="292174"/>
          </a:xfrm>
          <a:custGeom>
            <a:avLst/>
            <a:gdLst>
              <a:gd name="connsiteX0" fmla="*/ 60938 w 61067"/>
              <a:gd name="connsiteY0" fmla="*/ 27 h 292174"/>
              <a:gd name="connsiteX1" fmla="*/ 16488 w 61067"/>
              <a:gd name="connsiteY1" fmla="*/ 168302 h 292174"/>
              <a:gd name="connsiteX2" fmla="*/ 10138 w 61067"/>
              <a:gd name="connsiteY2" fmla="*/ 292127 h 292174"/>
              <a:gd name="connsiteX3" fmla="*/ 613 w 61067"/>
              <a:gd name="connsiteY3" fmla="*/ 181002 h 292174"/>
              <a:gd name="connsiteX4" fmla="*/ 60938 w 61067"/>
              <a:gd name="connsiteY4" fmla="*/ 27 h 29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7" h="292174">
                <a:moveTo>
                  <a:pt x="60938" y="27"/>
                </a:moveTo>
                <a:cubicBezTo>
                  <a:pt x="63584" y="-2090"/>
                  <a:pt x="24955" y="119619"/>
                  <a:pt x="16488" y="168302"/>
                </a:cubicBezTo>
                <a:cubicBezTo>
                  <a:pt x="8021" y="216985"/>
                  <a:pt x="12784" y="290010"/>
                  <a:pt x="10138" y="292127"/>
                </a:cubicBezTo>
                <a:cubicBezTo>
                  <a:pt x="7492" y="294244"/>
                  <a:pt x="-2562" y="224923"/>
                  <a:pt x="613" y="181002"/>
                </a:cubicBezTo>
                <a:cubicBezTo>
                  <a:pt x="3788" y="137081"/>
                  <a:pt x="58292" y="2144"/>
                  <a:pt x="609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A2D1F32-4024-90C1-1FA0-ED36FD09D307}"/>
              </a:ext>
            </a:extLst>
          </p:cNvPr>
          <p:cNvSpPr/>
          <p:nvPr/>
        </p:nvSpPr>
        <p:spPr>
          <a:xfrm>
            <a:off x="5060824" y="6285851"/>
            <a:ext cx="112627" cy="161694"/>
          </a:xfrm>
          <a:custGeom>
            <a:avLst/>
            <a:gdLst>
              <a:gd name="connsiteX0" fmla="*/ 126 w 112627"/>
              <a:gd name="connsiteY0" fmla="*/ 114949 h 161694"/>
              <a:gd name="connsiteX1" fmla="*/ 89026 w 112627"/>
              <a:gd name="connsiteY1" fmla="*/ 16524 h 161694"/>
              <a:gd name="connsiteX2" fmla="*/ 82676 w 112627"/>
              <a:gd name="connsiteY2" fmla="*/ 89549 h 161694"/>
              <a:gd name="connsiteX3" fmla="*/ 73151 w 112627"/>
              <a:gd name="connsiteY3" fmla="*/ 159399 h 161694"/>
              <a:gd name="connsiteX4" fmla="*/ 111251 w 112627"/>
              <a:gd name="connsiteY4" fmla="*/ 649 h 161694"/>
              <a:gd name="connsiteX5" fmla="*/ 126 w 112627"/>
              <a:gd name="connsiteY5" fmla="*/ 114949 h 1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27" h="161694">
                <a:moveTo>
                  <a:pt x="126" y="114949"/>
                </a:moveTo>
                <a:cubicBezTo>
                  <a:pt x="-3578" y="117595"/>
                  <a:pt x="75268" y="20757"/>
                  <a:pt x="89026" y="16524"/>
                </a:cubicBezTo>
                <a:cubicBezTo>
                  <a:pt x="102784" y="12291"/>
                  <a:pt x="85322" y="65737"/>
                  <a:pt x="82676" y="89549"/>
                </a:cubicBezTo>
                <a:cubicBezTo>
                  <a:pt x="80030" y="113361"/>
                  <a:pt x="68388" y="174216"/>
                  <a:pt x="73151" y="159399"/>
                </a:cubicBezTo>
                <a:cubicBezTo>
                  <a:pt x="77914" y="144582"/>
                  <a:pt x="120776" y="11232"/>
                  <a:pt x="111251" y="649"/>
                </a:cubicBezTo>
                <a:cubicBezTo>
                  <a:pt x="101726" y="-9934"/>
                  <a:pt x="3830" y="112303"/>
                  <a:pt x="126" y="11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3DACC257-9BFB-81AE-BDEC-7D948B506959}"/>
              </a:ext>
            </a:extLst>
          </p:cNvPr>
          <p:cNvSpPr/>
          <p:nvPr/>
        </p:nvSpPr>
        <p:spPr>
          <a:xfrm>
            <a:off x="4965655" y="6232102"/>
            <a:ext cx="114443" cy="255598"/>
          </a:xfrm>
          <a:custGeom>
            <a:avLst/>
            <a:gdLst>
              <a:gd name="connsiteX0" fmla="*/ 114345 w 114443"/>
              <a:gd name="connsiteY0" fmla="*/ 423 h 255598"/>
              <a:gd name="connsiteX1" fmla="*/ 82595 w 114443"/>
              <a:gd name="connsiteY1" fmla="*/ 184573 h 255598"/>
              <a:gd name="connsiteX2" fmla="*/ 76245 w 114443"/>
              <a:gd name="connsiteY2" fmla="*/ 254423 h 255598"/>
              <a:gd name="connsiteX3" fmla="*/ 76245 w 114443"/>
              <a:gd name="connsiteY3" fmla="*/ 222673 h 255598"/>
              <a:gd name="connsiteX4" fmla="*/ 45 w 114443"/>
              <a:gd name="connsiteY4" fmla="*/ 149648 h 255598"/>
              <a:gd name="connsiteX5" fmla="*/ 69895 w 114443"/>
              <a:gd name="connsiteY5" fmla="*/ 206798 h 255598"/>
              <a:gd name="connsiteX6" fmla="*/ 101645 w 114443"/>
              <a:gd name="connsiteY6" fmla="*/ 136948 h 255598"/>
              <a:gd name="connsiteX7" fmla="*/ 45 w 114443"/>
              <a:gd name="connsiteY7" fmla="*/ 146473 h 255598"/>
              <a:gd name="connsiteX8" fmla="*/ 88945 w 114443"/>
              <a:gd name="connsiteY8" fmla="*/ 133773 h 255598"/>
              <a:gd name="connsiteX9" fmla="*/ 114345 w 114443"/>
              <a:gd name="connsiteY9" fmla="*/ 423 h 25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43" h="255598">
                <a:moveTo>
                  <a:pt x="114345" y="423"/>
                </a:moveTo>
                <a:cubicBezTo>
                  <a:pt x="113287" y="8890"/>
                  <a:pt x="88945" y="142240"/>
                  <a:pt x="82595" y="184573"/>
                </a:cubicBezTo>
                <a:cubicBezTo>
                  <a:pt x="76245" y="226906"/>
                  <a:pt x="77303" y="248073"/>
                  <a:pt x="76245" y="254423"/>
                </a:cubicBezTo>
                <a:cubicBezTo>
                  <a:pt x="75187" y="260773"/>
                  <a:pt x="88945" y="240136"/>
                  <a:pt x="76245" y="222673"/>
                </a:cubicBezTo>
                <a:cubicBezTo>
                  <a:pt x="63545" y="205211"/>
                  <a:pt x="1103" y="152294"/>
                  <a:pt x="45" y="149648"/>
                </a:cubicBezTo>
                <a:cubicBezTo>
                  <a:pt x="-1013" y="147002"/>
                  <a:pt x="52962" y="208915"/>
                  <a:pt x="69895" y="206798"/>
                </a:cubicBezTo>
                <a:cubicBezTo>
                  <a:pt x="86828" y="204681"/>
                  <a:pt x="113287" y="147002"/>
                  <a:pt x="101645" y="136948"/>
                </a:cubicBezTo>
                <a:cubicBezTo>
                  <a:pt x="90003" y="126894"/>
                  <a:pt x="2162" y="147002"/>
                  <a:pt x="45" y="146473"/>
                </a:cubicBezTo>
                <a:cubicBezTo>
                  <a:pt x="-2072" y="145944"/>
                  <a:pt x="69895" y="154410"/>
                  <a:pt x="88945" y="133773"/>
                </a:cubicBezTo>
                <a:cubicBezTo>
                  <a:pt x="107995" y="113136"/>
                  <a:pt x="115403" y="-8044"/>
                  <a:pt x="114345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4CB1BE37-F641-1639-E354-E610BBAD101F}"/>
              </a:ext>
            </a:extLst>
          </p:cNvPr>
          <p:cNvSpPr/>
          <p:nvPr/>
        </p:nvSpPr>
        <p:spPr>
          <a:xfrm>
            <a:off x="4949642" y="6229176"/>
            <a:ext cx="83714" cy="306033"/>
          </a:xfrm>
          <a:custGeom>
            <a:avLst/>
            <a:gdLst>
              <a:gd name="connsiteX0" fmla="*/ 66858 w 83714"/>
              <a:gd name="connsiteY0" fmla="*/ 174 h 306033"/>
              <a:gd name="connsiteX1" fmla="*/ 82733 w 83714"/>
              <a:gd name="connsiteY1" fmla="*/ 98599 h 306033"/>
              <a:gd name="connsiteX2" fmla="*/ 38283 w 83714"/>
              <a:gd name="connsiteY2" fmla="*/ 171624 h 306033"/>
              <a:gd name="connsiteX3" fmla="*/ 50983 w 83714"/>
              <a:gd name="connsiteY3" fmla="*/ 209724 h 306033"/>
              <a:gd name="connsiteX4" fmla="*/ 25583 w 83714"/>
              <a:gd name="connsiteY4" fmla="*/ 238299 h 306033"/>
              <a:gd name="connsiteX5" fmla="*/ 183 w 83714"/>
              <a:gd name="connsiteY5" fmla="*/ 276399 h 306033"/>
              <a:gd name="connsiteX6" fmla="*/ 16058 w 83714"/>
              <a:gd name="connsiteY6" fmla="*/ 304974 h 306033"/>
              <a:gd name="connsiteX7" fmla="*/ 50983 w 83714"/>
              <a:gd name="connsiteY7" fmla="*/ 238299 h 306033"/>
              <a:gd name="connsiteX8" fmla="*/ 6533 w 83714"/>
              <a:gd name="connsiteY8" fmla="*/ 273224 h 306033"/>
              <a:gd name="connsiteX9" fmla="*/ 47808 w 83714"/>
              <a:gd name="connsiteY9" fmla="*/ 190674 h 306033"/>
              <a:gd name="connsiteX10" fmla="*/ 16058 w 83714"/>
              <a:gd name="connsiteY10" fmla="*/ 133524 h 306033"/>
              <a:gd name="connsiteX11" fmla="*/ 41458 w 83714"/>
              <a:gd name="connsiteY11" fmla="*/ 123999 h 306033"/>
              <a:gd name="connsiteX12" fmla="*/ 66858 w 83714"/>
              <a:gd name="connsiteY12" fmla="*/ 174 h 30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14" h="306033">
                <a:moveTo>
                  <a:pt x="66858" y="174"/>
                </a:moveTo>
                <a:cubicBezTo>
                  <a:pt x="73737" y="-4059"/>
                  <a:pt x="87495" y="70024"/>
                  <a:pt x="82733" y="98599"/>
                </a:cubicBezTo>
                <a:cubicBezTo>
                  <a:pt x="77971" y="127174"/>
                  <a:pt x="43575" y="153103"/>
                  <a:pt x="38283" y="171624"/>
                </a:cubicBezTo>
                <a:cubicBezTo>
                  <a:pt x="32991" y="190145"/>
                  <a:pt x="53100" y="198612"/>
                  <a:pt x="50983" y="209724"/>
                </a:cubicBezTo>
                <a:cubicBezTo>
                  <a:pt x="48866" y="220836"/>
                  <a:pt x="34050" y="227187"/>
                  <a:pt x="25583" y="238299"/>
                </a:cubicBezTo>
                <a:cubicBezTo>
                  <a:pt x="17116" y="249411"/>
                  <a:pt x="1770" y="265287"/>
                  <a:pt x="183" y="276399"/>
                </a:cubicBezTo>
                <a:cubicBezTo>
                  <a:pt x="-1404" y="287511"/>
                  <a:pt x="7591" y="311324"/>
                  <a:pt x="16058" y="304974"/>
                </a:cubicBezTo>
                <a:cubicBezTo>
                  <a:pt x="24525" y="298624"/>
                  <a:pt x="52570" y="243591"/>
                  <a:pt x="50983" y="238299"/>
                </a:cubicBezTo>
                <a:cubicBezTo>
                  <a:pt x="49396" y="233007"/>
                  <a:pt x="7062" y="281162"/>
                  <a:pt x="6533" y="273224"/>
                </a:cubicBezTo>
                <a:cubicBezTo>
                  <a:pt x="6004" y="265287"/>
                  <a:pt x="46220" y="213957"/>
                  <a:pt x="47808" y="190674"/>
                </a:cubicBezTo>
                <a:cubicBezTo>
                  <a:pt x="49395" y="167391"/>
                  <a:pt x="16058" y="133524"/>
                  <a:pt x="16058" y="133524"/>
                </a:cubicBezTo>
                <a:cubicBezTo>
                  <a:pt x="15000" y="122412"/>
                  <a:pt x="29816" y="140403"/>
                  <a:pt x="41458" y="123999"/>
                </a:cubicBezTo>
                <a:cubicBezTo>
                  <a:pt x="53100" y="107595"/>
                  <a:pt x="59979" y="4407"/>
                  <a:pt x="6685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8A8AF64F-0C52-37DF-B713-A26413483CBB}"/>
              </a:ext>
            </a:extLst>
          </p:cNvPr>
          <p:cNvSpPr/>
          <p:nvPr/>
        </p:nvSpPr>
        <p:spPr>
          <a:xfrm>
            <a:off x="5096412" y="6248370"/>
            <a:ext cx="75770" cy="273889"/>
          </a:xfrm>
          <a:custGeom>
            <a:avLst/>
            <a:gdLst>
              <a:gd name="connsiteX0" fmla="*/ 75663 w 75770"/>
              <a:gd name="connsiteY0" fmla="*/ 30 h 273889"/>
              <a:gd name="connsiteX1" fmla="*/ 5813 w 75770"/>
              <a:gd name="connsiteY1" fmla="*/ 139730 h 273889"/>
              <a:gd name="connsiteX2" fmla="*/ 5813 w 75770"/>
              <a:gd name="connsiteY2" fmla="*/ 206405 h 273889"/>
              <a:gd name="connsiteX3" fmla="*/ 21688 w 75770"/>
              <a:gd name="connsiteY3" fmla="*/ 273080 h 273889"/>
              <a:gd name="connsiteX4" fmla="*/ 18513 w 75770"/>
              <a:gd name="connsiteY4" fmla="*/ 238155 h 273889"/>
              <a:gd name="connsiteX5" fmla="*/ 40738 w 75770"/>
              <a:gd name="connsiteY5" fmla="*/ 161955 h 273889"/>
              <a:gd name="connsiteX6" fmla="*/ 8988 w 75770"/>
              <a:gd name="connsiteY6" fmla="*/ 241330 h 273889"/>
              <a:gd name="connsiteX7" fmla="*/ 21688 w 75770"/>
              <a:gd name="connsiteY7" fmla="*/ 152430 h 273889"/>
              <a:gd name="connsiteX8" fmla="*/ 75663 w 75770"/>
              <a:gd name="connsiteY8" fmla="*/ 30 h 2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770" h="273889">
                <a:moveTo>
                  <a:pt x="75663" y="30"/>
                </a:moveTo>
                <a:cubicBezTo>
                  <a:pt x="73017" y="-2087"/>
                  <a:pt x="17455" y="105334"/>
                  <a:pt x="5813" y="139730"/>
                </a:cubicBezTo>
                <a:cubicBezTo>
                  <a:pt x="-5829" y="174126"/>
                  <a:pt x="3167" y="184180"/>
                  <a:pt x="5813" y="206405"/>
                </a:cubicBezTo>
                <a:cubicBezTo>
                  <a:pt x="8459" y="228630"/>
                  <a:pt x="19571" y="267788"/>
                  <a:pt x="21688" y="273080"/>
                </a:cubicBezTo>
                <a:cubicBezTo>
                  <a:pt x="23805" y="278372"/>
                  <a:pt x="15338" y="256676"/>
                  <a:pt x="18513" y="238155"/>
                </a:cubicBezTo>
                <a:cubicBezTo>
                  <a:pt x="21688" y="219634"/>
                  <a:pt x="42325" y="161426"/>
                  <a:pt x="40738" y="161955"/>
                </a:cubicBezTo>
                <a:cubicBezTo>
                  <a:pt x="39151" y="162484"/>
                  <a:pt x="12163" y="242917"/>
                  <a:pt x="8988" y="241330"/>
                </a:cubicBezTo>
                <a:cubicBezTo>
                  <a:pt x="5813" y="239743"/>
                  <a:pt x="12163" y="186297"/>
                  <a:pt x="21688" y="152430"/>
                </a:cubicBezTo>
                <a:cubicBezTo>
                  <a:pt x="31213" y="118563"/>
                  <a:pt x="78309" y="2147"/>
                  <a:pt x="7566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F266BE0C-7843-6B56-79BB-E6EDC1416CAE}"/>
              </a:ext>
            </a:extLst>
          </p:cNvPr>
          <p:cNvSpPr/>
          <p:nvPr/>
        </p:nvSpPr>
        <p:spPr>
          <a:xfrm>
            <a:off x="4927522" y="6502341"/>
            <a:ext cx="179068" cy="45611"/>
          </a:xfrm>
          <a:custGeom>
            <a:avLst/>
            <a:gdLst>
              <a:gd name="connsiteX0" fmla="*/ 78 w 179068"/>
              <a:gd name="connsiteY0" fmla="*/ 59 h 45611"/>
              <a:gd name="connsiteX1" fmla="*/ 88978 w 179068"/>
              <a:gd name="connsiteY1" fmla="*/ 34984 h 45611"/>
              <a:gd name="connsiteX2" fmla="*/ 158828 w 179068"/>
              <a:gd name="connsiteY2" fmla="*/ 34984 h 45611"/>
              <a:gd name="connsiteX3" fmla="*/ 174703 w 179068"/>
              <a:gd name="connsiteY3" fmla="*/ 9584 h 45611"/>
              <a:gd name="connsiteX4" fmla="*/ 177878 w 179068"/>
              <a:gd name="connsiteY4" fmla="*/ 3234 h 45611"/>
              <a:gd name="connsiteX5" fmla="*/ 171528 w 179068"/>
              <a:gd name="connsiteY5" fmla="*/ 38159 h 45611"/>
              <a:gd name="connsiteX6" fmla="*/ 104853 w 179068"/>
              <a:gd name="connsiteY6" fmla="*/ 44509 h 45611"/>
              <a:gd name="connsiteX7" fmla="*/ 78 w 179068"/>
              <a:gd name="connsiteY7" fmla="*/ 59 h 4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068" h="45611">
                <a:moveTo>
                  <a:pt x="78" y="59"/>
                </a:moveTo>
                <a:cubicBezTo>
                  <a:pt x="-2568" y="-1529"/>
                  <a:pt x="62520" y="29163"/>
                  <a:pt x="88978" y="34984"/>
                </a:cubicBezTo>
                <a:cubicBezTo>
                  <a:pt x="115436" y="40805"/>
                  <a:pt x="144541" y="39217"/>
                  <a:pt x="158828" y="34984"/>
                </a:cubicBezTo>
                <a:cubicBezTo>
                  <a:pt x="173115" y="30751"/>
                  <a:pt x="171528" y="14876"/>
                  <a:pt x="174703" y="9584"/>
                </a:cubicBezTo>
                <a:cubicBezTo>
                  <a:pt x="177878" y="4292"/>
                  <a:pt x="178407" y="-1529"/>
                  <a:pt x="177878" y="3234"/>
                </a:cubicBezTo>
                <a:cubicBezTo>
                  <a:pt x="177349" y="7997"/>
                  <a:pt x="183699" y="31280"/>
                  <a:pt x="171528" y="38159"/>
                </a:cubicBezTo>
                <a:cubicBezTo>
                  <a:pt x="159357" y="45038"/>
                  <a:pt x="128665" y="47155"/>
                  <a:pt x="104853" y="44509"/>
                </a:cubicBezTo>
                <a:cubicBezTo>
                  <a:pt x="81041" y="41863"/>
                  <a:pt x="2724" y="1647"/>
                  <a:pt x="7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E70EA2C1-5174-DF67-A7D8-B2E543E7BDF4}"/>
              </a:ext>
            </a:extLst>
          </p:cNvPr>
          <p:cNvSpPr/>
          <p:nvPr/>
        </p:nvSpPr>
        <p:spPr>
          <a:xfrm>
            <a:off x="5031891" y="6203394"/>
            <a:ext cx="16461" cy="184766"/>
          </a:xfrm>
          <a:custGeom>
            <a:avLst/>
            <a:gdLst>
              <a:gd name="connsiteX0" fmla="*/ 10009 w 16461"/>
              <a:gd name="connsiteY0" fmla="*/ 556 h 184766"/>
              <a:gd name="connsiteX1" fmla="*/ 16359 w 16461"/>
              <a:gd name="connsiteY1" fmla="*/ 172006 h 184766"/>
              <a:gd name="connsiteX2" fmla="*/ 13184 w 16461"/>
              <a:gd name="connsiteY2" fmla="*/ 130731 h 184766"/>
              <a:gd name="connsiteX3" fmla="*/ 3659 w 16461"/>
              <a:gd name="connsiteY3" fmla="*/ 184706 h 184766"/>
              <a:gd name="connsiteX4" fmla="*/ 484 w 16461"/>
              <a:gd name="connsiteY4" fmla="*/ 118031 h 184766"/>
              <a:gd name="connsiteX5" fmla="*/ 10009 w 16461"/>
              <a:gd name="connsiteY5" fmla="*/ 556 h 18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1" h="184766">
                <a:moveTo>
                  <a:pt x="10009" y="556"/>
                </a:moveTo>
                <a:cubicBezTo>
                  <a:pt x="12655" y="9552"/>
                  <a:pt x="15830" y="150310"/>
                  <a:pt x="16359" y="172006"/>
                </a:cubicBezTo>
                <a:cubicBezTo>
                  <a:pt x="16888" y="193702"/>
                  <a:pt x="15301" y="128614"/>
                  <a:pt x="13184" y="130731"/>
                </a:cubicBezTo>
                <a:cubicBezTo>
                  <a:pt x="11067" y="132848"/>
                  <a:pt x="5776" y="186823"/>
                  <a:pt x="3659" y="184706"/>
                </a:cubicBezTo>
                <a:cubicBezTo>
                  <a:pt x="1542" y="182589"/>
                  <a:pt x="-1104" y="141844"/>
                  <a:pt x="484" y="118031"/>
                </a:cubicBezTo>
                <a:cubicBezTo>
                  <a:pt x="2072" y="94218"/>
                  <a:pt x="7363" y="-8440"/>
                  <a:pt x="10009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881A36FB-0C2F-E450-A8A6-669F0FBD7672}"/>
              </a:ext>
            </a:extLst>
          </p:cNvPr>
          <p:cNvSpPr/>
          <p:nvPr/>
        </p:nvSpPr>
        <p:spPr>
          <a:xfrm>
            <a:off x="6159444" y="6748449"/>
            <a:ext cx="118238" cy="533526"/>
          </a:xfrm>
          <a:custGeom>
            <a:avLst/>
            <a:gdLst>
              <a:gd name="connsiteX0" fmla="*/ 56 w 118238"/>
              <a:gd name="connsiteY0" fmla="*/ 1601 h 533526"/>
              <a:gd name="connsiteX1" fmla="*/ 114356 w 118238"/>
              <a:gd name="connsiteY1" fmla="*/ 525476 h 533526"/>
              <a:gd name="connsiteX2" fmla="*/ 92131 w 118238"/>
              <a:gd name="connsiteY2" fmla="*/ 322276 h 533526"/>
              <a:gd name="connsiteX3" fmla="*/ 98481 w 118238"/>
              <a:gd name="connsiteY3" fmla="*/ 360376 h 533526"/>
              <a:gd name="connsiteX4" fmla="*/ 56 w 118238"/>
              <a:gd name="connsiteY4" fmla="*/ 1601 h 53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38" h="533526">
                <a:moveTo>
                  <a:pt x="56" y="1601"/>
                </a:moveTo>
                <a:cubicBezTo>
                  <a:pt x="2702" y="29118"/>
                  <a:pt x="99010" y="472030"/>
                  <a:pt x="114356" y="525476"/>
                </a:cubicBezTo>
                <a:cubicBezTo>
                  <a:pt x="129702" y="578922"/>
                  <a:pt x="94777" y="349793"/>
                  <a:pt x="92131" y="322276"/>
                </a:cubicBezTo>
                <a:cubicBezTo>
                  <a:pt x="89485" y="294759"/>
                  <a:pt x="108006" y="411176"/>
                  <a:pt x="98481" y="360376"/>
                </a:cubicBezTo>
                <a:cubicBezTo>
                  <a:pt x="88956" y="309576"/>
                  <a:pt x="-2590" y="-25916"/>
                  <a:pt x="56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9D75375A-2562-4490-ED80-1A30B96F8AC3}"/>
              </a:ext>
            </a:extLst>
          </p:cNvPr>
          <p:cNvSpPr/>
          <p:nvPr/>
        </p:nvSpPr>
        <p:spPr>
          <a:xfrm>
            <a:off x="4275872" y="7257939"/>
            <a:ext cx="235923" cy="314563"/>
          </a:xfrm>
          <a:custGeom>
            <a:avLst/>
            <a:gdLst>
              <a:gd name="connsiteX0" fmla="*/ 235803 w 235923"/>
              <a:gd name="connsiteY0" fmla="*/ 111 h 314563"/>
              <a:gd name="connsiteX1" fmla="*/ 207228 w 235923"/>
              <a:gd name="connsiteY1" fmla="*/ 250936 h 314563"/>
              <a:gd name="connsiteX2" fmla="*/ 210403 w 235923"/>
              <a:gd name="connsiteY2" fmla="*/ 292211 h 314563"/>
              <a:gd name="connsiteX3" fmla="*/ 185003 w 235923"/>
              <a:gd name="connsiteY3" fmla="*/ 247761 h 314563"/>
              <a:gd name="connsiteX4" fmla="*/ 54828 w 235923"/>
              <a:gd name="connsiteY4" fmla="*/ 266811 h 314563"/>
              <a:gd name="connsiteX5" fmla="*/ 4028 w 235923"/>
              <a:gd name="connsiteY5" fmla="*/ 314436 h 314563"/>
              <a:gd name="connsiteX6" fmla="*/ 153253 w 235923"/>
              <a:gd name="connsiteY6" fmla="*/ 250936 h 314563"/>
              <a:gd name="connsiteX7" fmla="*/ 194528 w 235923"/>
              <a:gd name="connsiteY7" fmla="*/ 219186 h 314563"/>
              <a:gd name="connsiteX8" fmla="*/ 235803 w 235923"/>
              <a:gd name="connsiteY8" fmla="*/ 111 h 3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23" h="314563">
                <a:moveTo>
                  <a:pt x="235803" y="111"/>
                </a:moveTo>
                <a:cubicBezTo>
                  <a:pt x="237920" y="5403"/>
                  <a:pt x="211461" y="202253"/>
                  <a:pt x="207228" y="250936"/>
                </a:cubicBezTo>
                <a:cubicBezTo>
                  <a:pt x="202995" y="299619"/>
                  <a:pt x="214107" y="292740"/>
                  <a:pt x="210403" y="292211"/>
                </a:cubicBezTo>
                <a:cubicBezTo>
                  <a:pt x="206699" y="291682"/>
                  <a:pt x="210932" y="251994"/>
                  <a:pt x="185003" y="247761"/>
                </a:cubicBezTo>
                <a:cubicBezTo>
                  <a:pt x="159074" y="243528"/>
                  <a:pt x="84990" y="255699"/>
                  <a:pt x="54828" y="266811"/>
                </a:cubicBezTo>
                <a:cubicBezTo>
                  <a:pt x="24666" y="277923"/>
                  <a:pt x="-12376" y="317082"/>
                  <a:pt x="4028" y="314436"/>
                </a:cubicBezTo>
                <a:cubicBezTo>
                  <a:pt x="20432" y="311790"/>
                  <a:pt x="121503" y="266811"/>
                  <a:pt x="153253" y="250936"/>
                </a:cubicBezTo>
                <a:cubicBezTo>
                  <a:pt x="185003" y="235061"/>
                  <a:pt x="175478" y="259403"/>
                  <a:pt x="194528" y="219186"/>
                </a:cubicBezTo>
                <a:cubicBezTo>
                  <a:pt x="213578" y="178969"/>
                  <a:pt x="233686" y="-5181"/>
                  <a:pt x="23580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854E0AA0-6537-056C-87C1-A42F31DCA321}"/>
              </a:ext>
            </a:extLst>
          </p:cNvPr>
          <p:cNvSpPr/>
          <p:nvPr/>
        </p:nvSpPr>
        <p:spPr>
          <a:xfrm>
            <a:off x="4666699" y="6949160"/>
            <a:ext cx="91293" cy="259884"/>
          </a:xfrm>
          <a:custGeom>
            <a:avLst/>
            <a:gdLst>
              <a:gd name="connsiteX0" fmla="*/ 89451 w 91293"/>
              <a:gd name="connsiteY0" fmla="*/ 4090 h 259884"/>
              <a:gd name="connsiteX1" fmla="*/ 551 w 91293"/>
              <a:gd name="connsiteY1" fmla="*/ 258090 h 259884"/>
              <a:gd name="connsiteX2" fmla="*/ 54526 w 91293"/>
              <a:gd name="connsiteY2" fmla="*/ 112040 h 259884"/>
              <a:gd name="connsiteX3" fmla="*/ 89451 w 91293"/>
              <a:gd name="connsiteY3" fmla="*/ 4090 h 25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3" h="259884">
                <a:moveTo>
                  <a:pt x="89451" y="4090"/>
                </a:moveTo>
                <a:cubicBezTo>
                  <a:pt x="80455" y="28432"/>
                  <a:pt x="6372" y="240098"/>
                  <a:pt x="551" y="258090"/>
                </a:cubicBezTo>
                <a:cubicBezTo>
                  <a:pt x="-5270" y="276082"/>
                  <a:pt x="36534" y="153844"/>
                  <a:pt x="54526" y="112040"/>
                </a:cubicBezTo>
                <a:cubicBezTo>
                  <a:pt x="72518" y="70236"/>
                  <a:pt x="98447" y="-20252"/>
                  <a:pt x="89451" y="4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164D4083-EB31-502F-2DD4-DF380190410A}"/>
              </a:ext>
            </a:extLst>
          </p:cNvPr>
          <p:cNvSpPr/>
          <p:nvPr/>
        </p:nvSpPr>
        <p:spPr>
          <a:xfrm>
            <a:off x="5009716" y="7054079"/>
            <a:ext cx="102090" cy="404040"/>
          </a:xfrm>
          <a:custGeom>
            <a:avLst/>
            <a:gdLst>
              <a:gd name="connsiteX0" fmla="*/ 434 w 102090"/>
              <a:gd name="connsiteY0" fmla="*/ 771 h 404040"/>
              <a:gd name="connsiteX1" fmla="*/ 29009 w 102090"/>
              <a:gd name="connsiteY1" fmla="*/ 264296 h 404040"/>
              <a:gd name="connsiteX2" fmla="*/ 102034 w 102090"/>
              <a:gd name="connsiteY2" fmla="*/ 403996 h 404040"/>
              <a:gd name="connsiteX3" fmla="*/ 16309 w 102090"/>
              <a:gd name="connsiteY3" fmla="*/ 251596 h 404040"/>
              <a:gd name="connsiteX4" fmla="*/ 9959 w 102090"/>
              <a:gd name="connsiteY4" fmla="*/ 184921 h 404040"/>
              <a:gd name="connsiteX5" fmla="*/ 434 w 102090"/>
              <a:gd name="connsiteY5" fmla="*/ 771 h 4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90" h="404040">
                <a:moveTo>
                  <a:pt x="434" y="771"/>
                </a:moveTo>
                <a:cubicBezTo>
                  <a:pt x="3609" y="14000"/>
                  <a:pt x="12076" y="197092"/>
                  <a:pt x="29009" y="264296"/>
                </a:cubicBezTo>
                <a:cubicBezTo>
                  <a:pt x="45942" y="331500"/>
                  <a:pt x="104151" y="406113"/>
                  <a:pt x="102034" y="403996"/>
                </a:cubicBezTo>
                <a:cubicBezTo>
                  <a:pt x="99917" y="401879"/>
                  <a:pt x="31655" y="288108"/>
                  <a:pt x="16309" y="251596"/>
                </a:cubicBezTo>
                <a:cubicBezTo>
                  <a:pt x="963" y="215084"/>
                  <a:pt x="7313" y="221433"/>
                  <a:pt x="9959" y="184921"/>
                </a:cubicBezTo>
                <a:cubicBezTo>
                  <a:pt x="12605" y="148409"/>
                  <a:pt x="-2741" y="-12458"/>
                  <a:pt x="434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8A0181FF-D5C2-7DDE-1387-18550588CFF1}"/>
              </a:ext>
            </a:extLst>
          </p:cNvPr>
          <p:cNvSpPr/>
          <p:nvPr/>
        </p:nvSpPr>
        <p:spPr>
          <a:xfrm>
            <a:off x="4632066" y="7309541"/>
            <a:ext cx="85116" cy="412121"/>
          </a:xfrm>
          <a:custGeom>
            <a:avLst/>
            <a:gdLst>
              <a:gd name="connsiteX0" fmla="*/ 82809 w 85116"/>
              <a:gd name="connsiteY0" fmla="*/ 5659 h 412121"/>
              <a:gd name="connsiteX1" fmla="*/ 259 w 85116"/>
              <a:gd name="connsiteY1" fmla="*/ 408884 h 412121"/>
              <a:gd name="connsiteX2" fmla="*/ 57409 w 85116"/>
              <a:gd name="connsiteY2" fmla="*/ 186634 h 412121"/>
              <a:gd name="connsiteX3" fmla="*/ 82809 w 85116"/>
              <a:gd name="connsiteY3" fmla="*/ 5659 h 4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16" h="412121">
                <a:moveTo>
                  <a:pt x="82809" y="5659"/>
                </a:moveTo>
                <a:cubicBezTo>
                  <a:pt x="73284" y="42701"/>
                  <a:pt x="4492" y="378722"/>
                  <a:pt x="259" y="408884"/>
                </a:cubicBezTo>
                <a:cubicBezTo>
                  <a:pt x="-3974" y="439046"/>
                  <a:pt x="44709" y="250134"/>
                  <a:pt x="57409" y="186634"/>
                </a:cubicBezTo>
                <a:cubicBezTo>
                  <a:pt x="70109" y="123134"/>
                  <a:pt x="92334" y="-31383"/>
                  <a:pt x="82809" y="5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DDB48C1C-E926-144C-131B-47E04A597A09}"/>
              </a:ext>
            </a:extLst>
          </p:cNvPr>
          <p:cNvSpPr/>
          <p:nvPr/>
        </p:nvSpPr>
        <p:spPr>
          <a:xfrm>
            <a:off x="4840288" y="6883117"/>
            <a:ext cx="96864" cy="648760"/>
          </a:xfrm>
          <a:custGeom>
            <a:avLst/>
            <a:gdLst>
              <a:gd name="connsiteX0" fmla="*/ 96837 w 96864"/>
              <a:gd name="connsiteY0" fmla="*/ 283 h 648760"/>
              <a:gd name="connsiteX1" fmla="*/ 17462 w 96864"/>
              <a:gd name="connsiteY1" fmla="*/ 400333 h 648760"/>
              <a:gd name="connsiteX2" fmla="*/ 23812 w 96864"/>
              <a:gd name="connsiteY2" fmla="*/ 647983 h 648760"/>
              <a:gd name="connsiteX3" fmla="*/ 7937 w 96864"/>
              <a:gd name="connsiteY3" fmla="*/ 473358 h 648760"/>
              <a:gd name="connsiteX4" fmla="*/ 1587 w 96864"/>
              <a:gd name="connsiteY4" fmla="*/ 330483 h 648760"/>
              <a:gd name="connsiteX5" fmla="*/ 7937 w 96864"/>
              <a:gd name="connsiteY5" fmla="*/ 336833 h 648760"/>
              <a:gd name="connsiteX6" fmla="*/ 96837 w 96864"/>
              <a:gd name="connsiteY6" fmla="*/ 283 h 6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4" h="648760">
                <a:moveTo>
                  <a:pt x="96837" y="283"/>
                </a:moveTo>
                <a:cubicBezTo>
                  <a:pt x="98425" y="10866"/>
                  <a:pt x="29633" y="292383"/>
                  <a:pt x="17462" y="400333"/>
                </a:cubicBezTo>
                <a:cubicBezTo>
                  <a:pt x="5291" y="508283"/>
                  <a:pt x="25399" y="635812"/>
                  <a:pt x="23812" y="647983"/>
                </a:cubicBezTo>
                <a:cubicBezTo>
                  <a:pt x="22225" y="660154"/>
                  <a:pt x="11641" y="526275"/>
                  <a:pt x="7937" y="473358"/>
                </a:cubicBezTo>
                <a:cubicBezTo>
                  <a:pt x="4233" y="420441"/>
                  <a:pt x="1587" y="353237"/>
                  <a:pt x="1587" y="330483"/>
                </a:cubicBezTo>
                <a:cubicBezTo>
                  <a:pt x="1587" y="307729"/>
                  <a:pt x="-4763" y="395571"/>
                  <a:pt x="7937" y="336833"/>
                </a:cubicBezTo>
                <a:cubicBezTo>
                  <a:pt x="20637" y="278096"/>
                  <a:pt x="95249" y="-10300"/>
                  <a:pt x="96837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22139187-63BB-2957-50C1-D1A16A2F90FD}"/>
              </a:ext>
            </a:extLst>
          </p:cNvPr>
          <p:cNvSpPr/>
          <p:nvPr/>
        </p:nvSpPr>
        <p:spPr>
          <a:xfrm>
            <a:off x="5062620" y="7530433"/>
            <a:ext cx="362935" cy="68210"/>
          </a:xfrm>
          <a:custGeom>
            <a:avLst/>
            <a:gdLst>
              <a:gd name="connsiteX0" fmla="*/ 1505 w 362935"/>
              <a:gd name="connsiteY0" fmla="*/ 667 h 68210"/>
              <a:gd name="connsiteX1" fmla="*/ 353930 w 362935"/>
              <a:gd name="connsiteY1" fmla="*/ 67342 h 68210"/>
              <a:gd name="connsiteX2" fmla="*/ 233280 w 362935"/>
              <a:gd name="connsiteY2" fmla="*/ 35592 h 68210"/>
              <a:gd name="connsiteX3" fmla="*/ 1505 w 362935"/>
              <a:gd name="connsiteY3" fmla="*/ 667 h 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35" h="68210">
                <a:moveTo>
                  <a:pt x="1505" y="667"/>
                </a:moveTo>
                <a:cubicBezTo>
                  <a:pt x="21613" y="5959"/>
                  <a:pt x="315301" y="61521"/>
                  <a:pt x="353930" y="67342"/>
                </a:cubicBezTo>
                <a:cubicBezTo>
                  <a:pt x="392559" y="73163"/>
                  <a:pt x="298367" y="48292"/>
                  <a:pt x="233280" y="35592"/>
                </a:cubicBezTo>
                <a:cubicBezTo>
                  <a:pt x="168193" y="22892"/>
                  <a:pt x="-18603" y="-4625"/>
                  <a:pt x="1505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82D5F65D-69EA-0EDA-CB13-2216379B14A6}"/>
              </a:ext>
            </a:extLst>
          </p:cNvPr>
          <p:cNvSpPr/>
          <p:nvPr/>
        </p:nvSpPr>
        <p:spPr>
          <a:xfrm>
            <a:off x="5260448" y="6080108"/>
            <a:ext cx="264104" cy="443706"/>
          </a:xfrm>
          <a:custGeom>
            <a:avLst/>
            <a:gdLst>
              <a:gd name="connsiteX0" fmla="*/ 264052 w 264104"/>
              <a:gd name="connsiteY0" fmla="*/ 17 h 443706"/>
              <a:gd name="connsiteX1" fmla="*/ 35452 w 264104"/>
              <a:gd name="connsiteY1" fmla="*/ 266717 h 443706"/>
              <a:gd name="connsiteX2" fmla="*/ 29102 w 264104"/>
              <a:gd name="connsiteY2" fmla="*/ 441342 h 443706"/>
              <a:gd name="connsiteX3" fmla="*/ 25927 w 264104"/>
              <a:gd name="connsiteY3" fmla="*/ 361967 h 443706"/>
              <a:gd name="connsiteX4" fmla="*/ 13227 w 264104"/>
              <a:gd name="connsiteY4" fmla="*/ 279417 h 443706"/>
              <a:gd name="connsiteX5" fmla="*/ 264052 w 264104"/>
              <a:gd name="connsiteY5" fmla="*/ 17 h 4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04" h="443706">
                <a:moveTo>
                  <a:pt x="264052" y="17"/>
                </a:moveTo>
                <a:cubicBezTo>
                  <a:pt x="267756" y="-2100"/>
                  <a:pt x="74610" y="193163"/>
                  <a:pt x="35452" y="266717"/>
                </a:cubicBezTo>
                <a:cubicBezTo>
                  <a:pt x="-3706" y="340271"/>
                  <a:pt x="30689" y="425467"/>
                  <a:pt x="29102" y="441342"/>
                </a:cubicBezTo>
                <a:cubicBezTo>
                  <a:pt x="27514" y="457217"/>
                  <a:pt x="28573" y="388955"/>
                  <a:pt x="25927" y="361967"/>
                </a:cubicBezTo>
                <a:cubicBezTo>
                  <a:pt x="23281" y="334980"/>
                  <a:pt x="-21698" y="338684"/>
                  <a:pt x="13227" y="279417"/>
                </a:cubicBezTo>
                <a:cubicBezTo>
                  <a:pt x="48152" y="220150"/>
                  <a:pt x="260348" y="2134"/>
                  <a:pt x="26405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3746D637-BDF4-4FA4-8777-568D9F79EEB3}"/>
              </a:ext>
            </a:extLst>
          </p:cNvPr>
          <p:cNvSpPr/>
          <p:nvPr/>
        </p:nvSpPr>
        <p:spPr>
          <a:xfrm>
            <a:off x="5747755" y="6523115"/>
            <a:ext cx="247000" cy="381409"/>
          </a:xfrm>
          <a:custGeom>
            <a:avLst/>
            <a:gdLst>
              <a:gd name="connsiteX0" fmla="*/ 240295 w 247000"/>
              <a:gd name="connsiteY0" fmla="*/ 4685 h 381409"/>
              <a:gd name="connsiteX1" fmla="*/ 8520 w 247000"/>
              <a:gd name="connsiteY1" fmla="*/ 360285 h 381409"/>
              <a:gd name="connsiteX2" fmla="*/ 68845 w 247000"/>
              <a:gd name="connsiteY2" fmla="*/ 242810 h 381409"/>
              <a:gd name="connsiteX3" fmla="*/ 246645 w 247000"/>
              <a:gd name="connsiteY3" fmla="*/ 87235 h 381409"/>
              <a:gd name="connsiteX4" fmla="*/ 113295 w 247000"/>
              <a:gd name="connsiteY4" fmla="*/ 277735 h 381409"/>
              <a:gd name="connsiteX5" fmla="*/ 65670 w 247000"/>
              <a:gd name="connsiteY5" fmla="*/ 379335 h 381409"/>
              <a:gd name="connsiteX6" fmla="*/ 176795 w 247000"/>
              <a:gd name="connsiteY6" fmla="*/ 188835 h 381409"/>
              <a:gd name="connsiteX7" fmla="*/ 240295 w 247000"/>
              <a:gd name="connsiteY7" fmla="*/ 84060 h 381409"/>
              <a:gd name="connsiteX8" fmla="*/ 151395 w 247000"/>
              <a:gd name="connsiteY8" fmla="*/ 150735 h 381409"/>
              <a:gd name="connsiteX9" fmla="*/ 240295 w 247000"/>
              <a:gd name="connsiteY9" fmla="*/ 4685 h 38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00" h="381409">
                <a:moveTo>
                  <a:pt x="240295" y="4685"/>
                </a:moveTo>
                <a:cubicBezTo>
                  <a:pt x="216483" y="39610"/>
                  <a:pt x="37095" y="320598"/>
                  <a:pt x="8520" y="360285"/>
                </a:cubicBezTo>
                <a:cubicBezTo>
                  <a:pt x="-20055" y="399973"/>
                  <a:pt x="29158" y="288318"/>
                  <a:pt x="68845" y="242810"/>
                </a:cubicBezTo>
                <a:cubicBezTo>
                  <a:pt x="108532" y="197302"/>
                  <a:pt x="239237" y="81414"/>
                  <a:pt x="246645" y="87235"/>
                </a:cubicBezTo>
                <a:cubicBezTo>
                  <a:pt x="254053" y="93056"/>
                  <a:pt x="143457" y="229052"/>
                  <a:pt x="113295" y="277735"/>
                </a:cubicBezTo>
                <a:cubicBezTo>
                  <a:pt x="83133" y="326418"/>
                  <a:pt x="55087" y="394152"/>
                  <a:pt x="65670" y="379335"/>
                </a:cubicBezTo>
                <a:cubicBezTo>
                  <a:pt x="76253" y="364518"/>
                  <a:pt x="147691" y="238047"/>
                  <a:pt x="176795" y="188835"/>
                </a:cubicBezTo>
                <a:cubicBezTo>
                  <a:pt x="205899" y="139623"/>
                  <a:pt x="244528" y="90410"/>
                  <a:pt x="240295" y="84060"/>
                </a:cubicBezTo>
                <a:cubicBezTo>
                  <a:pt x="236062" y="77710"/>
                  <a:pt x="149807" y="160260"/>
                  <a:pt x="151395" y="150735"/>
                </a:cubicBezTo>
                <a:cubicBezTo>
                  <a:pt x="152982" y="141210"/>
                  <a:pt x="264107" y="-30240"/>
                  <a:pt x="240295" y="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493A54C-0C37-56DA-1865-ECF18B622339}"/>
              </a:ext>
            </a:extLst>
          </p:cNvPr>
          <p:cNvSpPr/>
          <p:nvPr/>
        </p:nvSpPr>
        <p:spPr>
          <a:xfrm>
            <a:off x="5925503" y="6635615"/>
            <a:ext cx="189660" cy="325134"/>
          </a:xfrm>
          <a:custGeom>
            <a:avLst/>
            <a:gdLst>
              <a:gd name="connsiteX0" fmla="*/ 157797 w 189660"/>
              <a:gd name="connsiteY0" fmla="*/ 135 h 325134"/>
              <a:gd name="connsiteX1" fmla="*/ 170497 w 189660"/>
              <a:gd name="connsiteY1" fmla="*/ 146185 h 325134"/>
              <a:gd name="connsiteX2" fmla="*/ 2222 w 189660"/>
              <a:gd name="connsiteY2" fmla="*/ 323985 h 325134"/>
              <a:gd name="connsiteX3" fmla="*/ 81597 w 189660"/>
              <a:gd name="connsiteY3" fmla="*/ 219210 h 325134"/>
              <a:gd name="connsiteX4" fmla="*/ 189547 w 189660"/>
              <a:gd name="connsiteY4" fmla="*/ 149360 h 325134"/>
              <a:gd name="connsiteX5" fmla="*/ 103822 w 189660"/>
              <a:gd name="connsiteY5" fmla="*/ 171585 h 325134"/>
              <a:gd name="connsiteX6" fmla="*/ 183197 w 189660"/>
              <a:gd name="connsiteY6" fmla="*/ 162060 h 325134"/>
              <a:gd name="connsiteX7" fmla="*/ 103822 w 189660"/>
              <a:gd name="connsiteY7" fmla="*/ 273185 h 325134"/>
              <a:gd name="connsiteX8" fmla="*/ 180022 w 189660"/>
              <a:gd name="connsiteY8" fmla="*/ 171585 h 325134"/>
              <a:gd name="connsiteX9" fmla="*/ 157797 w 189660"/>
              <a:gd name="connsiteY9" fmla="*/ 135 h 32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660" h="325134">
                <a:moveTo>
                  <a:pt x="157797" y="135"/>
                </a:moveTo>
                <a:cubicBezTo>
                  <a:pt x="156210" y="-4098"/>
                  <a:pt x="196426" y="92210"/>
                  <a:pt x="170497" y="146185"/>
                </a:cubicBezTo>
                <a:cubicBezTo>
                  <a:pt x="144568" y="200160"/>
                  <a:pt x="17039" y="311814"/>
                  <a:pt x="2222" y="323985"/>
                </a:cubicBezTo>
                <a:cubicBezTo>
                  <a:pt x="-12595" y="336156"/>
                  <a:pt x="50376" y="248314"/>
                  <a:pt x="81597" y="219210"/>
                </a:cubicBezTo>
                <a:cubicBezTo>
                  <a:pt x="112818" y="190106"/>
                  <a:pt x="185843" y="157297"/>
                  <a:pt x="189547" y="149360"/>
                </a:cubicBezTo>
                <a:cubicBezTo>
                  <a:pt x="193251" y="141423"/>
                  <a:pt x="104880" y="169468"/>
                  <a:pt x="103822" y="171585"/>
                </a:cubicBezTo>
                <a:cubicBezTo>
                  <a:pt x="102764" y="173702"/>
                  <a:pt x="183197" y="145127"/>
                  <a:pt x="183197" y="162060"/>
                </a:cubicBezTo>
                <a:cubicBezTo>
                  <a:pt x="183197" y="178993"/>
                  <a:pt x="104351" y="271598"/>
                  <a:pt x="103822" y="273185"/>
                </a:cubicBezTo>
                <a:cubicBezTo>
                  <a:pt x="103293" y="274772"/>
                  <a:pt x="167851" y="218681"/>
                  <a:pt x="180022" y="171585"/>
                </a:cubicBezTo>
                <a:cubicBezTo>
                  <a:pt x="192193" y="124489"/>
                  <a:pt x="159384" y="4368"/>
                  <a:pt x="15779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C9EC336D-9AB0-8A7A-DF55-656FAE0A1213}"/>
              </a:ext>
            </a:extLst>
          </p:cNvPr>
          <p:cNvSpPr/>
          <p:nvPr/>
        </p:nvSpPr>
        <p:spPr>
          <a:xfrm>
            <a:off x="6286144" y="5796122"/>
            <a:ext cx="159268" cy="686602"/>
          </a:xfrm>
          <a:custGeom>
            <a:avLst/>
            <a:gdLst>
              <a:gd name="connsiteX0" fmla="*/ 159106 w 159268"/>
              <a:gd name="connsiteY0" fmla="*/ 1428 h 686602"/>
              <a:gd name="connsiteX1" fmla="*/ 13056 w 159268"/>
              <a:gd name="connsiteY1" fmla="*/ 490378 h 686602"/>
              <a:gd name="connsiteX2" fmla="*/ 6706 w 159268"/>
              <a:gd name="connsiteY2" fmla="*/ 684053 h 686602"/>
              <a:gd name="connsiteX3" fmla="*/ 9881 w 159268"/>
              <a:gd name="connsiteY3" fmla="*/ 576103 h 686602"/>
              <a:gd name="connsiteX4" fmla="*/ 41631 w 159268"/>
              <a:gd name="connsiteY4" fmla="*/ 233203 h 686602"/>
              <a:gd name="connsiteX5" fmla="*/ 41631 w 159268"/>
              <a:gd name="connsiteY5" fmla="*/ 337978 h 686602"/>
              <a:gd name="connsiteX6" fmla="*/ 159106 w 159268"/>
              <a:gd name="connsiteY6" fmla="*/ 1428 h 68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68" h="686602">
                <a:moveTo>
                  <a:pt x="159106" y="1428"/>
                </a:moveTo>
                <a:cubicBezTo>
                  <a:pt x="154344" y="26828"/>
                  <a:pt x="38456" y="376607"/>
                  <a:pt x="13056" y="490378"/>
                </a:cubicBezTo>
                <a:cubicBezTo>
                  <a:pt x="-12344" y="604149"/>
                  <a:pt x="7235" y="669766"/>
                  <a:pt x="6706" y="684053"/>
                </a:cubicBezTo>
                <a:cubicBezTo>
                  <a:pt x="6177" y="698341"/>
                  <a:pt x="4060" y="651245"/>
                  <a:pt x="9881" y="576103"/>
                </a:cubicBezTo>
                <a:cubicBezTo>
                  <a:pt x="15702" y="500961"/>
                  <a:pt x="36339" y="272891"/>
                  <a:pt x="41631" y="233203"/>
                </a:cubicBezTo>
                <a:cubicBezTo>
                  <a:pt x="46923" y="193516"/>
                  <a:pt x="20994" y="378724"/>
                  <a:pt x="41631" y="337978"/>
                </a:cubicBezTo>
                <a:cubicBezTo>
                  <a:pt x="62268" y="297232"/>
                  <a:pt x="163868" y="-23972"/>
                  <a:pt x="159106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52FE790F-78F4-121C-492C-298421CA4B95}"/>
              </a:ext>
            </a:extLst>
          </p:cNvPr>
          <p:cNvSpPr/>
          <p:nvPr/>
        </p:nvSpPr>
        <p:spPr>
          <a:xfrm>
            <a:off x="6254747" y="6759370"/>
            <a:ext cx="171573" cy="239802"/>
          </a:xfrm>
          <a:custGeom>
            <a:avLst/>
            <a:gdLst>
              <a:gd name="connsiteX0" fmla="*/ 3 w 171573"/>
              <a:gd name="connsiteY0" fmla="*/ 205 h 239802"/>
              <a:gd name="connsiteX1" fmla="*/ 73028 w 171573"/>
              <a:gd name="connsiteY1" fmla="*/ 178005 h 239802"/>
              <a:gd name="connsiteX2" fmla="*/ 53978 w 171573"/>
              <a:gd name="connsiteY2" fmla="*/ 238330 h 239802"/>
              <a:gd name="connsiteX3" fmla="*/ 171453 w 171573"/>
              <a:gd name="connsiteY3" fmla="*/ 127205 h 239802"/>
              <a:gd name="connsiteX4" fmla="*/ 76203 w 171573"/>
              <a:gd name="connsiteY4" fmla="*/ 187530 h 239802"/>
              <a:gd name="connsiteX5" fmla="*/ 76203 w 171573"/>
              <a:gd name="connsiteY5" fmla="*/ 143080 h 239802"/>
              <a:gd name="connsiteX6" fmla="*/ 3 w 171573"/>
              <a:gd name="connsiteY6" fmla="*/ 205 h 23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573" h="239802">
                <a:moveTo>
                  <a:pt x="3" y="205"/>
                </a:moveTo>
                <a:cubicBezTo>
                  <a:pt x="-526" y="6026"/>
                  <a:pt x="64032" y="138318"/>
                  <a:pt x="73028" y="178005"/>
                </a:cubicBezTo>
                <a:cubicBezTo>
                  <a:pt x="82024" y="217692"/>
                  <a:pt x="37574" y="246797"/>
                  <a:pt x="53978" y="238330"/>
                </a:cubicBezTo>
                <a:cubicBezTo>
                  <a:pt x="70382" y="229863"/>
                  <a:pt x="167749" y="135672"/>
                  <a:pt x="171453" y="127205"/>
                </a:cubicBezTo>
                <a:cubicBezTo>
                  <a:pt x="175157" y="118738"/>
                  <a:pt x="92078" y="184884"/>
                  <a:pt x="76203" y="187530"/>
                </a:cubicBezTo>
                <a:cubicBezTo>
                  <a:pt x="60328" y="190176"/>
                  <a:pt x="87316" y="172184"/>
                  <a:pt x="76203" y="143080"/>
                </a:cubicBezTo>
                <a:cubicBezTo>
                  <a:pt x="65091" y="113976"/>
                  <a:pt x="532" y="-5616"/>
                  <a:pt x="3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73AB8D63-AAB9-F52F-6B10-95C10A860F17}"/>
              </a:ext>
            </a:extLst>
          </p:cNvPr>
          <p:cNvSpPr/>
          <p:nvPr/>
        </p:nvSpPr>
        <p:spPr>
          <a:xfrm>
            <a:off x="5864149" y="5514651"/>
            <a:ext cx="177895" cy="546457"/>
          </a:xfrm>
          <a:custGeom>
            <a:avLst/>
            <a:gdLst>
              <a:gd name="connsiteX0" fmla="*/ 76 w 177895"/>
              <a:gd name="connsiteY0" fmla="*/ 324 h 546457"/>
              <a:gd name="connsiteX1" fmla="*/ 44526 w 177895"/>
              <a:gd name="connsiteY1" fmla="*/ 413074 h 546457"/>
              <a:gd name="connsiteX2" fmla="*/ 25476 w 177895"/>
              <a:gd name="connsiteY2" fmla="*/ 546424 h 546457"/>
              <a:gd name="connsiteX3" fmla="*/ 47701 w 177895"/>
              <a:gd name="connsiteY3" fmla="*/ 422599 h 546457"/>
              <a:gd name="connsiteX4" fmla="*/ 177876 w 177895"/>
              <a:gd name="connsiteY4" fmla="*/ 124149 h 546457"/>
              <a:gd name="connsiteX5" fmla="*/ 57226 w 177895"/>
              <a:gd name="connsiteY5" fmla="*/ 340049 h 546457"/>
              <a:gd name="connsiteX6" fmla="*/ 76 w 177895"/>
              <a:gd name="connsiteY6" fmla="*/ 324 h 54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95" h="546457">
                <a:moveTo>
                  <a:pt x="76" y="324"/>
                </a:moveTo>
                <a:cubicBezTo>
                  <a:pt x="-2041" y="12495"/>
                  <a:pt x="40293" y="322057"/>
                  <a:pt x="44526" y="413074"/>
                </a:cubicBezTo>
                <a:cubicBezTo>
                  <a:pt x="48759" y="504091"/>
                  <a:pt x="24947" y="544837"/>
                  <a:pt x="25476" y="546424"/>
                </a:cubicBezTo>
                <a:cubicBezTo>
                  <a:pt x="26005" y="548011"/>
                  <a:pt x="22301" y="492978"/>
                  <a:pt x="47701" y="422599"/>
                </a:cubicBezTo>
                <a:cubicBezTo>
                  <a:pt x="73101" y="352220"/>
                  <a:pt x="176289" y="137907"/>
                  <a:pt x="177876" y="124149"/>
                </a:cubicBezTo>
                <a:cubicBezTo>
                  <a:pt x="179463" y="110391"/>
                  <a:pt x="81568" y="357512"/>
                  <a:pt x="57226" y="340049"/>
                </a:cubicBezTo>
                <a:cubicBezTo>
                  <a:pt x="32884" y="322586"/>
                  <a:pt x="2193" y="-11847"/>
                  <a:pt x="76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25B716DA-3BE5-56E6-E575-E3B19C037655}"/>
              </a:ext>
            </a:extLst>
          </p:cNvPr>
          <p:cNvSpPr/>
          <p:nvPr/>
        </p:nvSpPr>
        <p:spPr>
          <a:xfrm>
            <a:off x="5603649" y="4211632"/>
            <a:ext cx="370071" cy="708509"/>
          </a:xfrm>
          <a:custGeom>
            <a:avLst/>
            <a:gdLst>
              <a:gd name="connsiteX0" fmla="*/ 226 w 370071"/>
              <a:gd name="connsiteY0" fmla="*/ 1593 h 708509"/>
              <a:gd name="connsiteX1" fmla="*/ 254226 w 370071"/>
              <a:gd name="connsiteY1" fmla="*/ 388943 h 708509"/>
              <a:gd name="connsiteX2" fmla="*/ 352651 w 370071"/>
              <a:gd name="connsiteY2" fmla="*/ 696918 h 708509"/>
              <a:gd name="connsiteX3" fmla="*/ 343126 w 370071"/>
              <a:gd name="connsiteY3" fmla="*/ 617543 h 708509"/>
              <a:gd name="connsiteX4" fmla="*/ 89126 w 370071"/>
              <a:gd name="connsiteY4" fmla="*/ 373068 h 708509"/>
              <a:gd name="connsiteX5" fmla="*/ 301851 w 370071"/>
              <a:gd name="connsiteY5" fmla="*/ 544518 h 708509"/>
              <a:gd name="connsiteX6" fmla="*/ 226 w 370071"/>
              <a:gd name="connsiteY6" fmla="*/ 1593 h 70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071" h="708509">
                <a:moveTo>
                  <a:pt x="226" y="1593"/>
                </a:moveTo>
                <a:cubicBezTo>
                  <a:pt x="-7711" y="-24336"/>
                  <a:pt x="195489" y="273056"/>
                  <a:pt x="254226" y="388943"/>
                </a:cubicBezTo>
                <a:cubicBezTo>
                  <a:pt x="312963" y="504830"/>
                  <a:pt x="337834" y="658818"/>
                  <a:pt x="352651" y="696918"/>
                </a:cubicBezTo>
                <a:cubicBezTo>
                  <a:pt x="367468" y="735018"/>
                  <a:pt x="387047" y="671518"/>
                  <a:pt x="343126" y="617543"/>
                </a:cubicBezTo>
                <a:cubicBezTo>
                  <a:pt x="299205" y="563568"/>
                  <a:pt x="96005" y="385239"/>
                  <a:pt x="89126" y="373068"/>
                </a:cubicBezTo>
                <a:cubicBezTo>
                  <a:pt x="82247" y="360897"/>
                  <a:pt x="315609" y="604843"/>
                  <a:pt x="301851" y="544518"/>
                </a:cubicBezTo>
                <a:cubicBezTo>
                  <a:pt x="288093" y="484193"/>
                  <a:pt x="8163" y="27522"/>
                  <a:pt x="226" y="1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3C823BFF-1D66-2406-1E66-93CA55ACCDAA}"/>
              </a:ext>
            </a:extLst>
          </p:cNvPr>
          <p:cNvSpPr/>
          <p:nvPr/>
        </p:nvSpPr>
        <p:spPr>
          <a:xfrm>
            <a:off x="5181600" y="3765699"/>
            <a:ext cx="928044" cy="368178"/>
          </a:xfrm>
          <a:custGeom>
            <a:avLst/>
            <a:gdLst>
              <a:gd name="connsiteX0" fmla="*/ 0 w 928044"/>
              <a:gd name="connsiteY0" fmla="*/ 44301 h 368178"/>
              <a:gd name="connsiteX1" fmla="*/ 904875 w 928044"/>
              <a:gd name="connsiteY1" fmla="*/ 104626 h 368178"/>
              <a:gd name="connsiteX2" fmla="*/ 679450 w 928044"/>
              <a:gd name="connsiteY2" fmla="*/ 104626 h 368178"/>
              <a:gd name="connsiteX3" fmla="*/ 904875 w 928044"/>
              <a:gd name="connsiteY3" fmla="*/ 368151 h 368178"/>
              <a:gd name="connsiteX4" fmla="*/ 663575 w 928044"/>
              <a:gd name="connsiteY4" fmla="*/ 120501 h 368178"/>
              <a:gd name="connsiteX5" fmla="*/ 568325 w 928044"/>
              <a:gd name="connsiteY5" fmla="*/ 9376 h 368178"/>
              <a:gd name="connsiteX6" fmla="*/ 558800 w 928044"/>
              <a:gd name="connsiteY6" fmla="*/ 6201 h 368178"/>
              <a:gd name="connsiteX7" fmla="*/ 771525 w 928044"/>
              <a:gd name="connsiteY7" fmla="*/ 85576 h 368178"/>
              <a:gd name="connsiteX8" fmla="*/ 501650 w 928044"/>
              <a:gd name="connsiteY8" fmla="*/ 72876 h 368178"/>
              <a:gd name="connsiteX9" fmla="*/ 0 w 928044"/>
              <a:gd name="connsiteY9" fmla="*/ 44301 h 3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044" h="368178">
                <a:moveTo>
                  <a:pt x="0" y="44301"/>
                </a:moveTo>
                <a:lnTo>
                  <a:pt x="904875" y="104626"/>
                </a:lnTo>
                <a:cubicBezTo>
                  <a:pt x="1018117" y="114680"/>
                  <a:pt x="679450" y="60705"/>
                  <a:pt x="679450" y="104626"/>
                </a:cubicBezTo>
                <a:cubicBezTo>
                  <a:pt x="679450" y="148547"/>
                  <a:pt x="907521" y="365505"/>
                  <a:pt x="904875" y="368151"/>
                </a:cubicBezTo>
                <a:cubicBezTo>
                  <a:pt x="902229" y="370797"/>
                  <a:pt x="719667" y="180297"/>
                  <a:pt x="663575" y="120501"/>
                </a:cubicBezTo>
                <a:cubicBezTo>
                  <a:pt x="607483" y="60705"/>
                  <a:pt x="585787" y="28426"/>
                  <a:pt x="568325" y="9376"/>
                </a:cubicBezTo>
                <a:cubicBezTo>
                  <a:pt x="550863" y="-9674"/>
                  <a:pt x="558800" y="6201"/>
                  <a:pt x="558800" y="6201"/>
                </a:cubicBezTo>
                <a:cubicBezTo>
                  <a:pt x="592667" y="18901"/>
                  <a:pt x="781050" y="74464"/>
                  <a:pt x="771525" y="85576"/>
                </a:cubicBezTo>
                <a:cubicBezTo>
                  <a:pt x="762000" y="96689"/>
                  <a:pt x="501650" y="72876"/>
                  <a:pt x="501650" y="72876"/>
                </a:cubicBezTo>
                <a:lnTo>
                  <a:pt x="0" y="443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6CCB5F18-65E8-6AA4-06CE-7E0C8534D1D2}"/>
              </a:ext>
            </a:extLst>
          </p:cNvPr>
          <p:cNvSpPr/>
          <p:nvPr/>
        </p:nvSpPr>
        <p:spPr>
          <a:xfrm>
            <a:off x="3036695" y="5110074"/>
            <a:ext cx="375433" cy="20726"/>
          </a:xfrm>
          <a:custGeom>
            <a:avLst/>
            <a:gdLst>
              <a:gd name="connsiteX0" fmla="*/ 1780 w 375433"/>
              <a:gd name="connsiteY0" fmla="*/ 20726 h 20726"/>
              <a:gd name="connsiteX1" fmla="*/ 363730 w 375433"/>
              <a:gd name="connsiteY1" fmla="*/ 1676 h 20726"/>
              <a:gd name="connsiteX2" fmla="*/ 278005 w 375433"/>
              <a:gd name="connsiteY2" fmla="*/ 1676 h 20726"/>
              <a:gd name="connsiteX3" fmla="*/ 189105 w 375433"/>
              <a:gd name="connsiteY3" fmla="*/ 8026 h 20726"/>
              <a:gd name="connsiteX4" fmla="*/ 224030 w 375433"/>
              <a:gd name="connsiteY4" fmla="*/ 1676 h 20726"/>
              <a:gd name="connsiteX5" fmla="*/ 1780 w 375433"/>
              <a:gd name="connsiteY5" fmla="*/ 20726 h 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33" h="20726">
                <a:moveTo>
                  <a:pt x="1780" y="20726"/>
                </a:moveTo>
                <a:cubicBezTo>
                  <a:pt x="25063" y="20726"/>
                  <a:pt x="317693" y="4851"/>
                  <a:pt x="363730" y="1676"/>
                </a:cubicBezTo>
                <a:cubicBezTo>
                  <a:pt x="409767" y="-1499"/>
                  <a:pt x="307109" y="618"/>
                  <a:pt x="278005" y="1676"/>
                </a:cubicBezTo>
                <a:cubicBezTo>
                  <a:pt x="248901" y="2734"/>
                  <a:pt x="198101" y="8026"/>
                  <a:pt x="189105" y="8026"/>
                </a:cubicBezTo>
                <a:cubicBezTo>
                  <a:pt x="180109" y="8026"/>
                  <a:pt x="257367" y="89"/>
                  <a:pt x="224030" y="1676"/>
                </a:cubicBezTo>
                <a:cubicBezTo>
                  <a:pt x="190693" y="3263"/>
                  <a:pt x="-21503" y="20726"/>
                  <a:pt x="1780" y="2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72EB6B5-7FA5-AD0A-D5A0-2405213FE27C}"/>
              </a:ext>
            </a:extLst>
          </p:cNvPr>
          <p:cNvSpPr/>
          <p:nvPr/>
        </p:nvSpPr>
        <p:spPr>
          <a:xfrm>
            <a:off x="2968599" y="5168569"/>
            <a:ext cx="196983" cy="19483"/>
          </a:xfrm>
          <a:custGeom>
            <a:avLst/>
            <a:gdLst>
              <a:gd name="connsiteX0" fmla="*/ 196876 w 196983"/>
              <a:gd name="connsiteY0" fmla="*/ 19381 h 19483"/>
              <a:gd name="connsiteX1" fmla="*/ 3201 w 196983"/>
              <a:gd name="connsiteY1" fmla="*/ 9856 h 19483"/>
              <a:gd name="connsiteX2" fmla="*/ 73051 w 196983"/>
              <a:gd name="connsiteY2" fmla="*/ 331 h 19483"/>
              <a:gd name="connsiteX3" fmla="*/ 31776 w 196983"/>
              <a:gd name="connsiteY3" fmla="*/ 3506 h 19483"/>
              <a:gd name="connsiteX4" fmla="*/ 196876 w 196983"/>
              <a:gd name="connsiteY4" fmla="*/ 19381 h 1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83" h="19483">
                <a:moveTo>
                  <a:pt x="196876" y="19381"/>
                </a:moveTo>
                <a:cubicBezTo>
                  <a:pt x="192114" y="20439"/>
                  <a:pt x="23838" y="13031"/>
                  <a:pt x="3201" y="9856"/>
                </a:cubicBezTo>
                <a:cubicBezTo>
                  <a:pt x="-17437" y="6681"/>
                  <a:pt x="68289" y="1389"/>
                  <a:pt x="73051" y="331"/>
                </a:cubicBezTo>
                <a:cubicBezTo>
                  <a:pt x="77813" y="-727"/>
                  <a:pt x="16959" y="860"/>
                  <a:pt x="31776" y="3506"/>
                </a:cubicBezTo>
                <a:cubicBezTo>
                  <a:pt x="46593" y="6152"/>
                  <a:pt x="201638" y="18323"/>
                  <a:pt x="196876" y="1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3F062E9B-7B99-6268-18E8-08B26D746560}"/>
              </a:ext>
            </a:extLst>
          </p:cNvPr>
          <p:cNvSpPr/>
          <p:nvPr/>
        </p:nvSpPr>
        <p:spPr>
          <a:xfrm>
            <a:off x="2999036" y="5144471"/>
            <a:ext cx="33206" cy="162373"/>
          </a:xfrm>
          <a:custGeom>
            <a:avLst/>
            <a:gdLst>
              <a:gd name="connsiteX0" fmla="*/ 1339 w 33206"/>
              <a:gd name="connsiteY0" fmla="*/ 160954 h 162373"/>
              <a:gd name="connsiteX1" fmla="*/ 33089 w 33206"/>
              <a:gd name="connsiteY1" fmla="*/ 2204 h 162373"/>
              <a:gd name="connsiteX2" fmla="*/ 10864 w 33206"/>
              <a:gd name="connsiteY2" fmla="*/ 75229 h 162373"/>
              <a:gd name="connsiteX3" fmla="*/ 1339 w 33206"/>
              <a:gd name="connsiteY3" fmla="*/ 160954 h 1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6" h="162373">
                <a:moveTo>
                  <a:pt x="1339" y="160954"/>
                </a:moveTo>
                <a:cubicBezTo>
                  <a:pt x="5043" y="148783"/>
                  <a:pt x="31502" y="16491"/>
                  <a:pt x="33089" y="2204"/>
                </a:cubicBezTo>
                <a:cubicBezTo>
                  <a:pt x="34676" y="-12083"/>
                  <a:pt x="19860" y="46654"/>
                  <a:pt x="10864" y="75229"/>
                </a:cubicBezTo>
                <a:cubicBezTo>
                  <a:pt x="1868" y="103804"/>
                  <a:pt x="-2365" y="173125"/>
                  <a:pt x="1339" y="160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852EE4E1-B6F9-C9C1-AFDD-D1240D098133}"/>
              </a:ext>
            </a:extLst>
          </p:cNvPr>
          <p:cNvSpPr/>
          <p:nvPr/>
        </p:nvSpPr>
        <p:spPr>
          <a:xfrm>
            <a:off x="5336283" y="6480986"/>
            <a:ext cx="488691" cy="274421"/>
          </a:xfrm>
          <a:custGeom>
            <a:avLst/>
            <a:gdLst>
              <a:gd name="connsiteX0" fmla="*/ 486667 w 488691"/>
              <a:gd name="connsiteY0" fmla="*/ 272239 h 274421"/>
              <a:gd name="connsiteX1" fmla="*/ 99317 w 488691"/>
              <a:gd name="connsiteY1" fmla="*/ 56339 h 274421"/>
              <a:gd name="connsiteX2" fmla="*/ 7242 w 488691"/>
              <a:gd name="connsiteY2" fmla="*/ 5539 h 274421"/>
              <a:gd name="connsiteX3" fmla="*/ 242192 w 488691"/>
              <a:gd name="connsiteY3" fmla="*/ 157939 h 274421"/>
              <a:gd name="connsiteX4" fmla="*/ 486667 w 488691"/>
              <a:gd name="connsiteY4" fmla="*/ 272239 h 2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91" h="274421">
                <a:moveTo>
                  <a:pt x="486667" y="272239"/>
                </a:moveTo>
                <a:cubicBezTo>
                  <a:pt x="462854" y="255306"/>
                  <a:pt x="99317" y="56339"/>
                  <a:pt x="99317" y="56339"/>
                </a:cubicBezTo>
                <a:cubicBezTo>
                  <a:pt x="19413" y="11889"/>
                  <a:pt x="-16571" y="-11394"/>
                  <a:pt x="7242" y="5539"/>
                </a:cubicBezTo>
                <a:cubicBezTo>
                  <a:pt x="31054" y="22472"/>
                  <a:pt x="166521" y="112431"/>
                  <a:pt x="242192" y="157939"/>
                </a:cubicBezTo>
                <a:cubicBezTo>
                  <a:pt x="317863" y="203447"/>
                  <a:pt x="510480" y="289172"/>
                  <a:pt x="486667" y="272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B7BA8066-FF93-CBEE-085B-CFC4C53724CE}"/>
              </a:ext>
            </a:extLst>
          </p:cNvPr>
          <p:cNvSpPr/>
          <p:nvPr/>
        </p:nvSpPr>
        <p:spPr>
          <a:xfrm>
            <a:off x="5329808" y="6464137"/>
            <a:ext cx="55473" cy="242463"/>
          </a:xfrm>
          <a:custGeom>
            <a:avLst/>
            <a:gdLst>
              <a:gd name="connsiteX0" fmla="*/ 4192 w 55473"/>
              <a:gd name="connsiteY0" fmla="*/ 163 h 242463"/>
              <a:gd name="connsiteX1" fmla="*/ 4192 w 55473"/>
              <a:gd name="connsiteY1" fmla="*/ 114463 h 242463"/>
              <a:gd name="connsiteX2" fmla="*/ 51817 w 55473"/>
              <a:gd name="connsiteY2" fmla="*/ 238288 h 242463"/>
              <a:gd name="connsiteX3" fmla="*/ 48642 w 55473"/>
              <a:gd name="connsiteY3" fmla="*/ 206538 h 242463"/>
              <a:gd name="connsiteX4" fmla="*/ 20067 w 55473"/>
              <a:gd name="connsiteY4" fmla="*/ 139863 h 242463"/>
              <a:gd name="connsiteX5" fmla="*/ 4192 w 55473"/>
              <a:gd name="connsiteY5" fmla="*/ 163 h 2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73" h="242463">
                <a:moveTo>
                  <a:pt x="4192" y="163"/>
                </a:moveTo>
                <a:cubicBezTo>
                  <a:pt x="1546" y="-4070"/>
                  <a:pt x="-3745" y="74776"/>
                  <a:pt x="4192" y="114463"/>
                </a:cubicBezTo>
                <a:cubicBezTo>
                  <a:pt x="12129" y="154150"/>
                  <a:pt x="44409" y="222942"/>
                  <a:pt x="51817" y="238288"/>
                </a:cubicBezTo>
                <a:cubicBezTo>
                  <a:pt x="59225" y="253634"/>
                  <a:pt x="53934" y="222942"/>
                  <a:pt x="48642" y="206538"/>
                </a:cubicBezTo>
                <a:cubicBezTo>
                  <a:pt x="43350" y="190134"/>
                  <a:pt x="26946" y="170555"/>
                  <a:pt x="20067" y="139863"/>
                </a:cubicBezTo>
                <a:cubicBezTo>
                  <a:pt x="13188" y="109171"/>
                  <a:pt x="6838" y="4396"/>
                  <a:pt x="419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8227B99F-B340-24CC-3F93-812CC942BB08}"/>
              </a:ext>
            </a:extLst>
          </p:cNvPr>
          <p:cNvSpPr/>
          <p:nvPr/>
        </p:nvSpPr>
        <p:spPr>
          <a:xfrm>
            <a:off x="5370753" y="6578251"/>
            <a:ext cx="220769" cy="137765"/>
          </a:xfrm>
          <a:custGeom>
            <a:avLst/>
            <a:gdLst>
              <a:gd name="connsiteX0" fmla="*/ 1347 w 220769"/>
              <a:gd name="connsiteY0" fmla="*/ 349 h 137765"/>
              <a:gd name="connsiteX1" fmla="*/ 217247 w 220769"/>
              <a:gd name="connsiteY1" fmla="*/ 133699 h 137765"/>
              <a:gd name="connsiteX2" fmla="*/ 128347 w 220769"/>
              <a:gd name="connsiteY2" fmla="*/ 95599 h 137765"/>
              <a:gd name="connsiteX3" fmla="*/ 1347 w 220769"/>
              <a:gd name="connsiteY3" fmla="*/ 349 h 13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69" h="137765">
                <a:moveTo>
                  <a:pt x="1347" y="349"/>
                </a:moveTo>
                <a:cubicBezTo>
                  <a:pt x="16164" y="6699"/>
                  <a:pt x="196080" y="117824"/>
                  <a:pt x="217247" y="133699"/>
                </a:cubicBezTo>
                <a:cubicBezTo>
                  <a:pt x="238414" y="149574"/>
                  <a:pt x="158510" y="115178"/>
                  <a:pt x="128347" y="95599"/>
                </a:cubicBezTo>
                <a:cubicBezTo>
                  <a:pt x="98185" y="76020"/>
                  <a:pt x="-13470" y="-6001"/>
                  <a:pt x="134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F02D267-9EA1-7ED9-D23D-95954F94F08F}"/>
              </a:ext>
            </a:extLst>
          </p:cNvPr>
          <p:cNvSpPr/>
          <p:nvPr/>
        </p:nvSpPr>
        <p:spPr>
          <a:xfrm>
            <a:off x="5133952" y="6572183"/>
            <a:ext cx="587429" cy="241539"/>
          </a:xfrm>
          <a:custGeom>
            <a:avLst/>
            <a:gdLst>
              <a:gd name="connsiteX0" fmla="*/ 23 w 587429"/>
              <a:gd name="connsiteY0" fmla="*/ 67 h 241539"/>
              <a:gd name="connsiteX1" fmla="*/ 314348 w 587429"/>
              <a:gd name="connsiteY1" fmla="*/ 146117 h 241539"/>
              <a:gd name="connsiteX2" fmla="*/ 587398 w 587429"/>
              <a:gd name="connsiteY2" fmla="*/ 241367 h 241539"/>
              <a:gd name="connsiteX3" fmla="*/ 330223 w 587429"/>
              <a:gd name="connsiteY3" fmla="*/ 165167 h 241539"/>
              <a:gd name="connsiteX4" fmla="*/ 23 w 587429"/>
              <a:gd name="connsiteY4" fmla="*/ 67 h 2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29" h="241539">
                <a:moveTo>
                  <a:pt x="23" y="67"/>
                </a:moveTo>
                <a:cubicBezTo>
                  <a:pt x="-2623" y="-3108"/>
                  <a:pt x="216452" y="105900"/>
                  <a:pt x="314348" y="146117"/>
                </a:cubicBezTo>
                <a:cubicBezTo>
                  <a:pt x="412244" y="186334"/>
                  <a:pt x="584752" y="238192"/>
                  <a:pt x="587398" y="241367"/>
                </a:cubicBezTo>
                <a:cubicBezTo>
                  <a:pt x="590044" y="244542"/>
                  <a:pt x="426531" y="203267"/>
                  <a:pt x="330223" y="165167"/>
                </a:cubicBezTo>
                <a:cubicBezTo>
                  <a:pt x="233915" y="127067"/>
                  <a:pt x="2669" y="3242"/>
                  <a:pt x="2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AF227C49-D126-CD1E-966A-BCCF29EE2A74}"/>
              </a:ext>
            </a:extLst>
          </p:cNvPr>
          <p:cNvSpPr/>
          <p:nvPr/>
        </p:nvSpPr>
        <p:spPr>
          <a:xfrm>
            <a:off x="5116501" y="6574617"/>
            <a:ext cx="319943" cy="288335"/>
          </a:xfrm>
          <a:custGeom>
            <a:avLst/>
            <a:gdLst>
              <a:gd name="connsiteX0" fmla="*/ 1599 w 319943"/>
              <a:gd name="connsiteY0" fmla="*/ 808 h 288335"/>
              <a:gd name="connsiteX1" fmla="*/ 96849 w 319943"/>
              <a:gd name="connsiteY1" fmla="*/ 143683 h 288335"/>
              <a:gd name="connsiteX2" fmla="*/ 319099 w 319943"/>
              <a:gd name="connsiteY2" fmla="*/ 286558 h 288335"/>
              <a:gd name="connsiteX3" fmla="*/ 166699 w 319943"/>
              <a:gd name="connsiteY3" fmla="*/ 210358 h 288335"/>
              <a:gd name="connsiteX4" fmla="*/ 1599 w 319943"/>
              <a:gd name="connsiteY4" fmla="*/ 808 h 28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43" h="288335">
                <a:moveTo>
                  <a:pt x="1599" y="808"/>
                </a:moveTo>
                <a:cubicBezTo>
                  <a:pt x="-10043" y="-10305"/>
                  <a:pt x="43932" y="96058"/>
                  <a:pt x="96849" y="143683"/>
                </a:cubicBezTo>
                <a:cubicBezTo>
                  <a:pt x="149766" y="191308"/>
                  <a:pt x="307457" y="275446"/>
                  <a:pt x="319099" y="286558"/>
                </a:cubicBezTo>
                <a:cubicBezTo>
                  <a:pt x="330741" y="297671"/>
                  <a:pt x="219086" y="254808"/>
                  <a:pt x="166699" y="210358"/>
                </a:cubicBezTo>
                <a:cubicBezTo>
                  <a:pt x="114312" y="165908"/>
                  <a:pt x="13241" y="11921"/>
                  <a:pt x="1599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9C5A28B-4B0C-EFE1-ACDB-75524A4E92E6}"/>
              </a:ext>
            </a:extLst>
          </p:cNvPr>
          <p:cNvSpPr/>
          <p:nvPr/>
        </p:nvSpPr>
        <p:spPr>
          <a:xfrm>
            <a:off x="5282903" y="6714486"/>
            <a:ext cx="424775" cy="127500"/>
          </a:xfrm>
          <a:custGeom>
            <a:avLst/>
            <a:gdLst>
              <a:gd name="connsiteX0" fmla="*/ 3472 w 424775"/>
              <a:gd name="connsiteY0" fmla="*/ 639 h 127500"/>
              <a:gd name="connsiteX1" fmla="*/ 416222 w 424775"/>
              <a:gd name="connsiteY1" fmla="*/ 124464 h 127500"/>
              <a:gd name="connsiteX2" fmla="*/ 273347 w 424775"/>
              <a:gd name="connsiteY2" fmla="*/ 89539 h 127500"/>
              <a:gd name="connsiteX3" fmla="*/ 159047 w 424775"/>
              <a:gd name="connsiteY3" fmla="*/ 89539 h 127500"/>
              <a:gd name="connsiteX4" fmla="*/ 216197 w 424775"/>
              <a:gd name="connsiteY4" fmla="*/ 76839 h 127500"/>
              <a:gd name="connsiteX5" fmla="*/ 3472 w 424775"/>
              <a:gd name="connsiteY5" fmla="*/ 639 h 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75" h="127500">
                <a:moveTo>
                  <a:pt x="3472" y="639"/>
                </a:moveTo>
                <a:cubicBezTo>
                  <a:pt x="36809" y="8576"/>
                  <a:pt x="371243" y="109647"/>
                  <a:pt x="416222" y="124464"/>
                </a:cubicBezTo>
                <a:cubicBezTo>
                  <a:pt x="461201" y="139281"/>
                  <a:pt x="316210" y="95360"/>
                  <a:pt x="273347" y="89539"/>
                </a:cubicBezTo>
                <a:cubicBezTo>
                  <a:pt x="230485" y="83718"/>
                  <a:pt x="168572" y="91656"/>
                  <a:pt x="159047" y="89539"/>
                </a:cubicBezTo>
                <a:cubicBezTo>
                  <a:pt x="149522" y="87422"/>
                  <a:pt x="245301" y="92714"/>
                  <a:pt x="216197" y="76839"/>
                </a:cubicBezTo>
                <a:cubicBezTo>
                  <a:pt x="187093" y="60964"/>
                  <a:pt x="-29865" y="-7298"/>
                  <a:pt x="3472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48EF072B-B5C0-5BA7-FE97-9789061283A9}"/>
              </a:ext>
            </a:extLst>
          </p:cNvPr>
          <p:cNvSpPr/>
          <p:nvPr/>
        </p:nvSpPr>
        <p:spPr>
          <a:xfrm>
            <a:off x="5112553" y="6796530"/>
            <a:ext cx="561421" cy="123323"/>
          </a:xfrm>
          <a:custGeom>
            <a:avLst/>
            <a:gdLst>
              <a:gd name="connsiteX0" fmla="*/ 2372 w 561421"/>
              <a:gd name="connsiteY0" fmla="*/ 1145 h 123323"/>
              <a:gd name="connsiteX1" fmla="*/ 548472 w 561421"/>
              <a:gd name="connsiteY1" fmla="*/ 121795 h 123323"/>
              <a:gd name="connsiteX2" fmla="*/ 357972 w 561421"/>
              <a:gd name="connsiteY2" fmla="*/ 64645 h 123323"/>
              <a:gd name="connsiteX3" fmla="*/ 2372 w 561421"/>
              <a:gd name="connsiteY3" fmla="*/ 1145 h 1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" h="123323">
                <a:moveTo>
                  <a:pt x="2372" y="1145"/>
                </a:moveTo>
                <a:cubicBezTo>
                  <a:pt x="34122" y="10670"/>
                  <a:pt x="489205" y="111212"/>
                  <a:pt x="548472" y="121795"/>
                </a:cubicBezTo>
                <a:cubicBezTo>
                  <a:pt x="607739" y="132378"/>
                  <a:pt x="449518" y="85282"/>
                  <a:pt x="357972" y="64645"/>
                </a:cubicBezTo>
                <a:cubicBezTo>
                  <a:pt x="266426" y="44008"/>
                  <a:pt x="-29378" y="-8380"/>
                  <a:pt x="2372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3370BC58-D6A3-E35F-BFAC-A650725F004C}"/>
              </a:ext>
            </a:extLst>
          </p:cNvPr>
          <p:cNvSpPr/>
          <p:nvPr/>
        </p:nvSpPr>
        <p:spPr>
          <a:xfrm>
            <a:off x="5177693" y="6965038"/>
            <a:ext cx="998345" cy="148557"/>
          </a:xfrm>
          <a:custGeom>
            <a:avLst/>
            <a:gdLst>
              <a:gd name="connsiteX0" fmla="*/ 32482 w 998345"/>
              <a:gd name="connsiteY0" fmla="*/ 912 h 148557"/>
              <a:gd name="connsiteX1" fmla="*/ 654782 w 998345"/>
              <a:gd name="connsiteY1" fmla="*/ 134262 h 148557"/>
              <a:gd name="connsiteX2" fmla="*/ 562707 w 998345"/>
              <a:gd name="connsiteY2" fmla="*/ 143787 h 148557"/>
              <a:gd name="connsiteX3" fmla="*/ 997682 w 998345"/>
              <a:gd name="connsiteY3" fmla="*/ 146962 h 148557"/>
              <a:gd name="connsiteX4" fmla="*/ 448407 w 998345"/>
              <a:gd name="connsiteY4" fmla="*/ 118387 h 148557"/>
              <a:gd name="connsiteX5" fmla="*/ 732 w 998345"/>
              <a:gd name="connsiteY5" fmla="*/ 143787 h 148557"/>
              <a:gd name="connsiteX6" fmla="*/ 553182 w 998345"/>
              <a:gd name="connsiteY6" fmla="*/ 108862 h 148557"/>
              <a:gd name="connsiteX7" fmla="*/ 188057 w 998345"/>
              <a:gd name="connsiteY7" fmla="*/ 29487 h 148557"/>
              <a:gd name="connsiteX8" fmla="*/ 467457 w 998345"/>
              <a:gd name="connsiteY8" fmla="*/ 73937 h 148557"/>
              <a:gd name="connsiteX9" fmla="*/ 32482 w 998345"/>
              <a:gd name="connsiteY9" fmla="*/ 912 h 14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345" h="148557">
                <a:moveTo>
                  <a:pt x="32482" y="912"/>
                </a:moveTo>
                <a:cubicBezTo>
                  <a:pt x="63703" y="10966"/>
                  <a:pt x="566411" y="110450"/>
                  <a:pt x="654782" y="134262"/>
                </a:cubicBezTo>
                <a:cubicBezTo>
                  <a:pt x="743153" y="158074"/>
                  <a:pt x="505557" y="141670"/>
                  <a:pt x="562707" y="143787"/>
                </a:cubicBezTo>
                <a:cubicBezTo>
                  <a:pt x="619857" y="145904"/>
                  <a:pt x="1016732" y="151195"/>
                  <a:pt x="997682" y="146962"/>
                </a:cubicBezTo>
                <a:cubicBezTo>
                  <a:pt x="978632" y="142729"/>
                  <a:pt x="614565" y="118916"/>
                  <a:pt x="448407" y="118387"/>
                </a:cubicBezTo>
                <a:cubicBezTo>
                  <a:pt x="282249" y="117858"/>
                  <a:pt x="-16730" y="145374"/>
                  <a:pt x="732" y="143787"/>
                </a:cubicBezTo>
                <a:cubicBezTo>
                  <a:pt x="18194" y="142200"/>
                  <a:pt x="521961" y="127912"/>
                  <a:pt x="553182" y="108862"/>
                </a:cubicBezTo>
                <a:cubicBezTo>
                  <a:pt x="584403" y="89812"/>
                  <a:pt x="202344" y="35308"/>
                  <a:pt x="188057" y="29487"/>
                </a:cubicBezTo>
                <a:cubicBezTo>
                  <a:pt x="173770" y="23666"/>
                  <a:pt x="490740" y="80816"/>
                  <a:pt x="467457" y="73937"/>
                </a:cubicBezTo>
                <a:cubicBezTo>
                  <a:pt x="444174" y="67058"/>
                  <a:pt x="1261" y="-9142"/>
                  <a:pt x="32482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0A035367-54E5-20F9-FEAA-3152F43025BC}"/>
              </a:ext>
            </a:extLst>
          </p:cNvPr>
          <p:cNvSpPr/>
          <p:nvPr/>
        </p:nvSpPr>
        <p:spPr>
          <a:xfrm>
            <a:off x="5184769" y="6874651"/>
            <a:ext cx="830957" cy="234795"/>
          </a:xfrm>
          <a:custGeom>
            <a:avLst/>
            <a:gdLst>
              <a:gd name="connsiteX0" fmla="*/ 114306 w 830957"/>
              <a:gd name="connsiteY0" fmla="*/ 11924 h 234795"/>
              <a:gd name="connsiteX1" fmla="*/ 809631 w 830957"/>
              <a:gd name="connsiteY1" fmla="*/ 138924 h 234795"/>
              <a:gd name="connsiteX2" fmla="*/ 644531 w 830957"/>
              <a:gd name="connsiteY2" fmla="*/ 97649 h 234795"/>
              <a:gd name="connsiteX3" fmla="*/ 561981 w 830957"/>
              <a:gd name="connsiteY3" fmla="*/ 37324 h 234795"/>
              <a:gd name="connsiteX4" fmla="*/ 698506 w 830957"/>
              <a:gd name="connsiteY4" fmla="*/ 116699 h 234795"/>
              <a:gd name="connsiteX5" fmla="*/ 600081 w 830957"/>
              <a:gd name="connsiteY5" fmla="*/ 177024 h 234795"/>
              <a:gd name="connsiteX6" fmla="*/ 498481 w 830957"/>
              <a:gd name="connsiteY6" fmla="*/ 234174 h 234795"/>
              <a:gd name="connsiteX7" fmla="*/ 660406 w 830957"/>
              <a:gd name="connsiteY7" fmla="*/ 138924 h 234795"/>
              <a:gd name="connsiteX8" fmla="*/ 358781 w 830957"/>
              <a:gd name="connsiteY8" fmla="*/ 88124 h 234795"/>
              <a:gd name="connsiteX9" fmla="*/ 581031 w 830957"/>
              <a:gd name="connsiteY9" fmla="*/ 103999 h 234795"/>
              <a:gd name="connsiteX10" fmla="*/ 47631 w 830957"/>
              <a:gd name="connsiteY10" fmla="*/ 15099 h 234795"/>
              <a:gd name="connsiteX11" fmla="*/ 114306 w 830957"/>
              <a:gd name="connsiteY11" fmla="*/ 11924 h 2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957" h="234795">
                <a:moveTo>
                  <a:pt x="114306" y="11924"/>
                </a:moveTo>
                <a:cubicBezTo>
                  <a:pt x="241306" y="32561"/>
                  <a:pt x="721260" y="124637"/>
                  <a:pt x="809631" y="138924"/>
                </a:cubicBezTo>
                <a:cubicBezTo>
                  <a:pt x="898002" y="153211"/>
                  <a:pt x="685806" y="114582"/>
                  <a:pt x="644531" y="97649"/>
                </a:cubicBezTo>
                <a:cubicBezTo>
                  <a:pt x="603256" y="80716"/>
                  <a:pt x="552985" y="34149"/>
                  <a:pt x="561981" y="37324"/>
                </a:cubicBezTo>
                <a:cubicBezTo>
                  <a:pt x="570977" y="40499"/>
                  <a:pt x="692156" y="93416"/>
                  <a:pt x="698506" y="116699"/>
                </a:cubicBezTo>
                <a:cubicBezTo>
                  <a:pt x="704856" y="139982"/>
                  <a:pt x="633419" y="157445"/>
                  <a:pt x="600081" y="177024"/>
                </a:cubicBezTo>
                <a:cubicBezTo>
                  <a:pt x="566744" y="196603"/>
                  <a:pt x="488427" y="240524"/>
                  <a:pt x="498481" y="234174"/>
                </a:cubicBezTo>
                <a:cubicBezTo>
                  <a:pt x="508535" y="227824"/>
                  <a:pt x="683689" y="163266"/>
                  <a:pt x="660406" y="138924"/>
                </a:cubicBezTo>
                <a:cubicBezTo>
                  <a:pt x="637123" y="114582"/>
                  <a:pt x="372010" y="93945"/>
                  <a:pt x="358781" y="88124"/>
                </a:cubicBezTo>
                <a:cubicBezTo>
                  <a:pt x="345552" y="82303"/>
                  <a:pt x="632889" y="116170"/>
                  <a:pt x="581031" y="103999"/>
                </a:cubicBezTo>
                <a:cubicBezTo>
                  <a:pt x="529173" y="91828"/>
                  <a:pt x="127535" y="29386"/>
                  <a:pt x="47631" y="15099"/>
                </a:cubicBezTo>
                <a:cubicBezTo>
                  <a:pt x="-32273" y="812"/>
                  <a:pt x="-12694" y="-8713"/>
                  <a:pt x="114306" y="11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4B9908AF-2B72-A287-0F7D-52CC6DB3E741}"/>
              </a:ext>
            </a:extLst>
          </p:cNvPr>
          <p:cNvSpPr/>
          <p:nvPr/>
        </p:nvSpPr>
        <p:spPr>
          <a:xfrm>
            <a:off x="5819698" y="7003067"/>
            <a:ext cx="431944" cy="312004"/>
          </a:xfrm>
          <a:custGeom>
            <a:avLst/>
            <a:gdLst>
              <a:gd name="connsiteX0" fmla="*/ 77 w 431944"/>
              <a:gd name="connsiteY0" fmla="*/ 51783 h 312004"/>
              <a:gd name="connsiteX1" fmla="*/ 377902 w 431944"/>
              <a:gd name="connsiteY1" fmla="*/ 26383 h 312004"/>
              <a:gd name="connsiteX2" fmla="*/ 228677 w 431944"/>
              <a:gd name="connsiteY2" fmla="*/ 80358 h 312004"/>
              <a:gd name="connsiteX3" fmla="*/ 320752 w 431944"/>
              <a:gd name="connsiteY3" fmla="*/ 175608 h 312004"/>
              <a:gd name="connsiteX4" fmla="*/ 254077 w 431944"/>
              <a:gd name="connsiteY4" fmla="*/ 147033 h 312004"/>
              <a:gd name="connsiteX5" fmla="*/ 425527 w 431944"/>
              <a:gd name="connsiteY5" fmla="*/ 308958 h 312004"/>
              <a:gd name="connsiteX6" fmla="*/ 381077 w 431944"/>
              <a:gd name="connsiteY6" fmla="*/ 242283 h 312004"/>
              <a:gd name="connsiteX7" fmla="*/ 244552 w 431944"/>
              <a:gd name="connsiteY7" fmla="*/ 112108 h 312004"/>
              <a:gd name="connsiteX8" fmla="*/ 165177 w 431944"/>
              <a:gd name="connsiteY8" fmla="*/ 124808 h 312004"/>
              <a:gd name="connsiteX9" fmla="*/ 342977 w 431944"/>
              <a:gd name="connsiteY9" fmla="*/ 983 h 312004"/>
              <a:gd name="connsiteX10" fmla="*/ 77 w 431944"/>
              <a:gd name="connsiteY10" fmla="*/ 51783 h 31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944" h="312004">
                <a:moveTo>
                  <a:pt x="77" y="51783"/>
                </a:moveTo>
                <a:cubicBezTo>
                  <a:pt x="5898" y="56016"/>
                  <a:pt x="339802" y="21620"/>
                  <a:pt x="377902" y="26383"/>
                </a:cubicBezTo>
                <a:cubicBezTo>
                  <a:pt x="416002" y="31145"/>
                  <a:pt x="238202" y="55487"/>
                  <a:pt x="228677" y="80358"/>
                </a:cubicBezTo>
                <a:cubicBezTo>
                  <a:pt x="219152" y="105229"/>
                  <a:pt x="316519" y="164496"/>
                  <a:pt x="320752" y="175608"/>
                </a:cubicBezTo>
                <a:cubicBezTo>
                  <a:pt x="324985" y="186721"/>
                  <a:pt x="236615" y="124808"/>
                  <a:pt x="254077" y="147033"/>
                </a:cubicBezTo>
                <a:cubicBezTo>
                  <a:pt x="271539" y="169258"/>
                  <a:pt x="404360" y="293083"/>
                  <a:pt x="425527" y="308958"/>
                </a:cubicBezTo>
                <a:cubicBezTo>
                  <a:pt x="446694" y="324833"/>
                  <a:pt x="411239" y="275091"/>
                  <a:pt x="381077" y="242283"/>
                </a:cubicBezTo>
                <a:cubicBezTo>
                  <a:pt x="350915" y="209475"/>
                  <a:pt x="280535" y="131687"/>
                  <a:pt x="244552" y="112108"/>
                </a:cubicBezTo>
                <a:cubicBezTo>
                  <a:pt x="208569" y="92529"/>
                  <a:pt x="148773" y="143329"/>
                  <a:pt x="165177" y="124808"/>
                </a:cubicBezTo>
                <a:cubicBezTo>
                  <a:pt x="181581" y="106287"/>
                  <a:pt x="366260" y="9979"/>
                  <a:pt x="342977" y="983"/>
                </a:cubicBezTo>
                <a:cubicBezTo>
                  <a:pt x="319694" y="-8013"/>
                  <a:pt x="-5744" y="47550"/>
                  <a:pt x="77" y="51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7240DFCB-9563-81D2-0C66-58CA23D9F106}"/>
              </a:ext>
            </a:extLst>
          </p:cNvPr>
          <p:cNvSpPr/>
          <p:nvPr/>
        </p:nvSpPr>
        <p:spPr>
          <a:xfrm>
            <a:off x="5079981" y="6851548"/>
            <a:ext cx="138221" cy="118409"/>
          </a:xfrm>
          <a:custGeom>
            <a:avLst/>
            <a:gdLst>
              <a:gd name="connsiteX0" fmla="*/ 19 w 138221"/>
              <a:gd name="connsiteY0" fmla="*/ 102 h 118409"/>
              <a:gd name="connsiteX1" fmla="*/ 127019 w 138221"/>
              <a:gd name="connsiteY1" fmla="*/ 111227 h 118409"/>
              <a:gd name="connsiteX2" fmla="*/ 117494 w 138221"/>
              <a:gd name="connsiteY2" fmla="*/ 92177 h 118409"/>
              <a:gd name="connsiteX3" fmla="*/ 19 w 138221"/>
              <a:gd name="connsiteY3" fmla="*/ 102 h 11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21" h="118409">
                <a:moveTo>
                  <a:pt x="19" y="102"/>
                </a:moveTo>
                <a:cubicBezTo>
                  <a:pt x="1606" y="3277"/>
                  <a:pt x="127019" y="111227"/>
                  <a:pt x="127019" y="111227"/>
                </a:cubicBezTo>
                <a:cubicBezTo>
                  <a:pt x="146598" y="126573"/>
                  <a:pt x="138661" y="115990"/>
                  <a:pt x="117494" y="92177"/>
                </a:cubicBezTo>
                <a:cubicBezTo>
                  <a:pt x="96327" y="68365"/>
                  <a:pt x="-1568" y="-3073"/>
                  <a:pt x="19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85056E19-9BBD-6C10-6960-132F9D0A34C0}"/>
              </a:ext>
            </a:extLst>
          </p:cNvPr>
          <p:cNvSpPr/>
          <p:nvPr/>
        </p:nvSpPr>
        <p:spPr>
          <a:xfrm>
            <a:off x="5143070" y="7108819"/>
            <a:ext cx="705804" cy="168281"/>
          </a:xfrm>
          <a:custGeom>
            <a:avLst/>
            <a:gdLst>
              <a:gd name="connsiteX0" fmla="*/ 430 w 705804"/>
              <a:gd name="connsiteY0" fmla="*/ 6 h 168281"/>
              <a:gd name="connsiteX1" fmla="*/ 308405 w 705804"/>
              <a:gd name="connsiteY1" fmla="*/ 158756 h 168281"/>
              <a:gd name="connsiteX2" fmla="*/ 200455 w 705804"/>
              <a:gd name="connsiteY2" fmla="*/ 127006 h 168281"/>
              <a:gd name="connsiteX3" fmla="*/ 702105 w 705804"/>
              <a:gd name="connsiteY3" fmla="*/ 168281 h 168281"/>
              <a:gd name="connsiteX4" fmla="*/ 419530 w 705804"/>
              <a:gd name="connsiteY4" fmla="*/ 127006 h 168281"/>
              <a:gd name="connsiteX5" fmla="*/ 251255 w 705804"/>
              <a:gd name="connsiteY5" fmla="*/ 123831 h 168281"/>
              <a:gd name="connsiteX6" fmla="*/ 286180 w 705804"/>
              <a:gd name="connsiteY6" fmla="*/ 152406 h 168281"/>
              <a:gd name="connsiteX7" fmla="*/ 152830 w 705804"/>
              <a:gd name="connsiteY7" fmla="*/ 107956 h 168281"/>
              <a:gd name="connsiteX8" fmla="*/ 238555 w 705804"/>
              <a:gd name="connsiteY8" fmla="*/ 152406 h 168281"/>
              <a:gd name="connsiteX9" fmla="*/ 430 w 705804"/>
              <a:gd name="connsiteY9" fmla="*/ 6 h 16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804" h="168281">
                <a:moveTo>
                  <a:pt x="430" y="6"/>
                </a:moveTo>
                <a:cubicBezTo>
                  <a:pt x="12072" y="1064"/>
                  <a:pt x="275068" y="137589"/>
                  <a:pt x="308405" y="158756"/>
                </a:cubicBezTo>
                <a:cubicBezTo>
                  <a:pt x="341742" y="179923"/>
                  <a:pt x="134838" y="125419"/>
                  <a:pt x="200455" y="127006"/>
                </a:cubicBezTo>
                <a:cubicBezTo>
                  <a:pt x="266072" y="128593"/>
                  <a:pt x="665593" y="168281"/>
                  <a:pt x="702105" y="168281"/>
                </a:cubicBezTo>
                <a:cubicBezTo>
                  <a:pt x="738617" y="168281"/>
                  <a:pt x="494672" y="134414"/>
                  <a:pt x="419530" y="127006"/>
                </a:cubicBezTo>
                <a:cubicBezTo>
                  <a:pt x="344388" y="119598"/>
                  <a:pt x="273480" y="119598"/>
                  <a:pt x="251255" y="123831"/>
                </a:cubicBezTo>
                <a:cubicBezTo>
                  <a:pt x="229030" y="128064"/>
                  <a:pt x="302584" y="155052"/>
                  <a:pt x="286180" y="152406"/>
                </a:cubicBezTo>
                <a:cubicBezTo>
                  <a:pt x="269776" y="149760"/>
                  <a:pt x="160767" y="107956"/>
                  <a:pt x="152830" y="107956"/>
                </a:cubicBezTo>
                <a:cubicBezTo>
                  <a:pt x="144893" y="107956"/>
                  <a:pt x="260251" y="170398"/>
                  <a:pt x="238555" y="152406"/>
                </a:cubicBezTo>
                <a:cubicBezTo>
                  <a:pt x="216859" y="134414"/>
                  <a:pt x="-11212" y="-1052"/>
                  <a:pt x="4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A4EB1A36-EAE7-031A-AA62-40497353D6AE}"/>
              </a:ext>
            </a:extLst>
          </p:cNvPr>
          <p:cNvSpPr/>
          <p:nvPr/>
        </p:nvSpPr>
        <p:spPr>
          <a:xfrm>
            <a:off x="5335756" y="7124647"/>
            <a:ext cx="744410" cy="155912"/>
          </a:xfrm>
          <a:custGeom>
            <a:avLst/>
            <a:gdLst>
              <a:gd name="connsiteX0" fmla="*/ 1419 w 744410"/>
              <a:gd name="connsiteY0" fmla="*/ 15928 h 155912"/>
              <a:gd name="connsiteX1" fmla="*/ 515769 w 744410"/>
              <a:gd name="connsiteY1" fmla="*/ 53 h 155912"/>
              <a:gd name="connsiteX2" fmla="*/ 490369 w 744410"/>
              <a:gd name="connsiteY2" fmla="*/ 22278 h 155912"/>
              <a:gd name="connsiteX3" fmla="*/ 636419 w 744410"/>
              <a:gd name="connsiteY3" fmla="*/ 63553 h 155912"/>
              <a:gd name="connsiteX4" fmla="*/ 744369 w 744410"/>
              <a:gd name="connsiteY4" fmla="*/ 34978 h 155912"/>
              <a:gd name="connsiteX5" fmla="*/ 649119 w 744410"/>
              <a:gd name="connsiteY5" fmla="*/ 73078 h 155912"/>
              <a:gd name="connsiteX6" fmla="*/ 636419 w 744410"/>
              <a:gd name="connsiteY6" fmla="*/ 155628 h 155912"/>
              <a:gd name="connsiteX7" fmla="*/ 595144 w 744410"/>
              <a:gd name="connsiteY7" fmla="*/ 101653 h 155912"/>
              <a:gd name="connsiteX8" fmla="*/ 503069 w 744410"/>
              <a:gd name="connsiteY8" fmla="*/ 142928 h 155912"/>
              <a:gd name="connsiteX9" fmla="*/ 547519 w 744410"/>
              <a:gd name="connsiteY9" fmla="*/ 69903 h 155912"/>
              <a:gd name="connsiteX10" fmla="*/ 461794 w 744410"/>
              <a:gd name="connsiteY10" fmla="*/ 31803 h 155912"/>
              <a:gd name="connsiteX11" fmla="*/ 226844 w 744410"/>
              <a:gd name="connsiteY11" fmla="*/ 34978 h 155912"/>
              <a:gd name="connsiteX12" fmla="*/ 357019 w 744410"/>
              <a:gd name="connsiteY12" fmla="*/ 12753 h 155912"/>
              <a:gd name="connsiteX13" fmla="*/ 1419 w 744410"/>
              <a:gd name="connsiteY13" fmla="*/ 15928 h 15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410" h="155912">
                <a:moveTo>
                  <a:pt x="1419" y="15928"/>
                </a:moveTo>
                <a:cubicBezTo>
                  <a:pt x="27877" y="13811"/>
                  <a:pt x="434277" y="-1005"/>
                  <a:pt x="515769" y="53"/>
                </a:cubicBezTo>
                <a:cubicBezTo>
                  <a:pt x="597261" y="1111"/>
                  <a:pt x="470261" y="11695"/>
                  <a:pt x="490369" y="22278"/>
                </a:cubicBezTo>
                <a:cubicBezTo>
                  <a:pt x="510477" y="32861"/>
                  <a:pt x="594086" y="61436"/>
                  <a:pt x="636419" y="63553"/>
                </a:cubicBezTo>
                <a:cubicBezTo>
                  <a:pt x="678752" y="65670"/>
                  <a:pt x="742252" y="33390"/>
                  <a:pt x="744369" y="34978"/>
                </a:cubicBezTo>
                <a:cubicBezTo>
                  <a:pt x="746486" y="36566"/>
                  <a:pt x="667111" y="52970"/>
                  <a:pt x="649119" y="73078"/>
                </a:cubicBezTo>
                <a:cubicBezTo>
                  <a:pt x="631127" y="93186"/>
                  <a:pt x="645415" y="150866"/>
                  <a:pt x="636419" y="155628"/>
                </a:cubicBezTo>
                <a:cubicBezTo>
                  <a:pt x="627423" y="160390"/>
                  <a:pt x="617369" y="103770"/>
                  <a:pt x="595144" y="101653"/>
                </a:cubicBezTo>
                <a:cubicBezTo>
                  <a:pt x="572919" y="99536"/>
                  <a:pt x="511006" y="148220"/>
                  <a:pt x="503069" y="142928"/>
                </a:cubicBezTo>
                <a:cubicBezTo>
                  <a:pt x="495132" y="137636"/>
                  <a:pt x="554398" y="88424"/>
                  <a:pt x="547519" y="69903"/>
                </a:cubicBezTo>
                <a:cubicBezTo>
                  <a:pt x="540640" y="51382"/>
                  <a:pt x="515240" y="37624"/>
                  <a:pt x="461794" y="31803"/>
                </a:cubicBezTo>
                <a:cubicBezTo>
                  <a:pt x="408348" y="25982"/>
                  <a:pt x="244307" y="38153"/>
                  <a:pt x="226844" y="34978"/>
                </a:cubicBezTo>
                <a:cubicBezTo>
                  <a:pt x="209382" y="31803"/>
                  <a:pt x="387181" y="16986"/>
                  <a:pt x="357019" y="12753"/>
                </a:cubicBezTo>
                <a:cubicBezTo>
                  <a:pt x="326857" y="8520"/>
                  <a:pt x="-25039" y="18045"/>
                  <a:pt x="1419" y="15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F4CA715-FFD3-A77F-F3ED-61F7DB50F22E}"/>
              </a:ext>
            </a:extLst>
          </p:cNvPr>
          <p:cNvSpPr/>
          <p:nvPr/>
        </p:nvSpPr>
        <p:spPr>
          <a:xfrm>
            <a:off x="5492657" y="7187989"/>
            <a:ext cx="492456" cy="184648"/>
          </a:xfrm>
          <a:custGeom>
            <a:avLst/>
            <a:gdLst>
              <a:gd name="connsiteX0" fmla="*/ 492218 w 492456"/>
              <a:gd name="connsiteY0" fmla="*/ 211 h 184648"/>
              <a:gd name="connsiteX1" fmla="*/ 298543 w 492456"/>
              <a:gd name="connsiteY1" fmla="*/ 114511 h 184648"/>
              <a:gd name="connsiteX2" fmla="*/ 93 w 492456"/>
              <a:gd name="connsiteY2" fmla="*/ 184361 h 184648"/>
              <a:gd name="connsiteX3" fmla="*/ 330293 w 492456"/>
              <a:gd name="connsiteY3" fmla="*/ 89111 h 184648"/>
              <a:gd name="connsiteX4" fmla="*/ 492218 w 492456"/>
              <a:gd name="connsiteY4" fmla="*/ 211 h 18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56" h="184648">
                <a:moveTo>
                  <a:pt x="492218" y="211"/>
                </a:moveTo>
                <a:cubicBezTo>
                  <a:pt x="486926" y="4444"/>
                  <a:pt x="380564" y="83819"/>
                  <a:pt x="298543" y="114511"/>
                </a:cubicBezTo>
                <a:cubicBezTo>
                  <a:pt x="216522" y="145203"/>
                  <a:pt x="-5199" y="188594"/>
                  <a:pt x="93" y="184361"/>
                </a:cubicBezTo>
                <a:cubicBezTo>
                  <a:pt x="5385" y="180128"/>
                  <a:pt x="246685" y="121919"/>
                  <a:pt x="330293" y="89111"/>
                </a:cubicBezTo>
                <a:cubicBezTo>
                  <a:pt x="413901" y="56303"/>
                  <a:pt x="497510" y="-4022"/>
                  <a:pt x="492218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3DE07640-69AD-6DAA-A858-9AFF905B2FED}"/>
              </a:ext>
            </a:extLst>
          </p:cNvPr>
          <p:cNvSpPr/>
          <p:nvPr/>
        </p:nvSpPr>
        <p:spPr>
          <a:xfrm>
            <a:off x="5599984" y="7290351"/>
            <a:ext cx="505590" cy="123978"/>
          </a:xfrm>
          <a:custGeom>
            <a:avLst/>
            <a:gdLst>
              <a:gd name="connsiteX0" fmla="*/ 505541 w 505590"/>
              <a:gd name="connsiteY0" fmla="*/ 5799 h 123978"/>
              <a:gd name="connsiteX1" fmla="*/ 273766 w 505590"/>
              <a:gd name="connsiteY1" fmla="*/ 50249 h 123978"/>
              <a:gd name="connsiteX2" fmla="*/ 716 w 505590"/>
              <a:gd name="connsiteY2" fmla="*/ 123274 h 123978"/>
              <a:gd name="connsiteX3" fmla="*/ 359491 w 505590"/>
              <a:gd name="connsiteY3" fmla="*/ 2624 h 123978"/>
              <a:gd name="connsiteX4" fmla="*/ 254716 w 505590"/>
              <a:gd name="connsiteY4" fmla="*/ 37549 h 123978"/>
              <a:gd name="connsiteX5" fmla="*/ 505541 w 505590"/>
              <a:gd name="connsiteY5" fmla="*/ 5799 h 1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590" h="123978">
                <a:moveTo>
                  <a:pt x="505541" y="5799"/>
                </a:moveTo>
                <a:cubicBezTo>
                  <a:pt x="508716" y="7916"/>
                  <a:pt x="357903" y="30670"/>
                  <a:pt x="273766" y="50249"/>
                </a:cubicBezTo>
                <a:cubicBezTo>
                  <a:pt x="189628" y="69828"/>
                  <a:pt x="-13571" y="131211"/>
                  <a:pt x="716" y="123274"/>
                </a:cubicBezTo>
                <a:cubicBezTo>
                  <a:pt x="15003" y="115337"/>
                  <a:pt x="359491" y="2624"/>
                  <a:pt x="359491" y="2624"/>
                </a:cubicBezTo>
                <a:cubicBezTo>
                  <a:pt x="401824" y="-11663"/>
                  <a:pt x="227199" y="37020"/>
                  <a:pt x="254716" y="37549"/>
                </a:cubicBezTo>
                <a:cubicBezTo>
                  <a:pt x="282233" y="38078"/>
                  <a:pt x="502366" y="3682"/>
                  <a:pt x="505541" y="5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CE8905FC-9D7E-AD53-4FB4-4A1A0DE52E69}"/>
              </a:ext>
            </a:extLst>
          </p:cNvPr>
          <p:cNvSpPr/>
          <p:nvPr/>
        </p:nvSpPr>
        <p:spPr>
          <a:xfrm>
            <a:off x="5455733" y="7308837"/>
            <a:ext cx="246709" cy="166991"/>
          </a:xfrm>
          <a:custGeom>
            <a:avLst/>
            <a:gdLst>
              <a:gd name="connsiteX0" fmla="*/ 246567 w 246709"/>
              <a:gd name="connsiteY0" fmla="*/ 13 h 166991"/>
              <a:gd name="connsiteX1" fmla="*/ 40192 w 246709"/>
              <a:gd name="connsiteY1" fmla="*/ 88913 h 166991"/>
              <a:gd name="connsiteX2" fmla="*/ 217992 w 246709"/>
              <a:gd name="connsiteY2" fmla="*/ 165113 h 166991"/>
              <a:gd name="connsiteX3" fmla="*/ 129092 w 246709"/>
              <a:gd name="connsiteY3" fmla="*/ 139713 h 166991"/>
              <a:gd name="connsiteX4" fmla="*/ 2092 w 246709"/>
              <a:gd name="connsiteY4" fmla="*/ 95263 h 166991"/>
              <a:gd name="connsiteX5" fmla="*/ 246567 w 246709"/>
              <a:gd name="connsiteY5" fmla="*/ 13 h 16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09" h="166991">
                <a:moveTo>
                  <a:pt x="246567" y="13"/>
                </a:moveTo>
                <a:cubicBezTo>
                  <a:pt x="252917" y="-1045"/>
                  <a:pt x="44954" y="61396"/>
                  <a:pt x="40192" y="88913"/>
                </a:cubicBezTo>
                <a:cubicBezTo>
                  <a:pt x="35430" y="116430"/>
                  <a:pt x="203175" y="156646"/>
                  <a:pt x="217992" y="165113"/>
                </a:cubicBezTo>
                <a:cubicBezTo>
                  <a:pt x="232809" y="173580"/>
                  <a:pt x="165075" y="151355"/>
                  <a:pt x="129092" y="139713"/>
                </a:cubicBezTo>
                <a:cubicBezTo>
                  <a:pt x="93109" y="128071"/>
                  <a:pt x="-16429" y="113784"/>
                  <a:pt x="2092" y="95263"/>
                </a:cubicBezTo>
                <a:cubicBezTo>
                  <a:pt x="20613" y="76742"/>
                  <a:pt x="240217" y="1071"/>
                  <a:pt x="24656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7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-DRAGON、11年5ヶ月ぶりに3rdアルバム『ÜBERMENSCH』をリリース！" hidden="1">
            <a:extLst>
              <a:ext uri="{FF2B5EF4-FFF2-40B4-BE49-F238E27FC236}">
                <a16:creationId xmlns:a16="http://schemas.microsoft.com/office/drawing/2014/main" id="{2E83887F-002D-D758-98BC-12C546D4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637776" cy="120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AAAEA7F7-0A43-547D-4F62-23EEA7C233CA}"/>
              </a:ext>
            </a:extLst>
          </p:cNvPr>
          <p:cNvGrpSpPr/>
          <p:nvPr/>
        </p:nvGrpSpPr>
        <p:grpSpPr>
          <a:xfrm>
            <a:off x="2638418" y="2717430"/>
            <a:ext cx="4352634" cy="5039884"/>
            <a:chOff x="2638418" y="2717430"/>
            <a:chExt cx="4352634" cy="5039884"/>
          </a:xfrm>
        </p:grpSpPr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6A33BF8-14C6-18F5-3575-157EF68580F5}"/>
                </a:ext>
              </a:extLst>
            </p:cNvPr>
            <p:cNvSpPr/>
            <p:nvPr/>
          </p:nvSpPr>
          <p:spPr>
            <a:xfrm>
              <a:off x="3039647" y="5453929"/>
              <a:ext cx="355142" cy="86772"/>
            </a:xfrm>
            <a:custGeom>
              <a:avLst/>
              <a:gdLst>
                <a:gd name="connsiteX0" fmla="*/ 2003 w 355142"/>
                <a:gd name="connsiteY0" fmla="*/ 721 h 86772"/>
                <a:gd name="connsiteX1" fmla="*/ 224253 w 355142"/>
                <a:gd name="connsiteY1" fmla="*/ 51521 h 86772"/>
                <a:gd name="connsiteX2" fmla="*/ 163928 w 355142"/>
                <a:gd name="connsiteY2" fmla="*/ 35646 h 86772"/>
                <a:gd name="connsiteX3" fmla="*/ 284578 w 355142"/>
                <a:gd name="connsiteY3" fmla="*/ 61046 h 86772"/>
                <a:gd name="connsiteX4" fmla="*/ 297278 w 355142"/>
                <a:gd name="connsiteY4" fmla="*/ 54696 h 86772"/>
                <a:gd name="connsiteX5" fmla="*/ 354428 w 355142"/>
                <a:gd name="connsiteY5" fmla="*/ 80096 h 86772"/>
                <a:gd name="connsiteX6" fmla="*/ 325853 w 355142"/>
                <a:gd name="connsiteY6" fmla="*/ 73746 h 86772"/>
                <a:gd name="connsiteX7" fmla="*/ 275053 w 355142"/>
                <a:gd name="connsiteY7" fmla="*/ 86446 h 86772"/>
                <a:gd name="connsiteX8" fmla="*/ 281403 w 355142"/>
                <a:gd name="connsiteY8" fmla="*/ 57871 h 86772"/>
                <a:gd name="connsiteX9" fmla="*/ 167103 w 355142"/>
                <a:gd name="connsiteY9" fmla="*/ 35646 h 86772"/>
                <a:gd name="connsiteX10" fmla="*/ 221078 w 355142"/>
                <a:gd name="connsiteY10" fmla="*/ 83271 h 86772"/>
                <a:gd name="connsiteX11" fmla="*/ 170278 w 355142"/>
                <a:gd name="connsiteY11" fmla="*/ 41996 h 86772"/>
                <a:gd name="connsiteX12" fmla="*/ 116303 w 355142"/>
                <a:gd name="connsiteY12" fmla="*/ 22946 h 86772"/>
                <a:gd name="connsiteX13" fmla="*/ 2003 w 355142"/>
                <a:gd name="connsiteY13" fmla="*/ 721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142" h="86772">
                  <a:moveTo>
                    <a:pt x="2003" y="721"/>
                  </a:moveTo>
                  <a:cubicBezTo>
                    <a:pt x="19995" y="5484"/>
                    <a:pt x="197265" y="45700"/>
                    <a:pt x="224253" y="51521"/>
                  </a:cubicBezTo>
                  <a:cubicBezTo>
                    <a:pt x="251241" y="57342"/>
                    <a:pt x="153874" y="34059"/>
                    <a:pt x="163928" y="35646"/>
                  </a:cubicBezTo>
                  <a:cubicBezTo>
                    <a:pt x="173982" y="37233"/>
                    <a:pt x="284578" y="61046"/>
                    <a:pt x="284578" y="61046"/>
                  </a:cubicBezTo>
                  <a:cubicBezTo>
                    <a:pt x="306803" y="64221"/>
                    <a:pt x="285636" y="51521"/>
                    <a:pt x="297278" y="54696"/>
                  </a:cubicBezTo>
                  <a:cubicBezTo>
                    <a:pt x="308920" y="57871"/>
                    <a:pt x="349666" y="76921"/>
                    <a:pt x="354428" y="80096"/>
                  </a:cubicBezTo>
                  <a:cubicBezTo>
                    <a:pt x="359190" y="83271"/>
                    <a:pt x="339082" y="72688"/>
                    <a:pt x="325853" y="73746"/>
                  </a:cubicBezTo>
                  <a:cubicBezTo>
                    <a:pt x="312624" y="74804"/>
                    <a:pt x="282461" y="89092"/>
                    <a:pt x="275053" y="86446"/>
                  </a:cubicBezTo>
                  <a:cubicBezTo>
                    <a:pt x="267645" y="83800"/>
                    <a:pt x="299395" y="66338"/>
                    <a:pt x="281403" y="57871"/>
                  </a:cubicBezTo>
                  <a:cubicBezTo>
                    <a:pt x="263411" y="49404"/>
                    <a:pt x="177157" y="31413"/>
                    <a:pt x="167103" y="35646"/>
                  </a:cubicBezTo>
                  <a:cubicBezTo>
                    <a:pt x="157049" y="39879"/>
                    <a:pt x="220549" y="82213"/>
                    <a:pt x="221078" y="83271"/>
                  </a:cubicBezTo>
                  <a:cubicBezTo>
                    <a:pt x="221607" y="84329"/>
                    <a:pt x="187740" y="52050"/>
                    <a:pt x="170278" y="41996"/>
                  </a:cubicBezTo>
                  <a:cubicBezTo>
                    <a:pt x="152816" y="31942"/>
                    <a:pt x="140115" y="29825"/>
                    <a:pt x="116303" y="22946"/>
                  </a:cubicBezTo>
                  <a:cubicBezTo>
                    <a:pt x="92491" y="16067"/>
                    <a:pt x="-15989" y="-4042"/>
                    <a:pt x="2003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5B02997D-EBC9-93E6-BE7F-5D51E418D183}"/>
                </a:ext>
              </a:extLst>
            </p:cNvPr>
            <p:cNvSpPr/>
            <p:nvPr/>
          </p:nvSpPr>
          <p:spPr>
            <a:xfrm>
              <a:off x="3003274" y="5438616"/>
              <a:ext cx="107672" cy="70641"/>
            </a:xfrm>
            <a:custGeom>
              <a:avLst/>
              <a:gdLst>
                <a:gd name="connsiteX0" fmla="*/ 51076 w 107672"/>
                <a:gd name="connsiteY0" fmla="*/ 159 h 70641"/>
                <a:gd name="connsiteX1" fmla="*/ 95526 w 107672"/>
                <a:gd name="connsiteY1" fmla="*/ 38259 h 70641"/>
                <a:gd name="connsiteX2" fmla="*/ 70126 w 107672"/>
                <a:gd name="connsiteY2" fmla="*/ 47784 h 70641"/>
                <a:gd name="connsiteX3" fmla="*/ 276 w 107672"/>
                <a:gd name="connsiteY3" fmla="*/ 70009 h 70641"/>
                <a:gd name="connsiteX4" fmla="*/ 47901 w 107672"/>
                <a:gd name="connsiteY4" fmla="*/ 63659 h 70641"/>
                <a:gd name="connsiteX5" fmla="*/ 101876 w 107672"/>
                <a:gd name="connsiteY5" fmla="*/ 54134 h 70641"/>
                <a:gd name="connsiteX6" fmla="*/ 101876 w 107672"/>
                <a:gd name="connsiteY6" fmla="*/ 25559 h 70641"/>
                <a:gd name="connsiteX7" fmla="*/ 51076 w 107672"/>
                <a:gd name="connsiteY7" fmla="*/ 159 h 7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72" h="70641">
                  <a:moveTo>
                    <a:pt x="51076" y="159"/>
                  </a:moveTo>
                  <a:cubicBezTo>
                    <a:pt x="50018" y="2276"/>
                    <a:pt x="92351" y="30321"/>
                    <a:pt x="95526" y="38259"/>
                  </a:cubicBezTo>
                  <a:cubicBezTo>
                    <a:pt x="98701" y="46197"/>
                    <a:pt x="86001" y="42492"/>
                    <a:pt x="70126" y="47784"/>
                  </a:cubicBezTo>
                  <a:cubicBezTo>
                    <a:pt x="54251" y="53076"/>
                    <a:pt x="3980" y="67363"/>
                    <a:pt x="276" y="70009"/>
                  </a:cubicBezTo>
                  <a:cubicBezTo>
                    <a:pt x="-3428" y="72655"/>
                    <a:pt x="30968" y="66305"/>
                    <a:pt x="47901" y="63659"/>
                  </a:cubicBezTo>
                  <a:cubicBezTo>
                    <a:pt x="64834" y="61013"/>
                    <a:pt x="92880" y="60484"/>
                    <a:pt x="101876" y="54134"/>
                  </a:cubicBezTo>
                  <a:cubicBezTo>
                    <a:pt x="110872" y="47784"/>
                    <a:pt x="108226" y="33496"/>
                    <a:pt x="101876" y="25559"/>
                  </a:cubicBezTo>
                  <a:cubicBezTo>
                    <a:pt x="95526" y="17622"/>
                    <a:pt x="52134" y="-1958"/>
                    <a:pt x="51076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C086836C-B771-F290-4CAD-9B38148A7246}"/>
                </a:ext>
              </a:extLst>
            </p:cNvPr>
            <p:cNvSpPr/>
            <p:nvPr/>
          </p:nvSpPr>
          <p:spPr>
            <a:xfrm>
              <a:off x="3038475" y="5448300"/>
              <a:ext cx="117496" cy="50823"/>
            </a:xfrm>
            <a:custGeom>
              <a:avLst/>
              <a:gdLst>
                <a:gd name="connsiteX0" fmla="*/ 0 w 117496"/>
                <a:gd name="connsiteY0" fmla="*/ 0 h 50823"/>
                <a:gd name="connsiteX1" fmla="*/ 50800 w 117496"/>
                <a:gd name="connsiteY1" fmla="*/ 38100 h 50823"/>
                <a:gd name="connsiteX2" fmla="*/ 34925 w 117496"/>
                <a:gd name="connsiteY2" fmla="*/ 50800 h 50823"/>
                <a:gd name="connsiteX3" fmla="*/ 73025 w 117496"/>
                <a:gd name="connsiteY3" fmla="*/ 41275 h 50823"/>
                <a:gd name="connsiteX4" fmla="*/ 117475 w 117496"/>
                <a:gd name="connsiteY4" fmla="*/ 41275 h 50823"/>
                <a:gd name="connsiteX5" fmla="*/ 79375 w 117496"/>
                <a:gd name="connsiteY5" fmla="*/ 31750 h 50823"/>
                <a:gd name="connsiteX6" fmla="*/ 0 w 117496"/>
                <a:gd name="connsiteY6" fmla="*/ 0 h 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96" h="50823">
                  <a:moveTo>
                    <a:pt x="0" y="0"/>
                  </a:moveTo>
                  <a:lnTo>
                    <a:pt x="50800" y="38100"/>
                  </a:lnTo>
                  <a:cubicBezTo>
                    <a:pt x="56621" y="46567"/>
                    <a:pt x="31221" y="50271"/>
                    <a:pt x="34925" y="50800"/>
                  </a:cubicBezTo>
                  <a:cubicBezTo>
                    <a:pt x="38629" y="51329"/>
                    <a:pt x="59267" y="42862"/>
                    <a:pt x="73025" y="41275"/>
                  </a:cubicBezTo>
                  <a:cubicBezTo>
                    <a:pt x="86783" y="39688"/>
                    <a:pt x="116417" y="42863"/>
                    <a:pt x="117475" y="41275"/>
                  </a:cubicBezTo>
                  <a:cubicBezTo>
                    <a:pt x="118533" y="39687"/>
                    <a:pt x="79375" y="31750"/>
                    <a:pt x="79375" y="317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EC9CF87-C657-CDAF-A051-D2954411146C}"/>
                </a:ext>
              </a:extLst>
            </p:cNvPr>
            <p:cNvSpPr/>
            <p:nvPr/>
          </p:nvSpPr>
          <p:spPr>
            <a:xfrm>
              <a:off x="3131265" y="5522713"/>
              <a:ext cx="235361" cy="165145"/>
            </a:xfrm>
            <a:custGeom>
              <a:avLst/>
              <a:gdLst>
                <a:gd name="connsiteX0" fmla="*/ 234235 w 235361"/>
                <a:gd name="connsiteY0" fmla="*/ 1787 h 165145"/>
                <a:gd name="connsiteX1" fmla="*/ 75485 w 235361"/>
                <a:gd name="connsiteY1" fmla="*/ 77987 h 165145"/>
                <a:gd name="connsiteX2" fmla="*/ 104060 w 235361"/>
                <a:gd name="connsiteY2" fmla="*/ 65287 h 165145"/>
                <a:gd name="connsiteX3" fmla="*/ 110410 w 235361"/>
                <a:gd name="connsiteY3" fmla="*/ 100212 h 165145"/>
                <a:gd name="connsiteX4" fmla="*/ 91360 w 235361"/>
                <a:gd name="connsiteY4" fmla="*/ 97037 h 165145"/>
                <a:gd name="connsiteX5" fmla="*/ 126285 w 235361"/>
                <a:gd name="connsiteY5" fmla="*/ 103387 h 165145"/>
                <a:gd name="connsiteX6" fmla="*/ 88185 w 235361"/>
                <a:gd name="connsiteY6" fmla="*/ 87512 h 165145"/>
                <a:gd name="connsiteX7" fmla="*/ 107235 w 235361"/>
                <a:gd name="connsiteY7" fmla="*/ 109737 h 165145"/>
                <a:gd name="connsiteX8" fmla="*/ 123110 w 235361"/>
                <a:gd name="connsiteY8" fmla="*/ 112912 h 165145"/>
                <a:gd name="connsiteX9" fmla="*/ 88185 w 235361"/>
                <a:gd name="connsiteY9" fmla="*/ 106562 h 165145"/>
                <a:gd name="connsiteX10" fmla="*/ 31035 w 235361"/>
                <a:gd name="connsiteY10" fmla="*/ 141487 h 165145"/>
                <a:gd name="connsiteX11" fmla="*/ 5635 w 235361"/>
                <a:gd name="connsiteY11" fmla="*/ 160537 h 165145"/>
                <a:gd name="connsiteX12" fmla="*/ 138985 w 235361"/>
                <a:gd name="connsiteY12" fmla="*/ 52587 h 165145"/>
                <a:gd name="connsiteX13" fmla="*/ 31035 w 235361"/>
                <a:gd name="connsiteY13" fmla="*/ 112912 h 165145"/>
                <a:gd name="connsiteX14" fmla="*/ 142160 w 235361"/>
                <a:gd name="connsiteY14" fmla="*/ 30362 h 165145"/>
                <a:gd name="connsiteX15" fmla="*/ 234235 w 235361"/>
                <a:gd name="connsiteY15" fmla="*/ 1787 h 1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361" h="165145">
                  <a:moveTo>
                    <a:pt x="234235" y="1787"/>
                  </a:moveTo>
                  <a:cubicBezTo>
                    <a:pt x="223122" y="9725"/>
                    <a:pt x="97181" y="67404"/>
                    <a:pt x="75485" y="77987"/>
                  </a:cubicBezTo>
                  <a:cubicBezTo>
                    <a:pt x="53789" y="88570"/>
                    <a:pt x="98239" y="61583"/>
                    <a:pt x="104060" y="65287"/>
                  </a:cubicBezTo>
                  <a:cubicBezTo>
                    <a:pt x="109881" y="68991"/>
                    <a:pt x="112527" y="94920"/>
                    <a:pt x="110410" y="100212"/>
                  </a:cubicBezTo>
                  <a:cubicBezTo>
                    <a:pt x="108293" y="105504"/>
                    <a:pt x="88714" y="96508"/>
                    <a:pt x="91360" y="97037"/>
                  </a:cubicBezTo>
                  <a:cubicBezTo>
                    <a:pt x="94006" y="97566"/>
                    <a:pt x="126814" y="104974"/>
                    <a:pt x="126285" y="103387"/>
                  </a:cubicBezTo>
                  <a:cubicBezTo>
                    <a:pt x="125756" y="101800"/>
                    <a:pt x="88185" y="87512"/>
                    <a:pt x="88185" y="87512"/>
                  </a:cubicBezTo>
                  <a:cubicBezTo>
                    <a:pt x="85010" y="88570"/>
                    <a:pt x="101414" y="105504"/>
                    <a:pt x="107235" y="109737"/>
                  </a:cubicBezTo>
                  <a:cubicBezTo>
                    <a:pt x="113056" y="113970"/>
                    <a:pt x="126285" y="113441"/>
                    <a:pt x="123110" y="112912"/>
                  </a:cubicBezTo>
                  <a:cubicBezTo>
                    <a:pt x="119935" y="112383"/>
                    <a:pt x="103531" y="101799"/>
                    <a:pt x="88185" y="106562"/>
                  </a:cubicBezTo>
                  <a:cubicBezTo>
                    <a:pt x="72839" y="111325"/>
                    <a:pt x="44793" y="132491"/>
                    <a:pt x="31035" y="141487"/>
                  </a:cubicBezTo>
                  <a:cubicBezTo>
                    <a:pt x="17277" y="150483"/>
                    <a:pt x="-12357" y="175354"/>
                    <a:pt x="5635" y="160537"/>
                  </a:cubicBezTo>
                  <a:cubicBezTo>
                    <a:pt x="23627" y="145720"/>
                    <a:pt x="134752" y="60524"/>
                    <a:pt x="138985" y="52587"/>
                  </a:cubicBezTo>
                  <a:cubicBezTo>
                    <a:pt x="143218" y="44650"/>
                    <a:pt x="30506" y="116616"/>
                    <a:pt x="31035" y="112912"/>
                  </a:cubicBezTo>
                  <a:cubicBezTo>
                    <a:pt x="31564" y="109208"/>
                    <a:pt x="113056" y="46766"/>
                    <a:pt x="142160" y="30362"/>
                  </a:cubicBezTo>
                  <a:cubicBezTo>
                    <a:pt x="171264" y="13958"/>
                    <a:pt x="245348" y="-6151"/>
                    <a:pt x="234235" y="1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B7A64DE0-4979-7E03-3C25-42C7A1B14DC8}"/>
                </a:ext>
              </a:extLst>
            </p:cNvPr>
            <p:cNvSpPr/>
            <p:nvPr/>
          </p:nvSpPr>
          <p:spPr>
            <a:xfrm>
              <a:off x="3063733" y="5463177"/>
              <a:ext cx="96808" cy="192048"/>
            </a:xfrm>
            <a:custGeom>
              <a:avLst/>
              <a:gdLst>
                <a:gd name="connsiteX0" fmla="*/ 142 w 96808"/>
                <a:gd name="connsiteY0" fmla="*/ 4173 h 192048"/>
                <a:gd name="connsiteX1" fmla="*/ 47767 w 96808"/>
                <a:gd name="connsiteY1" fmla="*/ 134348 h 192048"/>
                <a:gd name="connsiteX2" fmla="*/ 92217 w 96808"/>
                <a:gd name="connsiteY2" fmla="*/ 191498 h 192048"/>
                <a:gd name="connsiteX3" fmla="*/ 95392 w 96808"/>
                <a:gd name="connsiteY3" fmla="*/ 156573 h 192048"/>
                <a:gd name="connsiteX4" fmla="*/ 92217 w 96808"/>
                <a:gd name="connsiteY4" fmla="*/ 51798 h 192048"/>
                <a:gd name="connsiteX5" fmla="*/ 63642 w 96808"/>
                <a:gd name="connsiteY5" fmla="*/ 32748 h 192048"/>
                <a:gd name="connsiteX6" fmla="*/ 142 w 96808"/>
                <a:gd name="connsiteY6" fmla="*/ 4173 h 19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08" h="192048">
                  <a:moveTo>
                    <a:pt x="142" y="4173"/>
                  </a:moveTo>
                  <a:cubicBezTo>
                    <a:pt x="-2504" y="21106"/>
                    <a:pt x="32421" y="103127"/>
                    <a:pt x="47767" y="134348"/>
                  </a:cubicBezTo>
                  <a:cubicBezTo>
                    <a:pt x="63113" y="165569"/>
                    <a:pt x="84280" y="187794"/>
                    <a:pt x="92217" y="191498"/>
                  </a:cubicBezTo>
                  <a:cubicBezTo>
                    <a:pt x="100154" y="195202"/>
                    <a:pt x="95392" y="179856"/>
                    <a:pt x="95392" y="156573"/>
                  </a:cubicBezTo>
                  <a:cubicBezTo>
                    <a:pt x="95392" y="133290"/>
                    <a:pt x="97509" y="72435"/>
                    <a:pt x="92217" y="51798"/>
                  </a:cubicBezTo>
                  <a:cubicBezTo>
                    <a:pt x="86925" y="31161"/>
                    <a:pt x="72109" y="38569"/>
                    <a:pt x="63642" y="32748"/>
                  </a:cubicBezTo>
                  <a:cubicBezTo>
                    <a:pt x="55175" y="26927"/>
                    <a:pt x="2788" y="-12760"/>
                    <a:pt x="142" y="4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7AFCCD87-0E26-D6A1-C923-BF09FC5AB312}"/>
                </a:ext>
              </a:extLst>
            </p:cNvPr>
            <p:cNvSpPr/>
            <p:nvPr/>
          </p:nvSpPr>
          <p:spPr>
            <a:xfrm>
              <a:off x="3032090" y="5445008"/>
              <a:ext cx="321662" cy="92222"/>
            </a:xfrm>
            <a:custGeom>
              <a:avLst/>
              <a:gdLst>
                <a:gd name="connsiteX0" fmla="*/ 3210 w 321662"/>
                <a:gd name="connsiteY0" fmla="*/ 117 h 92222"/>
                <a:gd name="connsiteX1" fmla="*/ 279435 w 321662"/>
                <a:gd name="connsiteY1" fmla="*/ 63617 h 92222"/>
                <a:gd name="connsiteX2" fmla="*/ 317535 w 321662"/>
                <a:gd name="connsiteY2" fmla="*/ 76317 h 92222"/>
                <a:gd name="connsiteX3" fmla="*/ 247685 w 321662"/>
                <a:gd name="connsiteY3" fmla="*/ 63617 h 92222"/>
                <a:gd name="connsiteX4" fmla="*/ 263560 w 321662"/>
                <a:gd name="connsiteY4" fmla="*/ 92192 h 92222"/>
                <a:gd name="connsiteX5" fmla="*/ 200060 w 321662"/>
                <a:gd name="connsiteY5" fmla="*/ 57267 h 92222"/>
                <a:gd name="connsiteX6" fmla="*/ 193710 w 321662"/>
                <a:gd name="connsiteY6" fmla="*/ 73142 h 92222"/>
                <a:gd name="connsiteX7" fmla="*/ 209585 w 321662"/>
                <a:gd name="connsiteY7" fmla="*/ 89017 h 92222"/>
                <a:gd name="connsiteX8" fmla="*/ 171485 w 321662"/>
                <a:gd name="connsiteY8" fmla="*/ 63617 h 92222"/>
                <a:gd name="connsiteX9" fmla="*/ 130210 w 321662"/>
                <a:gd name="connsiteY9" fmla="*/ 47742 h 92222"/>
                <a:gd name="connsiteX10" fmla="*/ 3210 w 321662"/>
                <a:gd name="connsiteY10" fmla="*/ 117 h 9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662" h="92222">
                  <a:moveTo>
                    <a:pt x="3210" y="117"/>
                  </a:moveTo>
                  <a:cubicBezTo>
                    <a:pt x="28081" y="2763"/>
                    <a:pt x="227048" y="50917"/>
                    <a:pt x="279435" y="63617"/>
                  </a:cubicBezTo>
                  <a:cubicBezTo>
                    <a:pt x="331823" y="76317"/>
                    <a:pt x="322827" y="76317"/>
                    <a:pt x="317535" y="76317"/>
                  </a:cubicBezTo>
                  <a:cubicBezTo>
                    <a:pt x="312243" y="76317"/>
                    <a:pt x="256681" y="60971"/>
                    <a:pt x="247685" y="63617"/>
                  </a:cubicBezTo>
                  <a:cubicBezTo>
                    <a:pt x="238689" y="66263"/>
                    <a:pt x="271497" y="93250"/>
                    <a:pt x="263560" y="92192"/>
                  </a:cubicBezTo>
                  <a:cubicBezTo>
                    <a:pt x="255623" y="91134"/>
                    <a:pt x="200060" y="57267"/>
                    <a:pt x="200060" y="57267"/>
                  </a:cubicBezTo>
                  <a:cubicBezTo>
                    <a:pt x="188418" y="54092"/>
                    <a:pt x="192123" y="67850"/>
                    <a:pt x="193710" y="73142"/>
                  </a:cubicBezTo>
                  <a:cubicBezTo>
                    <a:pt x="195297" y="78434"/>
                    <a:pt x="213289" y="90604"/>
                    <a:pt x="209585" y="89017"/>
                  </a:cubicBezTo>
                  <a:cubicBezTo>
                    <a:pt x="205881" y="87430"/>
                    <a:pt x="184714" y="70496"/>
                    <a:pt x="171485" y="63617"/>
                  </a:cubicBezTo>
                  <a:cubicBezTo>
                    <a:pt x="158256" y="56738"/>
                    <a:pt x="155081" y="55150"/>
                    <a:pt x="130210" y="47742"/>
                  </a:cubicBezTo>
                  <a:cubicBezTo>
                    <a:pt x="105339" y="40334"/>
                    <a:pt x="-21661" y="-2529"/>
                    <a:pt x="3210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F22FA80-CBA1-AEC2-7593-491749D25796}"/>
                </a:ext>
              </a:extLst>
            </p:cNvPr>
            <p:cNvSpPr/>
            <p:nvPr/>
          </p:nvSpPr>
          <p:spPr>
            <a:xfrm>
              <a:off x="3143211" y="5527675"/>
              <a:ext cx="284185" cy="165141"/>
            </a:xfrm>
            <a:custGeom>
              <a:avLst/>
              <a:gdLst>
                <a:gd name="connsiteX0" fmla="*/ 39 w 284185"/>
                <a:gd name="connsiteY0" fmla="*/ 165100 h 165141"/>
                <a:gd name="connsiteX1" fmla="*/ 120689 w 284185"/>
                <a:gd name="connsiteY1" fmla="*/ 73025 h 165141"/>
                <a:gd name="connsiteX2" fmla="*/ 190539 w 284185"/>
                <a:gd name="connsiteY2" fmla="*/ 79375 h 165141"/>
                <a:gd name="connsiteX3" fmla="*/ 171489 w 284185"/>
                <a:gd name="connsiteY3" fmla="*/ 60325 h 165141"/>
                <a:gd name="connsiteX4" fmla="*/ 282614 w 284185"/>
                <a:gd name="connsiteY4" fmla="*/ 60325 h 165141"/>
                <a:gd name="connsiteX5" fmla="*/ 238164 w 284185"/>
                <a:gd name="connsiteY5" fmla="*/ 50800 h 165141"/>
                <a:gd name="connsiteX6" fmla="*/ 257214 w 284185"/>
                <a:gd name="connsiteY6" fmla="*/ 0 h 165141"/>
                <a:gd name="connsiteX7" fmla="*/ 234989 w 284185"/>
                <a:gd name="connsiteY7" fmla="*/ 50800 h 165141"/>
                <a:gd name="connsiteX8" fmla="*/ 146089 w 284185"/>
                <a:gd name="connsiteY8" fmla="*/ 44450 h 165141"/>
                <a:gd name="connsiteX9" fmla="*/ 168314 w 284185"/>
                <a:gd name="connsiteY9" fmla="*/ 66675 h 165141"/>
                <a:gd name="connsiteX10" fmla="*/ 107989 w 284185"/>
                <a:gd name="connsiteY10" fmla="*/ 60325 h 165141"/>
                <a:gd name="connsiteX11" fmla="*/ 39 w 284185"/>
                <a:gd name="connsiteY11" fmla="*/ 165100 h 16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185" h="165141">
                  <a:moveTo>
                    <a:pt x="39" y="165100"/>
                  </a:moveTo>
                  <a:cubicBezTo>
                    <a:pt x="2156" y="167217"/>
                    <a:pt x="88939" y="87312"/>
                    <a:pt x="120689" y="73025"/>
                  </a:cubicBezTo>
                  <a:cubicBezTo>
                    <a:pt x="152439" y="58737"/>
                    <a:pt x="190539" y="79375"/>
                    <a:pt x="190539" y="79375"/>
                  </a:cubicBezTo>
                  <a:cubicBezTo>
                    <a:pt x="199006" y="77258"/>
                    <a:pt x="156143" y="63500"/>
                    <a:pt x="171489" y="60325"/>
                  </a:cubicBezTo>
                  <a:cubicBezTo>
                    <a:pt x="186835" y="57150"/>
                    <a:pt x="271502" y="61912"/>
                    <a:pt x="282614" y="60325"/>
                  </a:cubicBezTo>
                  <a:cubicBezTo>
                    <a:pt x="293726" y="58738"/>
                    <a:pt x="242397" y="60854"/>
                    <a:pt x="238164" y="50800"/>
                  </a:cubicBezTo>
                  <a:cubicBezTo>
                    <a:pt x="233931" y="40746"/>
                    <a:pt x="257743" y="0"/>
                    <a:pt x="257214" y="0"/>
                  </a:cubicBezTo>
                  <a:cubicBezTo>
                    <a:pt x="256685" y="0"/>
                    <a:pt x="253510" y="43392"/>
                    <a:pt x="234989" y="50800"/>
                  </a:cubicBezTo>
                  <a:cubicBezTo>
                    <a:pt x="216468" y="58208"/>
                    <a:pt x="157202" y="41804"/>
                    <a:pt x="146089" y="44450"/>
                  </a:cubicBezTo>
                  <a:cubicBezTo>
                    <a:pt x="134976" y="47096"/>
                    <a:pt x="174664" y="64029"/>
                    <a:pt x="168314" y="66675"/>
                  </a:cubicBezTo>
                  <a:cubicBezTo>
                    <a:pt x="161964" y="69321"/>
                    <a:pt x="133389" y="43921"/>
                    <a:pt x="107989" y="60325"/>
                  </a:cubicBezTo>
                  <a:cubicBezTo>
                    <a:pt x="82589" y="76729"/>
                    <a:pt x="-2078" y="162983"/>
                    <a:pt x="39" y="165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0D52E41-60EE-24A0-8624-7275D350E979}"/>
                </a:ext>
              </a:extLst>
            </p:cNvPr>
            <p:cNvSpPr/>
            <p:nvPr/>
          </p:nvSpPr>
          <p:spPr>
            <a:xfrm>
              <a:off x="3025259" y="5378450"/>
              <a:ext cx="437581" cy="215927"/>
            </a:xfrm>
            <a:custGeom>
              <a:avLst/>
              <a:gdLst>
                <a:gd name="connsiteX0" fmla="*/ 516 w 437581"/>
                <a:gd name="connsiteY0" fmla="*/ 0 h 215927"/>
                <a:gd name="connsiteX1" fmla="*/ 108466 w 437581"/>
                <a:gd name="connsiteY1" fmla="*/ 19050 h 215927"/>
                <a:gd name="connsiteX2" fmla="*/ 248166 w 437581"/>
                <a:gd name="connsiteY2" fmla="*/ 92075 h 215927"/>
                <a:gd name="connsiteX3" fmla="*/ 244991 w 437581"/>
                <a:gd name="connsiteY3" fmla="*/ 76200 h 215927"/>
                <a:gd name="connsiteX4" fmla="*/ 365641 w 437581"/>
                <a:gd name="connsiteY4" fmla="*/ 139700 h 215927"/>
                <a:gd name="connsiteX5" fmla="*/ 419616 w 437581"/>
                <a:gd name="connsiteY5" fmla="*/ 174625 h 215927"/>
                <a:gd name="connsiteX6" fmla="*/ 435491 w 437581"/>
                <a:gd name="connsiteY6" fmla="*/ 215900 h 215927"/>
                <a:gd name="connsiteX7" fmla="*/ 419616 w 437581"/>
                <a:gd name="connsiteY7" fmla="*/ 168275 h 215927"/>
                <a:gd name="connsiteX8" fmla="*/ 276741 w 437581"/>
                <a:gd name="connsiteY8" fmla="*/ 69850 h 215927"/>
                <a:gd name="connsiteX9" fmla="*/ 295791 w 437581"/>
                <a:gd name="connsiteY9" fmla="*/ 88900 h 215927"/>
                <a:gd name="connsiteX10" fmla="*/ 184666 w 437581"/>
                <a:gd name="connsiteY10" fmla="*/ 28575 h 215927"/>
                <a:gd name="connsiteX11" fmla="*/ 210066 w 437581"/>
                <a:gd name="connsiteY11" fmla="*/ 53975 h 215927"/>
                <a:gd name="connsiteX12" fmla="*/ 152916 w 437581"/>
                <a:gd name="connsiteY12" fmla="*/ 19050 h 215927"/>
                <a:gd name="connsiteX13" fmla="*/ 516 w 437581"/>
                <a:gd name="connsiteY13" fmla="*/ 0 h 21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581" h="215927">
                  <a:moveTo>
                    <a:pt x="516" y="0"/>
                  </a:moveTo>
                  <a:cubicBezTo>
                    <a:pt x="-6892" y="0"/>
                    <a:pt x="67191" y="3704"/>
                    <a:pt x="108466" y="19050"/>
                  </a:cubicBezTo>
                  <a:cubicBezTo>
                    <a:pt x="149741" y="34396"/>
                    <a:pt x="248166" y="92075"/>
                    <a:pt x="248166" y="92075"/>
                  </a:cubicBezTo>
                  <a:cubicBezTo>
                    <a:pt x="270920" y="101600"/>
                    <a:pt x="225412" y="68262"/>
                    <a:pt x="244991" y="76200"/>
                  </a:cubicBezTo>
                  <a:cubicBezTo>
                    <a:pt x="264570" y="84138"/>
                    <a:pt x="336537" y="123296"/>
                    <a:pt x="365641" y="139700"/>
                  </a:cubicBezTo>
                  <a:cubicBezTo>
                    <a:pt x="394745" y="156104"/>
                    <a:pt x="407974" y="161925"/>
                    <a:pt x="419616" y="174625"/>
                  </a:cubicBezTo>
                  <a:cubicBezTo>
                    <a:pt x="431258" y="187325"/>
                    <a:pt x="435491" y="216958"/>
                    <a:pt x="435491" y="215900"/>
                  </a:cubicBezTo>
                  <a:cubicBezTo>
                    <a:pt x="435491" y="214842"/>
                    <a:pt x="446074" y="192617"/>
                    <a:pt x="419616" y="168275"/>
                  </a:cubicBezTo>
                  <a:cubicBezTo>
                    <a:pt x="393158" y="143933"/>
                    <a:pt x="276741" y="69850"/>
                    <a:pt x="276741" y="69850"/>
                  </a:cubicBezTo>
                  <a:cubicBezTo>
                    <a:pt x="256103" y="56621"/>
                    <a:pt x="311137" y="95779"/>
                    <a:pt x="295791" y="88900"/>
                  </a:cubicBezTo>
                  <a:cubicBezTo>
                    <a:pt x="280445" y="82021"/>
                    <a:pt x="198953" y="34396"/>
                    <a:pt x="184666" y="28575"/>
                  </a:cubicBezTo>
                  <a:cubicBezTo>
                    <a:pt x="170379" y="22754"/>
                    <a:pt x="215358" y="55562"/>
                    <a:pt x="210066" y="53975"/>
                  </a:cubicBezTo>
                  <a:cubicBezTo>
                    <a:pt x="204774" y="52388"/>
                    <a:pt x="184137" y="26458"/>
                    <a:pt x="152916" y="19050"/>
                  </a:cubicBezTo>
                  <a:cubicBezTo>
                    <a:pt x="121695" y="11642"/>
                    <a:pt x="7924" y="0"/>
                    <a:pt x="5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DDFCCB0-DA78-338C-6510-399456F7FE7F}"/>
                </a:ext>
              </a:extLst>
            </p:cNvPr>
            <p:cNvSpPr/>
            <p:nvPr/>
          </p:nvSpPr>
          <p:spPr>
            <a:xfrm>
              <a:off x="3044814" y="5286342"/>
              <a:ext cx="22363" cy="158821"/>
            </a:xfrm>
            <a:custGeom>
              <a:avLst/>
              <a:gdLst>
                <a:gd name="connsiteX0" fmla="*/ 22236 w 22363"/>
                <a:gd name="connsiteY0" fmla="*/ 33 h 158821"/>
                <a:gd name="connsiteX1" fmla="*/ 9536 w 22363"/>
                <a:gd name="connsiteY1" fmla="*/ 79408 h 158821"/>
                <a:gd name="connsiteX2" fmla="*/ 19061 w 22363"/>
                <a:gd name="connsiteY2" fmla="*/ 158783 h 158821"/>
                <a:gd name="connsiteX3" fmla="*/ 11 w 22363"/>
                <a:gd name="connsiteY3" fmla="*/ 88933 h 158821"/>
                <a:gd name="connsiteX4" fmla="*/ 22236 w 22363"/>
                <a:gd name="connsiteY4" fmla="*/ 33 h 15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3" h="158821">
                  <a:moveTo>
                    <a:pt x="22236" y="33"/>
                  </a:moveTo>
                  <a:cubicBezTo>
                    <a:pt x="23823" y="-1554"/>
                    <a:pt x="10065" y="52950"/>
                    <a:pt x="9536" y="79408"/>
                  </a:cubicBezTo>
                  <a:cubicBezTo>
                    <a:pt x="9007" y="105866"/>
                    <a:pt x="20648" y="157196"/>
                    <a:pt x="19061" y="158783"/>
                  </a:cubicBezTo>
                  <a:cubicBezTo>
                    <a:pt x="17474" y="160370"/>
                    <a:pt x="-518" y="112745"/>
                    <a:pt x="11" y="88933"/>
                  </a:cubicBezTo>
                  <a:cubicBezTo>
                    <a:pt x="540" y="65121"/>
                    <a:pt x="20649" y="1620"/>
                    <a:pt x="22236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6F344B9-C2C0-76CD-C13F-95F24F99C4E0}"/>
                </a:ext>
              </a:extLst>
            </p:cNvPr>
            <p:cNvSpPr/>
            <p:nvPr/>
          </p:nvSpPr>
          <p:spPr>
            <a:xfrm>
              <a:off x="3044661" y="5394325"/>
              <a:ext cx="183297" cy="52814"/>
            </a:xfrm>
            <a:custGeom>
              <a:avLst/>
              <a:gdLst>
                <a:gd name="connsiteX0" fmla="*/ 164 w 183297"/>
                <a:gd name="connsiteY0" fmla="*/ 0 h 52814"/>
                <a:gd name="connsiteX1" fmla="*/ 174789 w 183297"/>
                <a:gd name="connsiteY1" fmla="*/ 47625 h 52814"/>
                <a:gd name="connsiteX2" fmla="*/ 143039 w 183297"/>
                <a:gd name="connsiteY2" fmla="*/ 47625 h 52814"/>
                <a:gd name="connsiteX3" fmla="*/ 164 w 183297"/>
                <a:gd name="connsiteY3" fmla="*/ 0 h 5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97" h="52814">
                  <a:moveTo>
                    <a:pt x="164" y="0"/>
                  </a:moveTo>
                  <a:cubicBezTo>
                    <a:pt x="5456" y="0"/>
                    <a:pt x="150977" y="39688"/>
                    <a:pt x="174789" y="47625"/>
                  </a:cubicBezTo>
                  <a:cubicBezTo>
                    <a:pt x="198602" y="55563"/>
                    <a:pt x="167381" y="53446"/>
                    <a:pt x="143039" y="47625"/>
                  </a:cubicBezTo>
                  <a:cubicBezTo>
                    <a:pt x="118697" y="41804"/>
                    <a:pt x="-5128" y="0"/>
                    <a:pt x="16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A6CF4795-532F-D71B-3F5A-9F4AC305E87A}"/>
                </a:ext>
              </a:extLst>
            </p:cNvPr>
            <p:cNvSpPr/>
            <p:nvPr/>
          </p:nvSpPr>
          <p:spPr>
            <a:xfrm>
              <a:off x="3100482" y="5346325"/>
              <a:ext cx="235197" cy="88923"/>
            </a:xfrm>
            <a:custGeom>
              <a:avLst/>
              <a:gdLst>
                <a:gd name="connsiteX0" fmla="*/ 1493 w 235197"/>
                <a:gd name="connsiteY0" fmla="*/ 375 h 88923"/>
                <a:gd name="connsiteX1" fmla="*/ 220568 w 235197"/>
                <a:gd name="connsiteY1" fmla="*/ 82925 h 88923"/>
                <a:gd name="connsiteX2" fmla="*/ 204693 w 235197"/>
                <a:gd name="connsiteY2" fmla="*/ 76575 h 88923"/>
                <a:gd name="connsiteX3" fmla="*/ 122143 w 235197"/>
                <a:gd name="connsiteY3" fmla="*/ 28950 h 88923"/>
                <a:gd name="connsiteX4" fmla="*/ 122143 w 235197"/>
                <a:gd name="connsiteY4" fmla="*/ 51175 h 88923"/>
                <a:gd name="connsiteX5" fmla="*/ 1493 w 235197"/>
                <a:gd name="connsiteY5" fmla="*/ 375 h 8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197" h="88923">
                  <a:moveTo>
                    <a:pt x="1493" y="375"/>
                  </a:moveTo>
                  <a:cubicBezTo>
                    <a:pt x="17897" y="5667"/>
                    <a:pt x="220568" y="82925"/>
                    <a:pt x="220568" y="82925"/>
                  </a:cubicBezTo>
                  <a:cubicBezTo>
                    <a:pt x="254435" y="95625"/>
                    <a:pt x="221097" y="85571"/>
                    <a:pt x="204693" y="76575"/>
                  </a:cubicBezTo>
                  <a:cubicBezTo>
                    <a:pt x="188289" y="67579"/>
                    <a:pt x="135901" y="33183"/>
                    <a:pt x="122143" y="28950"/>
                  </a:cubicBezTo>
                  <a:cubicBezTo>
                    <a:pt x="108385" y="24717"/>
                    <a:pt x="135372" y="54879"/>
                    <a:pt x="122143" y="51175"/>
                  </a:cubicBezTo>
                  <a:cubicBezTo>
                    <a:pt x="108914" y="47471"/>
                    <a:pt x="-14911" y="-4917"/>
                    <a:pt x="1493" y="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E62EF4A8-3DC3-8F6C-8283-B8F392CE0E44}"/>
                </a:ext>
              </a:extLst>
            </p:cNvPr>
            <p:cNvSpPr/>
            <p:nvPr/>
          </p:nvSpPr>
          <p:spPr>
            <a:xfrm>
              <a:off x="2950342" y="5175215"/>
              <a:ext cx="91659" cy="99152"/>
            </a:xfrm>
            <a:custGeom>
              <a:avLst/>
              <a:gdLst>
                <a:gd name="connsiteX0" fmla="*/ 2408 w 91659"/>
                <a:gd name="connsiteY0" fmla="*/ 35 h 99152"/>
                <a:gd name="connsiteX1" fmla="*/ 8758 w 91659"/>
                <a:gd name="connsiteY1" fmla="*/ 63535 h 99152"/>
                <a:gd name="connsiteX2" fmla="*/ 91308 w 91659"/>
                <a:gd name="connsiteY2" fmla="*/ 98460 h 99152"/>
                <a:gd name="connsiteX3" fmla="*/ 37333 w 91659"/>
                <a:gd name="connsiteY3" fmla="*/ 85760 h 99152"/>
                <a:gd name="connsiteX4" fmla="*/ 8758 w 91659"/>
                <a:gd name="connsiteY4" fmla="*/ 73060 h 99152"/>
                <a:gd name="connsiteX5" fmla="*/ 69083 w 91659"/>
                <a:gd name="connsiteY5" fmla="*/ 38135 h 99152"/>
                <a:gd name="connsiteX6" fmla="*/ 8758 w 91659"/>
                <a:gd name="connsiteY6" fmla="*/ 54010 h 99152"/>
                <a:gd name="connsiteX7" fmla="*/ 2408 w 91659"/>
                <a:gd name="connsiteY7" fmla="*/ 35 h 9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9" h="99152">
                  <a:moveTo>
                    <a:pt x="2408" y="35"/>
                  </a:moveTo>
                  <a:cubicBezTo>
                    <a:pt x="2408" y="1622"/>
                    <a:pt x="-6059" y="47131"/>
                    <a:pt x="8758" y="63535"/>
                  </a:cubicBezTo>
                  <a:cubicBezTo>
                    <a:pt x="23575" y="79939"/>
                    <a:pt x="86546" y="94756"/>
                    <a:pt x="91308" y="98460"/>
                  </a:cubicBezTo>
                  <a:cubicBezTo>
                    <a:pt x="96070" y="102164"/>
                    <a:pt x="51091" y="89993"/>
                    <a:pt x="37333" y="85760"/>
                  </a:cubicBezTo>
                  <a:cubicBezTo>
                    <a:pt x="23575" y="81527"/>
                    <a:pt x="3466" y="80997"/>
                    <a:pt x="8758" y="73060"/>
                  </a:cubicBezTo>
                  <a:cubicBezTo>
                    <a:pt x="14050" y="65123"/>
                    <a:pt x="69083" y="41310"/>
                    <a:pt x="69083" y="38135"/>
                  </a:cubicBezTo>
                  <a:cubicBezTo>
                    <a:pt x="69083" y="34960"/>
                    <a:pt x="18283" y="57714"/>
                    <a:pt x="8758" y="54010"/>
                  </a:cubicBezTo>
                  <a:cubicBezTo>
                    <a:pt x="-767" y="50306"/>
                    <a:pt x="2408" y="-1552"/>
                    <a:pt x="240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80835265-886E-E974-0D67-22E8FEE91C3A}"/>
                </a:ext>
              </a:extLst>
            </p:cNvPr>
            <p:cNvSpPr/>
            <p:nvPr/>
          </p:nvSpPr>
          <p:spPr>
            <a:xfrm>
              <a:off x="2889187" y="5144585"/>
              <a:ext cx="63563" cy="110881"/>
            </a:xfrm>
            <a:custGeom>
              <a:avLst/>
              <a:gdLst>
                <a:gd name="connsiteX0" fmla="*/ 50863 w 63563"/>
                <a:gd name="connsiteY0" fmla="*/ 33840 h 110881"/>
                <a:gd name="connsiteX1" fmla="*/ 6413 w 63563"/>
                <a:gd name="connsiteY1" fmla="*/ 2090 h 110881"/>
                <a:gd name="connsiteX2" fmla="*/ 28638 w 63563"/>
                <a:gd name="connsiteY2" fmla="*/ 100515 h 110881"/>
                <a:gd name="connsiteX3" fmla="*/ 63563 w 63563"/>
                <a:gd name="connsiteY3" fmla="*/ 106865 h 110881"/>
                <a:gd name="connsiteX4" fmla="*/ 28638 w 63563"/>
                <a:gd name="connsiteY4" fmla="*/ 90990 h 110881"/>
                <a:gd name="connsiteX5" fmla="*/ 15938 w 63563"/>
                <a:gd name="connsiteY5" fmla="*/ 75115 h 110881"/>
                <a:gd name="connsiteX6" fmla="*/ 63 w 63563"/>
                <a:gd name="connsiteY6" fmla="*/ 40190 h 110881"/>
                <a:gd name="connsiteX7" fmla="*/ 50863 w 63563"/>
                <a:gd name="connsiteY7" fmla="*/ 33840 h 11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63" h="110881">
                  <a:moveTo>
                    <a:pt x="50863" y="33840"/>
                  </a:moveTo>
                  <a:cubicBezTo>
                    <a:pt x="51921" y="27490"/>
                    <a:pt x="10117" y="-9022"/>
                    <a:pt x="6413" y="2090"/>
                  </a:cubicBezTo>
                  <a:cubicBezTo>
                    <a:pt x="2709" y="13202"/>
                    <a:pt x="19113" y="83053"/>
                    <a:pt x="28638" y="100515"/>
                  </a:cubicBezTo>
                  <a:cubicBezTo>
                    <a:pt x="38163" y="117978"/>
                    <a:pt x="63563" y="108452"/>
                    <a:pt x="63563" y="106865"/>
                  </a:cubicBezTo>
                  <a:cubicBezTo>
                    <a:pt x="63563" y="105278"/>
                    <a:pt x="28638" y="90990"/>
                    <a:pt x="28638" y="90990"/>
                  </a:cubicBezTo>
                  <a:cubicBezTo>
                    <a:pt x="20701" y="85698"/>
                    <a:pt x="20701" y="83582"/>
                    <a:pt x="15938" y="75115"/>
                  </a:cubicBezTo>
                  <a:cubicBezTo>
                    <a:pt x="11175" y="66648"/>
                    <a:pt x="63" y="40190"/>
                    <a:pt x="63" y="40190"/>
                  </a:cubicBezTo>
                  <a:cubicBezTo>
                    <a:pt x="-2054" y="31723"/>
                    <a:pt x="49805" y="40190"/>
                    <a:pt x="50863" y="338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77ED27F-2869-A15E-DEFB-507B4D165723}"/>
                </a:ext>
              </a:extLst>
            </p:cNvPr>
            <p:cNvSpPr/>
            <p:nvPr/>
          </p:nvSpPr>
          <p:spPr>
            <a:xfrm>
              <a:off x="2924134" y="5134078"/>
              <a:ext cx="311246" cy="60589"/>
            </a:xfrm>
            <a:custGeom>
              <a:avLst/>
              <a:gdLst>
                <a:gd name="connsiteX0" fmla="*/ 41 w 311246"/>
                <a:gd name="connsiteY0" fmla="*/ 25297 h 60589"/>
                <a:gd name="connsiteX1" fmla="*/ 152441 w 311246"/>
                <a:gd name="connsiteY1" fmla="*/ 60222 h 60589"/>
                <a:gd name="connsiteX2" fmla="*/ 130216 w 311246"/>
                <a:gd name="connsiteY2" fmla="*/ 41172 h 60589"/>
                <a:gd name="connsiteX3" fmla="*/ 190541 w 311246"/>
                <a:gd name="connsiteY3" fmla="*/ 3072 h 60589"/>
                <a:gd name="connsiteX4" fmla="*/ 311191 w 311246"/>
                <a:gd name="connsiteY4" fmla="*/ 3072 h 60589"/>
                <a:gd name="connsiteX5" fmla="*/ 174666 w 311246"/>
                <a:gd name="connsiteY5" fmla="*/ 9422 h 60589"/>
                <a:gd name="connsiteX6" fmla="*/ 95291 w 311246"/>
                <a:gd name="connsiteY6" fmla="*/ 9422 h 60589"/>
                <a:gd name="connsiteX7" fmla="*/ 136566 w 311246"/>
                <a:gd name="connsiteY7" fmla="*/ 53872 h 60589"/>
                <a:gd name="connsiteX8" fmla="*/ 41 w 311246"/>
                <a:gd name="connsiteY8" fmla="*/ 25297 h 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46" h="60589">
                  <a:moveTo>
                    <a:pt x="41" y="25297"/>
                  </a:moveTo>
                  <a:cubicBezTo>
                    <a:pt x="2687" y="26355"/>
                    <a:pt x="130745" y="57576"/>
                    <a:pt x="152441" y="60222"/>
                  </a:cubicBezTo>
                  <a:cubicBezTo>
                    <a:pt x="174137" y="62868"/>
                    <a:pt x="123866" y="50697"/>
                    <a:pt x="130216" y="41172"/>
                  </a:cubicBezTo>
                  <a:cubicBezTo>
                    <a:pt x="136566" y="31647"/>
                    <a:pt x="160379" y="9422"/>
                    <a:pt x="190541" y="3072"/>
                  </a:cubicBezTo>
                  <a:cubicBezTo>
                    <a:pt x="220703" y="-3278"/>
                    <a:pt x="313837" y="2014"/>
                    <a:pt x="311191" y="3072"/>
                  </a:cubicBezTo>
                  <a:cubicBezTo>
                    <a:pt x="308545" y="4130"/>
                    <a:pt x="210649" y="8364"/>
                    <a:pt x="174666" y="9422"/>
                  </a:cubicBezTo>
                  <a:cubicBezTo>
                    <a:pt x="138683" y="10480"/>
                    <a:pt x="101641" y="2014"/>
                    <a:pt x="95291" y="9422"/>
                  </a:cubicBezTo>
                  <a:cubicBezTo>
                    <a:pt x="88941" y="16830"/>
                    <a:pt x="149795" y="52814"/>
                    <a:pt x="136566" y="53872"/>
                  </a:cubicBezTo>
                  <a:cubicBezTo>
                    <a:pt x="123337" y="54930"/>
                    <a:pt x="-2605" y="24239"/>
                    <a:pt x="41" y="25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819A4E6-8146-AFA5-14A1-7E3CB6E0A48E}"/>
                </a:ext>
              </a:extLst>
            </p:cNvPr>
            <p:cNvSpPr/>
            <p:nvPr/>
          </p:nvSpPr>
          <p:spPr>
            <a:xfrm>
              <a:off x="2942643" y="5133703"/>
              <a:ext cx="286643" cy="63790"/>
            </a:xfrm>
            <a:custGeom>
              <a:avLst/>
              <a:gdLst>
                <a:gd name="connsiteX0" fmla="*/ 582 w 286643"/>
                <a:gd name="connsiteY0" fmla="*/ 63772 h 63790"/>
                <a:gd name="connsiteX1" fmla="*/ 41857 w 286643"/>
                <a:gd name="connsiteY1" fmla="*/ 19322 h 63790"/>
                <a:gd name="connsiteX2" fmla="*/ 32332 w 286643"/>
                <a:gd name="connsiteY2" fmla="*/ 272 h 63790"/>
                <a:gd name="connsiteX3" fmla="*/ 108532 w 286643"/>
                <a:gd name="connsiteY3" fmla="*/ 32022 h 63790"/>
                <a:gd name="connsiteX4" fmla="*/ 286332 w 286643"/>
                <a:gd name="connsiteY4" fmla="*/ 44722 h 63790"/>
                <a:gd name="connsiteX5" fmla="*/ 149807 w 286643"/>
                <a:gd name="connsiteY5" fmla="*/ 38372 h 63790"/>
                <a:gd name="connsiteX6" fmla="*/ 79957 w 286643"/>
                <a:gd name="connsiteY6" fmla="*/ 12972 h 63790"/>
                <a:gd name="connsiteX7" fmla="*/ 582 w 286643"/>
                <a:gd name="connsiteY7" fmla="*/ 63772 h 6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643" h="63790">
                  <a:moveTo>
                    <a:pt x="582" y="63772"/>
                  </a:moveTo>
                  <a:cubicBezTo>
                    <a:pt x="-5768" y="64830"/>
                    <a:pt x="41857" y="19322"/>
                    <a:pt x="41857" y="19322"/>
                  </a:cubicBezTo>
                  <a:cubicBezTo>
                    <a:pt x="47149" y="8739"/>
                    <a:pt x="21220" y="-1845"/>
                    <a:pt x="32332" y="272"/>
                  </a:cubicBezTo>
                  <a:cubicBezTo>
                    <a:pt x="43444" y="2389"/>
                    <a:pt x="66199" y="24614"/>
                    <a:pt x="108532" y="32022"/>
                  </a:cubicBezTo>
                  <a:cubicBezTo>
                    <a:pt x="150865" y="39430"/>
                    <a:pt x="279453" y="43664"/>
                    <a:pt x="286332" y="44722"/>
                  </a:cubicBezTo>
                  <a:cubicBezTo>
                    <a:pt x="293211" y="45780"/>
                    <a:pt x="184203" y="43664"/>
                    <a:pt x="149807" y="38372"/>
                  </a:cubicBezTo>
                  <a:cubicBezTo>
                    <a:pt x="115411" y="33080"/>
                    <a:pt x="101124" y="9797"/>
                    <a:pt x="79957" y="12972"/>
                  </a:cubicBezTo>
                  <a:cubicBezTo>
                    <a:pt x="58790" y="16147"/>
                    <a:pt x="6932" y="62714"/>
                    <a:pt x="582" y="63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1B9C68E-7E7A-B45D-2662-688F180C39E4}"/>
                </a:ext>
              </a:extLst>
            </p:cNvPr>
            <p:cNvSpPr/>
            <p:nvPr/>
          </p:nvSpPr>
          <p:spPr>
            <a:xfrm>
              <a:off x="3109496" y="5086348"/>
              <a:ext cx="363677" cy="98071"/>
            </a:xfrm>
            <a:custGeom>
              <a:avLst/>
              <a:gdLst>
                <a:gd name="connsiteX0" fmla="*/ 2004 w 363677"/>
                <a:gd name="connsiteY0" fmla="*/ 85727 h 98071"/>
                <a:gd name="connsiteX1" fmla="*/ 151229 w 363677"/>
                <a:gd name="connsiteY1" fmla="*/ 69852 h 98071"/>
                <a:gd name="connsiteX2" fmla="*/ 233779 w 363677"/>
                <a:gd name="connsiteY2" fmla="*/ 88902 h 98071"/>
                <a:gd name="connsiteX3" fmla="*/ 186154 w 363677"/>
                <a:gd name="connsiteY3" fmla="*/ 63502 h 98071"/>
                <a:gd name="connsiteX4" fmla="*/ 357604 w 363677"/>
                <a:gd name="connsiteY4" fmla="*/ 95252 h 98071"/>
                <a:gd name="connsiteX5" fmla="*/ 309979 w 363677"/>
                <a:gd name="connsiteY5" fmla="*/ 85727 h 98071"/>
                <a:gd name="connsiteX6" fmla="*/ 163929 w 363677"/>
                <a:gd name="connsiteY6" fmla="*/ 2 h 98071"/>
                <a:gd name="connsiteX7" fmla="*/ 284579 w 363677"/>
                <a:gd name="connsiteY7" fmla="*/ 82552 h 98071"/>
                <a:gd name="connsiteX8" fmla="*/ 179804 w 363677"/>
                <a:gd name="connsiteY8" fmla="*/ 69852 h 98071"/>
                <a:gd name="connsiteX9" fmla="*/ 151229 w 363677"/>
                <a:gd name="connsiteY9" fmla="*/ 63502 h 98071"/>
                <a:gd name="connsiteX10" fmla="*/ 71854 w 363677"/>
                <a:gd name="connsiteY10" fmla="*/ 88902 h 98071"/>
                <a:gd name="connsiteX11" fmla="*/ 2004 w 363677"/>
                <a:gd name="connsiteY11" fmla="*/ 85727 h 9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677" h="98071">
                  <a:moveTo>
                    <a:pt x="2004" y="85727"/>
                  </a:moveTo>
                  <a:cubicBezTo>
                    <a:pt x="15233" y="82552"/>
                    <a:pt x="112600" y="69323"/>
                    <a:pt x="151229" y="69852"/>
                  </a:cubicBezTo>
                  <a:cubicBezTo>
                    <a:pt x="189858" y="70381"/>
                    <a:pt x="227958" y="89960"/>
                    <a:pt x="233779" y="88902"/>
                  </a:cubicBezTo>
                  <a:cubicBezTo>
                    <a:pt x="239600" y="87844"/>
                    <a:pt x="165517" y="62444"/>
                    <a:pt x="186154" y="63502"/>
                  </a:cubicBezTo>
                  <a:cubicBezTo>
                    <a:pt x="206791" y="64560"/>
                    <a:pt x="336966" y="91548"/>
                    <a:pt x="357604" y="95252"/>
                  </a:cubicBezTo>
                  <a:cubicBezTo>
                    <a:pt x="378242" y="98956"/>
                    <a:pt x="342258" y="101602"/>
                    <a:pt x="309979" y="85727"/>
                  </a:cubicBezTo>
                  <a:cubicBezTo>
                    <a:pt x="277700" y="69852"/>
                    <a:pt x="168162" y="531"/>
                    <a:pt x="163929" y="2"/>
                  </a:cubicBezTo>
                  <a:cubicBezTo>
                    <a:pt x="159696" y="-527"/>
                    <a:pt x="281933" y="70910"/>
                    <a:pt x="284579" y="82552"/>
                  </a:cubicBezTo>
                  <a:cubicBezTo>
                    <a:pt x="287225" y="94194"/>
                    <a:pt x="202029" y="73027"/>
                    <a:pt x="179804" y="69852"/>
                  </a:cubicBezTo>
                  <a:cubicBezTo>
                    <a:pt x="157579" y="66677"/>
                    <a:pt x="169221" y="60327"/>
                    <a:pt x="151229" y="63502"/>
                  </a:cubicBezTo>
                  <a:cubicBezTo>
                    <a:pt x="133237" y="66677"/>
                    <a:pt x="99371" y="84669"/>
                    <a:pt x="71854" y="88902"/>
                  </a:cubicBezTo>
                  <a:cubicBezTo>
                    <a:pt x="44337" y="93135"/>
                    <a:pt x="-11225" y="88902"/>
                    <a:pt x="2004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1E4578D-90B9-3A37-FCD7-DE14AFB1D66A}"/>
                </a:ext>
              </a:extLst>
            </p:cNvPr>
            <p:cNvSpPr/>
            <p:nvPr/>
          </p:nvSpPr>
          <p:spPr>
            <a:xfrm>
              <a:off x="3133677" y="5298795"/>
              <a:ext cx="238492" cy="73407"/>
            </a:xfrm>
            <a:custGeom>
              <a:avLst/>
              <a:gdLst>
                <a:gd name="connsiteX0" fmla="*/ 48 w 238492"/>
                <a:gd name="connsiteY0" fmla="*/ 16155 h 73407"/>
                <a:gd name="connsiteX1" fmla="*/ 88948 w 238492"/>
                <a:gd name="connsiteY1" fmla="*/ 9805 h 73407"/>
                <a:gd name="connsiteX2" fmla="*/ 142923 w 238492"/>
                <a:gd name="connsiteY2" fmla="*/ 41555 h 73407"/>
                <a:gd name="connsiteX3" fmla="*/ 127048 w 238492"/>
                <a:gd name="connsiteY3" fmla="*/ 19330 h 73407"/>
                <a:gd name="connsiteX4" fmla="*/ 238173 w 238492"/>
                <a:gd name="connsiteY4" fmla="*/ 73305 h 73407"/>
                <a:gd name="connsiteX5" fmla="*/ 158798 w 238492"/>
                <a:gd name="connsiteY5" fmla="*/ 32030 h 73407"/>
                <a:gd name="connsiteX6" fmla="*/ 101648 w 238492"/>
                <a:gd name="connsiteY6" fmla="*/ 280 h 73407"/>
                <a:gd name="connsiteX7" fmla="*/ 48 w 238492"/>
                <a:gd name="connsiteY7" fmla="*/ 16155 h 7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492" h="73407">
                  <a:moveTo>
                    <a:pt x="48" y="16155"/>
                  </a:moveTo>
                  <a:cubicBezTo>
                    <a:pt x="-2069" y="17743"/>
                    <a:pt x="65136" y="5572"/>
                    <a:pt x="88948" y="9805"/>
                  </a:cubicBezTo>
                  <a:cubicBezTo>
                    <a:pt x="112760" y="14038"/>
                    <a:pt x="136573" y="39968"/>
                    <a:pt x="142923" y="41555"/>
                  </a:cubicBezTo>
                  <a:cubicBezTo>
                    <a:pt x="149273" y="43143"/>
                    <a:pt x="111173" y="14038"/>
                    <a:pt x="127048" y="19330"/>
                  </a:cubicBezTo>
                  <a:cubicBezTo>
                    <a:pt x="142923" y="24622"/>
                    <a:pt x="232881" y="71188"/>
                    <a:pt x="238173" y="73305"/>
                  </a:cubicBezTo>
                  <a:cubicBezTo>
                    <a:pt x="243465" y="75422"/>
                    <a:pt x="181552" y="44201"/>
                    <a:pt x="158798" y="32030"/>
                  </a:cubicBezTo>
                  <a:cubicBezTo>
                    <a:pt x="136044" y="19859"/>
                    <a:pt x="131810" y="2926"/>
                    <a:pt x="101648" y="280"/>
                  </a:cubicBezTo>
                  <a:cubicBezTo>
                    <a:pt x="71486" y="-2366"/>
                    <a:pt x="2165" y="14567"/>
                    <a:pt x="48" y="16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BAFF23EA-E288-93FD-9A02-A7FE1842910B}"/>
                </a:ext>
              </a:extLst>
            </p:cNvPr>
            <p:cNvSpPr/>
            <p:nvPr/>
          </p:nvSpPr>
          <p:spPr>
            <a:xfrm>
              <a:off x="2873185" y="5238749"/>
              <a:ext cx="89235" cy="441467"/>
            </a:xfrm>
            <a:custGeom>
              <a:avLst/>
              <a:gdLst>
                <a:gd name="connsiteX0" fmla="*/ 190 w 89235"/>
                <a:gd name="connsiteY0" fmla="*/ 1 h 441467"/>
                <a:gd name="connsiteX1" fmla="*/ 54165 w 89235"/>
                <a:gd name="connsiteY1" fmla="*/ 174626 h 441467"/>
                <a:gd name="connsiteX2" fmla="*/ 70040 w 89235"/>
                <a:gd name="connsiteY2" fmla="*/ 241301 h 441467"/>
                <a:gd name="connsiteX3" fmla="*/ 89090 w 89235"/>
                <a:gd name="connsiteY3" fmla="*/ 222251 h 441467"/>
                <a:gd name="connsiteX4" fmla="*/ 76390 w 89235"/>
                <a:gd name="connsiteY4" fmla="*/ 317501 h 441467"/>
                <a:gd name="connsiteX5" fmla="*/ 35115 w 89235"/>
                <a:gd name="connsiteY5" fmla="*/ 441326 h 441467"/>
                <a:gd name="connsiteX6" fmla="*/ 73215 w 89235"/>
                <a:gd name="connsiteY6" fmla="*/ 292101 h 441467"/>
                <a:gd name="connsiteX7" fmla="*/ 22415 w 89235"/>
                <a:gd name="connsiteY7" fmla="*/ 146051 h 441467"/>
                <a:gd name="connsiteX8" fmla="*/ 35115 w 89235"/>
                <a:gd name="connsiteY8" fmla="*/ 171451 h 441467"/>
                <a:gd name="connsiteX9" fmla="*/ 190 w 89235"/>
                <a:gd name="connsiteY9" fmla="*/ 1 h 4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35" h="441467">
                  <a:moveTo>
                    <a:pt x="190" y="1"/>
                  </a:moveTo>
                  <a:cubicBezTo>
                    <a:pt x="3365" y="530"/>
                    <a:pt x="42523" y="134409"/>
                    <a:pt x="54165" y="174626"/>
                  </a:cubicBezTo>
                  <a:cubicBezTo>
                    <a:pt x="65807" y="214843"/>
                    <a:pt x="70040" y="241301"/>
                    <a:pt x="70040" y="241301"/>
                  </a:cubicBezTo>
                  <a:cubicBezTo>
                    <a:pt x="75861" y="249238"/>
                    <a:pt x="88032" y="209551"/>
                    <a:pt x="89090" y="222251"/>
                  </a:cubicBezTo>
                  <a:cubicBezTo>
                    <a:pt x="90148" y="234951"/>
                    <a:pt x="85386" y="280989"/>
                    <a:pt x="76390" y="317501"/>
                  </a:cubicBezTo>
                  <a:cubicBezTo>
                    <a:pt x="67394" y="354013"/>
                    <a:pt x="35644" y="445559"/>
                    <a:pt x="35115" y="441326"/>
                  </a:cubicBezTo>
                  <a:cubicBezTo>
                    <a:pt x="34586" y="437093"/>
                    <a:pt x="75332" y="341313"/>
                    <a:pt x="73215" y="292101"/>
                  </a:cubicBezTo>
                  <a:cubicBezTo>
                    <a:pt x="71098" y="242889"/>
                    <a:pt x="28765" y="166159"/>
                    <a:pt x="22415" y="146051"/>
                  </a:cubicBezTo>
                  <a:cubicBezTo>
                    <a:pt x="16065" y="125943"/>
                    <a:pt x="35644" y="193147"/>
                    <a:pt x="35115" y="171451"/>
                  </a:cubicBezTo>
                  <a:cubicBezTo>
                    <a:pt x="34586" y="149755"/>
                    <a:pt x="-2985" y="-528"/>
                    <a:pt x="19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9CC422E-5CFC-1052-C6CF-DAF9AC1085BB}"/>
                </a:ext>
              </a:extLst>
            </p:cNvPr>
            <p:cNvSpPr/>
            <p:nvPr/>
          </p:nvSpPr>
          <p:spPr>
            <a:xfrm>
              <a:off x="2760195" y="5618624"/>
              <a:ext cx="154986" cy="372142"/>
            </a:xfrm>
            <a:custGeom>
              <a:avLst/>
              <a:gdLst>
                <a:gd name="connsiteX0" fmla="*/ 154455 w 154986"/>
                <a:gd name="connsiteY0" fmla="*/ 1126 h 372142"/>
                <a:gd name="connsiteX1" fmla="*/ 2055 w 154986"/>
                <a:gd name="connsiteY1" fmla="*/ 369426 h 372142"/>
                <a:gd name="connsiteX2" fmla="*/ 65555 w 154986"/>
                <a:gd name="connsiteY2" fmla="*/ 172576 h 372142"/>
                <a:gd name="connsiteX3" fmla="*/ 52855 w 154986"/>
                <a:gd name="connsiteY3" fmla="*/ 251951 h 372142"/>
                <a:gd name="connsiteX4" fmla="*/ 154455 w 154986"/>
                <a:gd name="connsiteY4" fmla="*/ 1126 h 3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86" h="372142">
                  <a:moveTo>
                    <a:pt x="154455" y="1126"/>
                  </a:moveTo>
                  <a:cubicBezTo>
                    <a:pt x="145988" y="20705"/>
                    <a:pt x="16872" y="340851"/>
                    <a:pt x="2055" y="369426"/>
                  </a:cubicBezTo>
                  <a:cubicBezTo>
                    <a:pt x="-12762" y="398001"/>
                    <a:pt x="57088" y="192155"/>
                    <a:pt x="65555" y="172576"/>
                  </a:cubicBezTo>
                  <a:cubicBezTo>
                    <a:pt x="74022" y="152997"/>
                    <a:pt x="38038" y="280526"/>
                    <a:pt x="52855" y="251951"/>
                  </a:cubicBezTo>
                  <a:cubicBezTo>
                    <a:pt x="67672" y="223376"/>
                    <a:pt x="162922" y="-18453"/>
                    <a:pt x="154455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6E64226-5F49-6929-CE32-F08539FFF9B7}"/>
                </a:ext>
              </a:extLst>
            </p:cNvPr>
            <p:cNvSpPr/>
            <p:nvPr/>
          </p:nvSpPr>
          <p:spPr>
            <a:xfrm>
              <a:off x="2771073" y="5587347"/>
              <a:ext cx="193566" cy="379191"/>
            </a:xfrm>
            <a:custGeom>
              <a:avLst/>
              <a:gdLst>
                <a:gd name="connsiteX0" fmla="*/ 191202 w 193566"/>
                <a:gd name="connsiteY0" fmla="*/ 57803 h 379191"/>
                <a:gd name="connsiteX1" fmla="*/ 702 w 193566"/>
                <a:gd name="connsiteY1" fmla="*/ 378478 h 379191"/>
                <a:gd name="connsiteX2" fmla="*/ 127702 w 193566"/>
                <a:gd name="connsiteY2" fmla="*/ 140353 h 379191"/>
                <a:gd name="connsiteX3" fmla="*/ 153102 w 193566"/>
                <a:gd name="connsiteY3" fmla="*/ 653 h 379191"/>
                <a:gd name="connsiteX4" fmla="*/ 111827 w 193566"/>
                <a:gd name="connsiteY4" fmla="*/ 194328 h 379191"/>
                <a:gd name="connsiteX5" fmla="*/ 191202 w 193566"/>
                <a:gd name="connsiteY5" fmla="*/ 57803 h 37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566" h="379191">
                  <a:moveTo>
                    <a:pt x="191202" y="57803"/>
                  </a:moveTo>
                  <a:cubicBezTo>
                    <a:pt x="172681" y="88494"/>
                    <a:pt x="11285" y="364720"/>
                    <a:pt x="702" y="378478"/>
                  </a:cubicBezTo>
                  <a:cubicBezTo>
                    <a:pt x="-9881" y="392236"/>
                    <a:pt x="102302" y="203324"/>
                    <a:pt x="127702" y="140353"/>
                  </a:cubicBezTo>
                  <a:cubicBezTo>
                    <a:pt x="153102" y="77382"/>
                    <a:pt x="155748" y="-8343"/>
                    <a:pt x="153102" y="653"/>
                  </a:cubicBezTo>
                  <a:cubicBezTo>
                    <a:pt x="150456" y="9649"/>
                    <a:pt x="110239" y="183745"/>
                    <a:pt x="111827" y="194328"/>
                  </a:cubicBezTo>
                  <a:cubicBezTo>
                    <a:pt x="113414" y="204911"/>
                    <a:pt x="209723" y="27112"/>
                    <a:pt x="191202" y="57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2EB80C00-E955-D0FE-6C6B-3C161CA3174A}"/>
                </a:ext>
              </a:extLst>
            </p:cNvPr>
            <p:cNvSpPr/>
            <p:nvPr/>
          </p:nvSpPr>
          <p:spPr>
            <a:xfrm>
              <a:off x="2639707" y="5937224"/>
              <a:ext cx="106670" cy="302696"/>
            </a:xfrm>
            <a:custGeom>
              <a:avLst/>
              <a:gdLst>
                <a:gd name="connsiteX0" fmla="*/ 106668 w 106670"/>
                <a:gd name="connsiteY0" fmla="*/ 26 h 302696"/>
                <a:gd name="connsiteX1" fmla="*/ 5068 w 106670"/>
                <a:gd name="connsiteY1" fmla="*/ 244501 h 302696"/>
                <a:gd name="connsiteX2" fmla="*/ 14593 w 106670"/>
                <a:gd name="connsiteY2" fmla="*/ 301651 h 302696"/>
                <a:gd name="connsiteX3" fmla="*/ 8243 w 106670"/>
                <a:gd name="connsiteY3" fmla="*/ 260376 h 302696"/>
                <a:gd name="connsiteX4" fmla="*/ 106668 w 106670"/>
                <a:gd name="connsiteY4" fmla="*/ 26 h 30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0" h="302696">
                  <a:moveTo>
                    <a:pt x="106668" y="26"/>
                  </a:moveTo>
                  <a:cubicBezTo>
                    <a:pt x="106139" y="-2620"/>
                    <a:pt x="20414" y="194230"/>
                    <a:pt x="5068" y="244501"/>
                  </a:cubicBezTo>
                  <a:cubicBezTo>
                    <a:pt x="-10278" y="294772"/>
                    <a:pt x="14064" y="299005"/>
                    <a:pt x="14593" y="301651"/>
                  </a:cubicBezTo>
                  <a:cubicBezTo>
                    <a:pt x="15122" y="304297"/>
                    <a:pt x="-5515" y="305355"/>
                    <a:pt x="8243" y="260376"/>
                  </a:cubicBezTo>
                  <a:cubicBezTo>
                    <a:pt x="22001" y="215397"/>
                    <a:pt x="107197" y="2672"/>
                    <a:pt x="106668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521AA57-D8DA-CD43-B492-578FD241C98A}"/>
                </a:ext>
              </a:extLst>
            </p:cNvPr>
            <p:cNvSpPr/>
            <p:nvPr/>
          </p:nvSpPr>
          <p:spPr>
            <a:xfrm>
              <a:off x="2682414" y="5898566"/>
              <a:ext cx="163537" cy="239298"/>
            </a:xfrm>
            <a:custGeom>
              <a:avLst/>
              <a:gdLst>
                <a:gd name="connsiteX0" fmla="*/ 162386 w 163537"/>
                <a:gd name="connsiteY0" fmla="*/ 3759 h 239298"/>
                <a:gd name="connsiteX1" fmla="*/ 13161 w 163537"/>
                <a:gd name="connsiteY1" fmla="*/ 206959 h 239298"/>
                <a:gd name="connsiteX2" fmla="*/ 9986 w 163537"/>
                <a:gd name="connsiteY2" fmla="*/ 235534 h 239298"/>
                <a:gd name="connsiteX3" fmla="*/ 35386 w 163537"/>
                <a:gd name="connsiteY3" fmla="*/ 172034 h 239298"/>
                <a:gd name="connsiteX4" fmla="*/ 76661 w 163537"/>
                <a:gd name="connsiteY4" fmla="*/ 48209 h 239298"/>
                <a:gd name="connsiteX5" fmla="*/ 38561 w 163537"/>
                <a:gd name="connsiteY5" fmla="*/ 162509 h 239298"/>
                <a:gd name="connsiteX6" fmla="*/ 79836 w 163537"/>
                <a:gd name="connsiteY6" fmla="*/ 79959 h 239298"/>
                <a:gd name="connsiteX7" fmla="*/ 162386 w 163537"/>
                <a:gd name="connsiteY7" fmla="*/ 3759 h 2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37" h="239298">
                  <a:moveTo>
                    <a:pt x="162386" y="3759"/>
                  </a:moveTo>
                  <a:cubicBezTo>
                    <a:pt x="151273" y="24926"/>
                    <a:pt x="38561" y="168330"/>
                    <a:pt x="13161" y="206959"/>
                  </a:cubicBezTo>
                  <a:cubicBezTo>
                    <a:pt x="-12239" y="245588"/>
                    <a:pt x="6282" y="241355"/>
                    <a:pt x="9986" y="235534"/>
                  </a:cubicBezTo>
                  <a:cubicBezTo>
                    <a:pt x="13690" y="229713"/>
                    <a:pt x="24274" y="203255"/>
                    <a:pt x="35386" y="172034"/>
                  </a:cubicBezTo>
                  <a:cubicBezTo>
                    <a:pt x="46498" y="140813"/>
                    <a:pt x="76661" y="48209"/>
                    <a:pt x="76661" y="48209"/>
                  </a:cubicBezTo>
                  <a:cubicBezTo>
                    <a:pt x="77190" y="46622"/>
                    <a:pt x="38032" y="157217"/>
                    <a:pt x="38561" y="162509"/>
                  </a:cubicBezTo>
                  <a:cubicBezTo>
                    <a:pt x="39090" y="167801"/>
                    <a:pt x="58669" y="103242"/>
                    <a:pt x="79836" y="79959"/>
                  </a:cubicBezTo>
                  <a:cubicBezTo>
                    <a:pt x="101003" y="56676"/>
                    <a:pt x="173499" y="-17408"/>
                    <a:pt x="162386" y="37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6074C5E-3F49-E4B6-D583-C8BD63112138}"/>
                </a:ext>
              </a:extLst>
            </p:cNvPr>
            <p:cNvSpPr/>
            <p:nvPr/>
          </p:nvSpPr>
          <p:spPr>
            <a:xfrm>
              <a:off x="2653118" y="6149719"/>
              <a:ext cx="75072" cy="210221"/>
            </a:xfrm>
            <a:custGeom>
              <a:avLst/>
              <a:gdLst>
                <a:gd name="connsiteX0" fmla="*/ 1182 w 75072"/>
                <a:gd name="connsiteY0" fmla="*/ 38356 h 210221"/>
                <a:gd name="connsiteX1" fmla="*/ 48807 w 75072"/>
                <a:gd name="connsiteY1" fmla="*/ 178056 h 210221"/>
                <a:gd name="connsiteX2" fmla="*/ 74207 w 75072"/>
                <a:gd name="connsiteY2" fmla="*/ 209806 h 210221"/>
                <a:gd name="connsiteX3" fmla="*/ 67857 w 75072"/>
                <a:gd name="connsiteY3" fmla="*/ 165356 h 210221"/>
                <a:gd name="connsiteX4" fmla="*/ 55157 w 75072"/>
                <a:gd name="connsiteY4" fmla="*/ 124081 h 210221"/>
                <a:gd name="connsiteX5" fmla="*/ 67857 w 75072"/>
                <a:gd name="connsiteY5" fmla="*/ 44706 h 210221"/>
                <a:gd name="connsiteX6" fmla="*/ 48807 w 75072"/>
                <a:gd name="connsiteY6" fmla="*/ 256 h 210221"/>
                <a:gd name="connsiteX7" fmla="*/ 64682 w 75072"/>
                <a:gd name="connsiteY7" fmla="*/ 63756 h 210221"/>
                <a:gd name="connsiteX8" fmla="*/ 51982 w 75072"/>
                <a:gd name="connsiteY8" fmla="*/ 111381 h 210221"/>
                <a:gd name="connsiteX9" fmla="*/ 64682 w 75072"/>
                <a:gd name="connsiteY9" fmla="*/ 174881 h 210221"/>
                <a:gd name="connsiteX10" fmla="*/ 55157 w 75072"/>
                <a:gd name="connsiteY10" fmla="*/ 168531 h 210221"/>
                <a:gd name="connsiteX11" fmla="*/ 17057 w 75072"/>
                <a:gd name="connsiteY11" fmla="*/ 124081 h 210221"/>
                <a:gd name="connsiteX12" fmla="*/ 1182 w 75072"/>
                <a:gd name="connsiteY12" fmla="*/ 38356 h 2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072" h="210221">
                  <a:moveTo>
                    <a:pt x="1182" y="38356"/>
                  </a:moveTo>
                  <a:cubicBezTo>
                    <a:pt x="6474" y="47352"/>
                    <a:pt x="36636" y="149481"/>
                    <a:pt x="48807" y="178056"/>
                  </a:cubicBezTo>
                  <a:cubicBezTo>
                    <a:pt x="60978" y="206631"/>
                    <a:pt x="71032" y="211923"/>
                    <a:pt x="74207" y="209806"/>
                  </a:cubicBezTo>
                  <a:cubicBezTo>
                    <a:pt x="77382" y="207689"/>
                    <a:pt x="71032" y="179643"/>
                    <a:pt x="67857" y="165356"/>
                  </a:cubicBezTo>
                  <a:cubicBezTo>
                    <a:pt x="64682" y="151069"/>
                    <a:pt x="55157" y="144189"/>
                    <a:pt x="55157" y="124081"/>
                  </a:cubicBezTo>
                  <a:cubicBezTo>
                    <a:pt x="55157" y="103973"/>
                    <a:pt x="68915" y="65343"/>
                    <a:pt x="67857" y="44706"/>
                  </a:cubicBezTo>
                  <a:cubicBezTo>
                    <a:pt x="66799" y="24069"/>
                    <a:pt x="49336" y="-2919"/>
                    <a:pt x="48807" y="256"/>
                  </a:cubicBezTo>
                  <a:cubicBezTo>
                    <a:pt x="48278" y="3431"/>
                    <a:pt x="64153" y="45235"/>
                    <a:pt x="64682" y="63756"/>
                  </a:cubicBezTo>
                  <a:cubicBezTo>
                    <a:pt x="65211" y="82277"/>
                    <a:pt x="51982" y="92860"/>
                    <a:pt x="51982" y="111381"/>
                  </a:cubicBezTo>
                  <a:cubicBezTo>
                    <a:pt x="51982" y="129902"/>
                    <a:pt x="64153" y="165356"/>
                    <a:pt x="64682" y="174881"/>
                  </a:cubicBezTo>
                  <a:cubicBezTo>
                    <a:pt x="65211" y="184406"/>
                    <a:pt x="63095" y="176998"/>
                    <a:pt x="55157" y="168531"/>
                  </a:cubicBezTo>
                  <a:cubicBezTo>
                    <a:pt x="47220" y="160064"/>
                    <a:pt x="24465" y="142602"/>
                    <a:pt x="17057" y="124081"/>
                  </a:cubicBezTo>
                  <a:cubicBezTo>
                    <a:pt x="9649" y="105560"/>
                    <a:pt x="-4110" y="29360"/>
                    <a:pt x="1182" y="38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CE4E1477-EED7-B057-B5E9-38AADCC637A0}"/>
                </a:ext>
              </a:extLst>
            </p:cNvPr>
            <p:cNvSpPr/>
            <p:nvPr/>
          </p:nvSpPr>
          <p:spPr>
            <a:xfrm>
              <a:off x="2638418" y="6226108"/>
              <a:ext cx="339756" cy="214776"/>
            </a:xfrm>
            <a:custGeom>
              <a:avLst/>
              <a:gdLst>
                <a:gd name="connsiteX0" fmla="*/ 7 w 339756"/>
                <a:gd name="connsiteY0" fmla="*/ 67 h 214776"/>
                <a:gd name="connsiteX1" fmla="*/ 41282 w 339756"/>
                <a:gd name="connsiteY1" fmla="*/ 108017 h 214776"/>
                <a:gd name="connsiteX2" fmla="*/ 139707 w 339756"/>
                <a:gd name="connsiteY2" fmla="*/ 168342 h 214776"/>
                <a:gd name="connsiteX3" fmla="*/ 117482 w 339756"/>
                <a:gd name="connsiteY3" fmla="*/ 165167 h 214776"/>
                <a:gd name="connsiteX4" fmla="*/ 288932 w 339756"/>
                <a:gd name="connsiteY4" fmla="*/ 209617 h 214776"/>
                <a:gd name="connsiteX5" fmla="*/ 339732 w 339756"/>
                <a:gd name="connsiteY5" fmla="*/ 212792 h 214776"/>
                <a:gd name="connsiteX6" fmla="*/ 295282 w 339756"/>
                <a:gd name="connsiteY6" fmla="*/ 200092 h 214776"/>
                <a:gd name="connsiteX7" fmla="*/ 266707 w 339756"/>
                <a:gd name="connsiteY7" fmla="*/ 193742 h 214776"/>
                <a:gd name="connsiteX8" fmla="*/ 288932 w 339756"/>
                <a:gd name="connsiteY8" fmla="*/ 200092 h 214776"/>
                <a:gd name="connsiteX9" fmla="*/ 247657 w 339756"/>
                <a:gd name="connsiteY9" fmla="*/ 158817 h 214776"/>
                <a:gd name="connsiteX10" fmla="*/ 273057 w 339756"/>
                <a:gd name="connsiteY10" fmla="*/ 196917 h 214776"/>
                <a:gd name="connsiteX11" fmla="*/ 168282 w 339756"/>
                <a:gd name="connsiteY11" fmla="*/ 155642 h 214776"/>
                <a:gd name="connsiteX12" fmla="*/ 155582 w 339756"/>
                <a:gd name="connsiteY12" fmla="*/ 136592 h 214776"/>
                <a:gd name="connsiteX13" fmla="*/ 177807 w 339756"/>
                <a:gd name="connsiteY13" fmla="*/ 101667 h 214776"/>
                <a:gd name="connsiteX14" fmla="*/ 146057 w 339756"/>
                <a:gd name="connsiteY14" fmla="*/ 146117 h 214776"/>
                <a:gd name="connsiteX15" fmla="*/ 63507 w 339756"/>
                <a:gd name="connsiteY15" fmla="*/ 120717 h 214776"/>
                <a:gd name="connsiteX16" fmla="*/ 38107 w 339756"/>
                <a:gd name="connsiteY16" fmla="*/ 92142 h 214776"/>
                <a:gd name="connsiteX17" fmla="*/ 7 w 339756"/>
                <a:gd name="connsiteY17" fmla="*/ 67 h 21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9756" h="214776">
                  <a:moveTo>
                    <a:pt x="7" y="67"/>
                  </a:moveTo>
                  <a:cubicBezTo>
                    <a:pt x="536" y="2713"/>
                    <a:pt x="17999" y="79971"/>
                    <a:pt x="41282" y="108017"/>
                  </a:cubicBezTo>
                  <a:cubicBezTo>
                    <a:pt x="64565" y="136063"/>
                    <a:pt x="127007" y="158817"/>
                    <a:pt x="139707" y="168342"/>
                  </a:cubicBezTo>
                  <a:cubicBezTo>
                    <a:pt x="152407" y="177867"/>
                    <a:pt x="92611" y="158288"/>
                    <a:pt x="117482" y="165167"/>
                  </a:cubicBezTo>
                  <a:cubicBezTo>
                    <a:pt x="142353" y="172046"/>
                    <a:pt x="251890" y="201680"/>
                    <a:pt x="288932" y="209617"/>
                  </a:cubicBezTo>
                  <a:cubicBezTo>
                    <a:pt x="325974" y="217555"/>
                    <a:pt x="338674" y="214380"/>
                    <a:pt x="339732" y="212792"/>
                  </a:cubicBezTo>
                  <a:cubicBezTo>
                    <a:pt x="340790" y="211204"/>
                    <a:pt x="307453" y="203267"/>
                    <a:pt x="295282" y="200092"/>
                  </a:cubicBezTo>
                  <a:cubicBezTo>
                    <a:pt x="283111" y="196917"/>
                    <a:pt x="267765" y="193742"/>
                    <a:pt x="266707" y="193742"/>
                  </a:cubicBezTo>
                  <a:cubicBezTo>
                    <a:pt x="265649" y="193742"/>
                    <a:pt x="292107" y="205913"/>
                    <a:pt x="288932" y="200092"/>
                  </a:cubicBezTo>
                  <a:cubicBezTo>
                    <a:pt x="285757" y="194271"/>
                    <a:pt x="250303" y="159346"/>
                    <a:pt x="247657" y="158817"/>
                  </a:cubicBezTo>
                  <a:cubicBezTo>
                    <a:pt x="245011" y="158288"/>
                    <a:pt x="286286" y="197446"/>
                    <a:pt x="273057" y="196917"/>
                  </a:cubicBezTo>
                  <a:cubicBezTo>
                    <a:pt x="259828" y="196388"/>
                    <a:pt x="187861" y="165696"/>
                    <a:pt x="168282" y="155642"/>
                  </a:cubicBezTo>
                  <a:cubicBezTo>
                    <a:pt x="148703" y="145588"/>
                    <a:pt x="153995" y="145588"/>
                    <a:pt x="155582" y="136592"/>
                  </a:cubicBezTo>
                  <a:cubicBezTo>
                    <a:pt x="157169" y="127596"/>
                    <a:pt x="179394" y="100080"/>
                    <a:pt x="177807" y="101667"/>
                  </a:cubicBezTo>
                  <a:cubicBezTo>
                    <a:pt x="176220" y="103254"/>
                    <a:pt x="165107" y="142942"/>
                    <a:pt x="146057" y="146117"/>
                  </a:cubicBezTo>
                  <a:cubicBezTo>
                    <a:pt x="127007" y="149292"/>
                    <a:pt x="81499" y="129713"/>
                    <a:pt x="63507" y="120717"/>
                  </a:cubicBezTo>
                  <a:cubicBezTo>
                    <a:pt x="45515" y="111721"/>
                    <a:pt x="49749" y="111192"/>
                    <a:pt x="38107" y="92142"/>
                  </a:cubicBezTo>
                  <a:cubicBezTo>
                    <a:pt x="26465" y="73092"/>
                    <a:pt x="-522" y="-2579"/>
                    <a:pt x="7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A68BBC0A-04BA-F97D-4D56-1CDD2A3C9560}"/>
                </a:ext>
              </a:extLst>
            </p:cNvPr>
            <p:cNvSpPr/>
            <p:nvPr/>
          </p:nvSpPr>
          <p:spPr>
            <a:xfrm>
              <a:off x="3041589" y="6168883"/>
              <a:ext cx="117064" cy="252240"/>
            </a:xfrm>
            <a:custGeom>
              <a:avLst/>
              <a:gdLst>
                <a:gd name="connsiteX0" fmla="*/ 61 w 117064"/>
                <a:gd name="connsiteY0" fmla="*/ 142 h 252240"/>
                <a:gd name="connsiteX1" fmla="*/ 111186 w 117064"/>
                <a:gd name="connsiteY1" fmla="*/ 139842 h 252240"/>
                <a:gd name="connsiteX2" fmla="*/ 101661 w 117064"/>
                <a:gd name="connsiteY2" fmla="*/ 250967 h 252240"/>
                <a:gd name="connsiteX3" fmla="*/ 101661 w 117064"/>
                <a:gd name="connsiteY3" fmla="*/ 193817 h 252240"/>
                <a:gd name="connsiteX4" fmla="*/ 31811 w 117064"/>
                <a:gd name="connsiteY4" fmla="*/ 98567 h 252240"/>
                <a:gd name="connsiteX5" fmla="*/ 111186 w 117064"/>
                <a:gd name="connsiteY5" fmla="*/ 171592 h 252240"/>
                <a:gd name="connsiteX6" fmla="*/ 95311 w 117064"/>
                <a:gd name="connsiteY6" fmla="*/ 114442 h 252240"/>
                <a:gd name="connsiteX7" fmla="*/ 61 w 117064"/>
                <a:gd name="connsiteY7" fmla="*/ 142 h 25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64" h="252240">
                  <a:moveTo>
                    <a:pt x="61" y="142"/>
                  </a:moveTo>
                  <a:cubicBezTo>
                    <a:pt x="2707" y="4375"/>
                    <a:pt x="94253" y="98038"/>
                    <a:pt x="111186" y="139842"/>
                  </a:cubicBezTo>
                  <a:cubicBezTo>
                    <a:pt x="128119" y="181646"/>
                    <a:pt x="103248" y="241971"/>
                    <a:pt x="101661" y="250967"/>
                  </a:cubicBezTo>
                  <a:cubicBezTo>
                    <a:pt x="100074" y="259963"/>
                    <a:pt x="113303" y="219217"/>
                    <a:pt x="101661" y="193817"/>
                  </a:cubicBezTo>
                  <a:cubicBezTo>
                    <a:pt x="90019" y="168417"/>
                    <a:pt x="30224" y="102271"/>
                    <a:pt x="31811" y="98567"/>
                  </a:cubicBezTo>
                  <a:cubicBezTo>
                    <a:pt x="33398" y="94863"/>
                    <a:pt x="100603" y="168946"/>
                    <a:pt x="111186" y="171592"/>
                  </a:cubicBezTo>
                  <a:cubicBezTo>
                    <a:pt x="121769" y="174238"/>
                    <a:pt x="109069" y="141430"/>
                    <a:pt x="95311" y="114442"/>
                  </a:cubicBezTo>
                  <a:cubicBezTo>
                    <a:pt x="81553" y="87455"/>
                    <a:pt x="-2585" y="-4091"/>
                    <a:pt x="61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567627D-C0F9-6EA7-4052-465659C99508}"/>
                </a:ext>
              </a:extLst>
            </p:cNvPr>
            <p:cNvSpPr/>
            <p:nvPr/>
          </p:nvSpPr>
          <p:spPr>
            <a:xfrm>
              <a:off x="3002701" y="6120603"/>
              <a:ext cx="161365" cy="171842"/>
            </a:xfrm>
            <a:custGeom>
              <a:avLst/>
              <a:gdLst>
                <a:gd name="connsiteX0" fmla="*/ 849 w 161365"/>
                <a:gd name="connsiteY0" fmla="*/ 797 h 171842"/>
                <a:gd name="connsiteX1" fmla="*/ 159599 w 161365"/>
                <a:gd name="connsiteY1" fmla="*/ 169072 h 171842"/>
                <a:gd name="connsiteX2" fmla="*/ 86574 w 161365"/>
                <a:gd name="connsiteY2" fmla="*/ 105572 h 171842"/>
                <a:gd name="connsiteX3" fmla="*/ 96099 w 161365"/>
                <a:gd name="connsiteY3" fmla="*/ 105572 h 171842"/>
                <a:gd name="connsiteX4" fmla="*/ 849 w 161365"/>
                <a:gd name="connsiteY4" fmla="*/ 797 h 17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65" h="171842">
                  <a:moveTo>
                    <a:pt x="849" y="797"/>
                  </a:moveTo>
                  <a:cubicBezTo>
                    <a:pt x="11432" y="11380"/>
                    <a:pt x="145312" y="151610"/>
                    <a:pt x="159599" y="169072"/>
                  </a:cubicBezTo>
                  <a:cubicBezTo>
                    <a:pt x="173886" y="186534"/>
                    <a:pt x="97157" y="116155"/>
                    <a:pt x="86574" y="105572"/>
                  </a:cubicBezTo>
                  <a:cubicBezTo>
                    <a:pt x="75991" y="94989"/>
                    <a:pt x="110386" y="123034"/>
                    <a:pt x="96099" y="105572"/>
                  </a:cubicBezTo>
                  <a:cubicBezTo>
                    <a:pt x="81812" y="88110"/>
                    <a:pt x="-9734" y="-9786"/>
                    <a:pt x="849" y="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9F950F19-A931-1871-63A5-5C2034BEE7F4}"/>
                </a:ext>
              </a:extLst>
            </p:cNvPr>
            <p:cNvSpPr/>
            <p:nvPr/>
          </p:nvSpPr>
          <p:spPr>
            <a:xfrm>
              <a:off x="2711445" y="6089633"/>
              <a:ext cx="171687" cy="241416"/>
            </a:xfrm>
            <a:custGeom>
              <a:avLst/>
              <a:gdLst>
                <a:gd name="connsiteX0" fmla="*/ 5 w 171687"/>
                <a:gd name="connsiteY0" fmla="*/ 17 h 241416"/>
                <a:gd name="connsiteX1" fmla="*/ 38105 w 171687"/>
                <a:gd name="connsiteY1" fmla="*/ 76217 h 241416"/>
                <a:gd name="connsiteX2" fmla="*/ 22230 w 171687"/>
                <a:gd name="connsiteY2" fmla="*/ 187342 h 241416"/>
                <a:gd name="connsiteX3" fmla="*/ 47630 w 171687"/>
                <a:gd name="connsiteY3" fmla="*/ 117492 h 241416"/>
                <a:gd name="connsiteX4" fmla="*/ 69855 w 171687"/>
                <a:gd name="connsiteY4" fmla="*/ 111142 h 241416"/>
                <a:gd name="connsiteX5" fmla="*/ 107955 w 171687"/>
                <a:gd name="connsiteY5" fmla="*/ 168292 h 241416"/>
                <a:gd name="connsiteX6" fmla="*/ 107955 w 171687"/>
                <a:gd name="connsiteY6" fmla="*/ 241317 h 241416"/>
                <a:gd name="connsiteX7" fmla="*/ 111130 w 171687"/>
                <a:gd name="connsiteY7" fmla="*/ 184167 h 241416"/>
                <a:gd name="connsiteX8" fmla="*/ 73030 w 171687"/>
                <a:gd name="connsiteY8" fmla="*/ 187342 h 241416"/>
                <a:gd name="connsiteX9" fmla="*/ 28580 w 171687"/>
                <a:gd name="connsiteY9" fmla="*/ 234967 h 241416"/>
                <a:gd name="connsiteX10" fmla="*/ 104780 w 171687"/>
                <a:gd name="connsiteY10" fmla="*/ 152417 h 241416"/>
                <a:gd name="connsiteX11" fmla="*/ 66680 w 171687"/>
                <a:gd name="connsiteY11" fmla="*/ 107967 h 241416"/>
                <a:gd name="connsiteX12" fmla="*/ 88905 w 171687"/>
                <a:gd name="connsiteY12" fmla="*/ 85742 h 241416"/>
                <a:gd name="connsiteX13" fmla="*/ 171455 w 171687"/>
                <a:gd name="connsiteY13" fmla="*/ 101617 h 241416"/>
                <a:gd name="connsiteX14" fmla="*/ 60330 w 171687"/>
                <a:gd name="connsiteY14" fmla="*/ 107967 h 241416"/>
                <a:gd name="connsiteX15" fmla="*/ 41280 w 171687"/>
                <a:gd name="connsiteY15" fmla="*/ 82567 h 241416"/>
                <a:gd name="connsiteX16" fmla="*/ 5 w 171687"/>
                <a:gd name="connsiteY16" fmla="*/ 17 h 24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687" h="241416">
                  <a:moveTo>
                    <a:pt x="5" y="17"/>
                  </a:moveTo>
                  <a:cubicBezTo>
                    <a:pt x="-524" y="-1041"/>
                    <a:pt x="34401" y="44996"/>
                    <a:pt x="38105" y="76217"/>
                  </a:cubicBezTo>
                  <a:cubicBezTo>
                    <a:pt x="41809" y="107438"/>
                    <a:pt x="20643" y="180463"/>
                    <a:pt x="22230" y="187342"/>
                  </a:cubicBezTo>
                  <a:cubicBezTo>
                    <a:pt x="23817" y="194221"/>
                    <a:pt x="39693" y="130192"/>
                    <a:pt x="47630" y="117492"/>
                  </a:cubicBezTo>
                  <a:cubicBezTo>
                    <a:pt x="55567" y="104792"/>
                    <a:pt x="59801" y="102675"/>
                    <a:pt x="69855" y="111142"/>
                  </a:cubicBezTo>
                  <a:cubicBezTo>
                    <a:pt x="79909" y="119609"/>
                    <a:pt x="101605" y="146596"/>
                    <a:pt x="107955" y="168292"/>
                  </a:cubicBezTo>
                  <a:cubicBezTo>
                    <a:pt x="114305" y="189988"/>
                    <a:pt x="107426" y="238671"/>
                    <a:pt x="107955" y="241317"/>
                  </a:cubicBezTo>
                  <a:cubicBezTo>
                    <a:pt x="108484" y="243963"/>
                    <a:pt x="116951" y="193163"/>
                    <a:pt x="111130" y="184167"/>
                  </a:cubicBezTo>
                  <a:cubicBezTo>
                    <a:pt x="105309" y="175171"/>
                    <a:pt x="86788" y="178875"/>
                    <a:pt x="73030" y="187342"/>
                  </a:cubicBezTo>
                  <a:cubicBezTo>
                    <a:pt x="59272" y="195809"/>
                    <a:pt x="23288" y="240788"/>
                    <a:pt x="28580" y="234967"/>
                  </a:cubicBezTo>
                  <a:cubicBezTo>
                    <a:pt x="33872" y="229146"/>
                    <a:pt x="98430" y="173584"/>
                    <a:pt x="104780" y="152417"/>
                  </a:cubicBezTo>
                  <a:cubicBezTo>
                    <a:pt x="111130" y="131250"/>
                    <a:pt x="69326" y="119080"/>
                    <a:pt x="66680" y="107967"/>
                  </a:cubicBezTo>
                  <a:cubicBezTo>
                    <a:pt x="64034" y="96854"/>
                    <a:pt x="71443" y="86800"/>
                    <a:pt x="88905" y="85742"/>
                  </a:cubicBezTo>
                  <a:cubicBezTo>
                    <a:pt x="106367" y="84684"/>
                    <a:pt x="176217" y="97913"/>
                    <a:pt x="171455" y="101617"/>
                  </a:cubicBezTo>
                  <a:cubicBezTo>
                    <a:pt x="166693" y="105321"/>
                    <a:pt x="60330" y="107967"/>
                    <a:pt x="60330" y="107967"/>
                  </a:cubicBezTo>
                  <a:cubicBezTo>
                    <a:pt x="38634" y="104792"/>
                    <a:pt x="50276" y="92621"/>
                    <a:pt x="41280" y="82567"/>
                  </a:cubicBezTo>
                  <a:cubicBezTo>
                    <a:pt x="32284" y="72513"/>
                    <a:pt x="534" y="1075"/>
                    <a:pt x="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2F2A9B0-727E-2376-D86B-F56DE42A3604}"/>
                </a:ext>
              </a:extLst>
            </p:cNvPr>
            <p:cNvSpPr/>
            <p:nvPr/>
          </p:nvSpPr>
          <p:spPr>
            <a:xfrm>
              <a:off x="2761914" y="6034188"/>
              <a:ext cx="151835" cy="347748"/>
            </a:xfrm>
            <a:custGeom>
              <a:avLst/>
              <a:gdLst>
                <a:gd name="connsiteX0" fmla="*/ 336 w 151835"/>
                <a:gd name="connsiteY0" fmla="*/ 26887 h 347748"/>
                <a:gd name="connsiteX1" fmla="*/ 28911 w 151835"/>
                <a:gd name="connsiteY1" fmla="*/ 138012 h 347748"/>
                <a:gd name="connsiteX2" fmla="*/ 60661 w 151835"/>
                <a:gd name="connsiteY2" fmla="*/ 93562 h 347748"/>
                <a:gd name="connsiteX3" fmla="*/ 143211 w 151835"/>
                <a:gd name="connsiteY3" fmla="*/ 195162 h 347748"/>
                <a:gd name="connsiteX4" fmla="*/ 143211 w 151835"/>
                <a:gd name="connsiteY4" fmla="*/ 182462 h 347748"/>
                <a:gd name="connsiteX5" fmla="*/ 89236 w 151835"/>
                <a:gd name="connsiteY5" fmla="*/ 255487 h 347748"/>
                <a:gd name="connsiteX6" fmla="*/ 54311 w 151835"/>
                <a:gd name="connsiteY6" fmla="*/ 347562 h 347748"/>
                <a:gd name="connsiteX7" fmla="*/ 82886 w 151835"/>
                <a:gd name="connsiteY7" fmla="*/ 230087 h 347748"/>
                <a:gd name="connsiteX8" fmla="*/ 92411 w 151835"/>
                <a:gd name="connsiteY8" fmla="*/ 204687 h 347748"/>
                <a:gd name="connsiteX9" fmla="*/ 57486 w 151835"/>
                <a:gd name="connsiteY9" fmla="*/ 176112 h 347748"/>
                <a:gd name="connsiteX10" fmla="*/ 120986 w 151835"/>
                <a:gd name="connsiteY10" fmla="*/ 211037 h 347748"/>
                <a:gd name="connsiteX11" fmla="*/ 140036 w 151835"/>
                <a:gd name="connsiteY11" fmla="*/ 179287 h 347748"/>
                <a:gd name="connsiteX12" fmla="*/ 63836 w 151835"/>
                <a:gd name="connsiteY12" fmla="*/ 90387 h 347748"/>
                <a:gd name="connsiteX13" fmla="*/ 105111 w 151835"/>
                <a:gd name="connsiteY13" fmla="*/ 1487 h 347748"/>
                <a:gd name="connsiteX14" fmla="*/ 9861 w 151835"/>
                <a:gd name="connsiteY14" fmla="*/ 166587 h 347748"/>
                <a:gd name="connsiteX15" fmla="*/ 13036 w 151835"/>
                <a:gd name="connsiteY15" fmla="*/ 134837 h 347748"/>
                <a:gd name="connsiteX16" fmla="*/ 336 w 151835"/>
                <a:gd name="connsiteY16" fmla="*/ 26887 h 34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35" h="347748">
                  <a:moveTo>
                    <a:pt x="336" y="26887"/>
                  </a:moveTo>
                  <a:cubicBezTo>
                    <a:pt x="2982" y="27416"/>
                    <a:pt x="18857" y="126900"/>
                    <a:pt x="28911" y="138012"/>
                  </a:cubicBezTo>
                  <a:cubicBezTo>
                    <a:pt x="38965" y="149124"/>
                    <a:pt x="41611" y="84037"/>
                    <a:pt x="60661" y="93562"/>
                  </a:cubicBezTo>
                  <a:cubicBezTo>
                    <a:pt x="79711" y="103087"/>
                    <a:pt x="143211" y="195162"/>
                    <a:pt x="143211" y="195162"/>
                  </a:cubicBezTo>
                  <a:cubicBezTo>
                    <a:pt x="156969" y="209979"/>
                    <a:pt x="152207" y="172408"/>
                    <a:pt x="143211" y="182462"/>
                  </a:cubicBezTo>
                  <a:cubicBezTo>
                    <a:pt x="134215" y="192516"/>
                    <a:pt x="104053" y="227970"/>
                    <a:pt x="89236" y="255487"/>
                  </a:cubicBezTo>
                  <a:cubicBezTo>
                    <a:pt x="74419" y="283004"/>
                    <a:pt x="55369" y="351795"/>
                    <a:pt x="54311" y="347562"/>
                  </a:cubicBezTo>
                  <a:cubicBezTo>
                    <a:pt x="53253" y="343329"/>
                    <a:pt x="76536" y="253899"/>
                    <a:pt x="82886" y="230087"/>
                  </a:cubicBezTo>
                  <a:cubicBezTo>
                    <a:pt x="89236" y="206275"/>
                    <a:pt x="96644" y="213683"/>
                    <a:pt x="92411" y="204687"/>
                  </a:cubicBezTo>
                  <a:cubicBezTo>
                    <a:pt x="88178" y="195691"/>
                    <a:pt x="52724" y="175054"/>
                    <a:pt x="57486" y="176112"/>
                  </a:cubicBezTo>
                  <a:cubicBezTo>
                    <a:pt x="62248" y="177170"/>
                    <a:pt x="107228" y="210508"/>
                    <a:pt x="120986" y="211037"/>
                  </a:cubicBezTo>
                  <a:cubicBezTo>
                    <a:pt x="134744" y="211566"/>
                    <a:pt x="149561" y="199395"/>
                    <a:pt x="140036" y="179287"/>
                  </a:cubicBezTo>
                  <a:cubicBezTo>
                    <a:pt x="130511" y="159179"/>
                    <a:pt x="69657" y="120020"/>
                    <a:pt x="63836" y="90387"/>
                  </a:cubicBezTo>
                  <a:cubicBezTo>
                    <a:pt x="58015" y="60754"/>
                    <a:pt x="114107" y="-11213"/>
                    <a:pt x="105111" y="1487"/>
                  </a:cubicBezTo>
                  <a:cubicBezTo>
                    <a:pt x="96115" y="14187"/>
                    <a:pt x="25207" y="144362"/>
                    <a:pt x="9861" y="166587"/>
                  </a:cubicBezTo>
                  <a:cubicBezTo>
                    <a:pt x="-5485" y="188812"/>
                    <a:pt x="14623" y="156004"/>
                    <a:pt x="13036" y="134837"/>
                  </a:cubicBezTo>
                  <a:cubicBezTo>
                    <a:pt x="11449" y="113670"/>
                    <a:pt x="-2310" y="26358"/>
                    <a:pt x="336" y="26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B308580-AD19-2EB0-3E77-E4BFD97B2E85}"/>
                </a:ext>
              </a:extLst>
            </p:cNvPr>
            <p:cNvSpPr/>
            <p:nvPr/>
          </p:nvSpPr>
          <p:spPr>
            <a:xfrm>
              <a:off x="2959100" y="6232496"/>
              <a:ext cx="184730" cy="235105"/>
            </a:xfrm>
            <a:custGeom>
              <a:avLst/>
              <a:gdLst>
                <a:gd name="connsiteX0" fmla="*/ 0 w 184730"/>
                <a:gd name="connsiteY0" fmla="*/ 29 h 235105"/>
                <a:gd name="connsiteX1" fmla="*/ 146050 w 184730"/>
                <a:gd name="connsiteY1" fmla="*/ 146079 h 235105"/>
                <a:gd name="connsiteX2" fmla="*/ 161925 w 184730"/>
                <a:gd name="connsiteY2" fmla="*/ 181004 h 235105"/>
                <a:gd name="connsiteX3" fmla="*/ 184150 w 184730"/>
                <a:gd name="connsiteY3" fmla="*/ 158779 h 235105"/>
                <a:gd name="connsiteX4" fmla="*/ 136525 w 184730"/>
                <a:gd name="connsiteY4" fmla="*/ 234979 h 235105"/>
                <a:gd name="connsiteX5" fmla="*/ 142875 w 184730"/>
                <a:gd name="connsiteY5" fmla="*/ 177829 h 235105"/>
                <a:gd name="connsiteX6" fmla="*/ 107950 w 184730"/>
                <a:gd name="connsiteY6" fmla="*/ 219104 h 235105"/>
                <a:gd name="connsiteX7" fmla="*/ 158750 w 184730"/>
                <a:gd name="connsiteY7" fmla="*/ 139729 h 235105"/>
                <a:gd name="connsiteX8" fmla="*/ 146050 w 184730"/>
                <a:gd name="connsiteY8" fmla="*/ 133379 h 235105"/>
                <a:gd name="connsiteX9" fmla="*/ 0 w 184730"/>
                <a:gd name="connsiteY9" fmla="*/ 29 h 2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30" h="235105">
                  <a:moveTo>
                    <a:pt x="0" y="29"/>
                  </a:moveTo>
                  <a:cubicBezTo>
                    <a:pt x="0" y="2146"/>
                    <a:pt x="119063" y="115917"/>
                    <a:pt x="146050" y="146079"/>
                  </a:cubicBezTo>
                  <a:cubicBezTo>
                    <a:pt x="173038" y="176242"/>
                    <a:pt x="155575" y="178887"/>
                    <a:pt x="161925" y="181004"/>
                  </a:cubicBezTo>
                  <a:cubicBezTo>
                    <a:pt x="168275" y="183121"/>
                    <a:pt x="188383" y="149783"/>
                    <a:pt x="184150" y="158779"/>
                  </a:cubicBezTo>
                  <a:cubicBezTo>
                    <a:pt x="179917" y="167775"/>
                    <a:pt x="143404" y="231804"/>
                    <a:pt x="136525" y="234979"/>
                  </a:cubicBezTo>
                  <a:cubicBezTo>
                    <a:pt x="129646" y="238154"/>
                    <a:pt x="147637" y="180475"/>
                    <a:pt x="142875" y="177829"/>
                  </a:cubicBezTo>
                  <a:cubicBezTo>
                    <a:pt x="138113" y="175183"/>
                    <a:pt x="105304" y="225454"/>
                    <a:pt x="107950" y="219104"/>
                  </a:cubicBezTo>
                  <a:cubicBezTo>
                    <a:pt x="110596" y="212754"/>
                    <a:pt x="152400" y="154017"/>
                    <a:pt x="158750" y="139729"/>
                  </a:cubicBezTo>
                  <a:cubicBezTo>
                    <a:pt x="165100" y="125441"/>
                    <a:pt x="172508" y="155075"/>
                    <a:pt x="146050" y="133379"/>
                  </a:cubicBezTo>
                  <a:cubicBezTo>
                    <a:pt x="119592" y="111683"/>
                    <a:pt x="0" y="-2088"/>
                    <a:pt x="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5E038465-6941-BA0D-A97E-D2A31AA581B1}"/>
                </a:ext>
              </a:extLst>
            </p:cNvPr>
            <p:cNvSpPr/>
            <p:nvPr/>
          </p:nvSpPr>
          <p:spPr>
            <a:xfrm>
              <a:off x="2835275" y="6326554"/>
              <a:ext cx="242121" cy="132009"/>
            </a:xfrm>
            <a:custGeom>
              <a:avLst/>
              <a:gdLst>
                <a:gd name="connsiteX0" fmla="*/ 241300 w 242121"/>
                <a:gd name="connsiteY0" fmla="*/ 131396 h 132009"/>
                <a:gd name="connsiteX1" fmla="*/ 133350 w 242121"/>
                <a:gd name="connsiteY1" fmla="*/ 55196 h 132009"/>
                <a:gd name="connsiteX2" fmla="*/ 38100 w 242121"/>
                <a:gd name="connsiteY2" fmla="*/ 7571 h 132009"/>
                <a:gd name="connsiteX3" fmla="*/ 0 w 242121"/>
                <a:gd name="connsiteY3" fmla="*/ 17096 h 132009"/>
                <a:gd name="connsiteX4" fmla="*/ 38100 w 242121"/>
                <a:gd name="connsiteY4" fmla="*/ 1221 h 132009"/>
                <a:gd name="connsiteX5" fmla="*/ 73025 w 242121"/>
                <a:gd name="connsiteY5" fmla="*/ 10746 h 132009"/>
                <a:gd name="connsiteX6" fmla="*/ 177800 w 242121"/>
                <a:gd name="connsiteY6" fmla="*/ 86946 h 132009"/>
                <a:gd name="connsiteX7" fmla="*/ 241300 w 242121"/>
                <a:gd name="connsiteY7" fmla="*/ 131396 h 13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21" h="132009">
                  <a:moveTo>
                    <a:pt x="241300" y="131396"/>
                  </a:moveTo>
                  <a:cubicBezTo>
                    <a:pt x="233892" y="126104"/>
                    <a:pt x="167217" y="75833"/>
                    <a:pt x="133350" y="55196"/>
                  </a:cubicBezTo>
                  <a:cubicBezTo>
                    <a:pt x="99483" y="34558"/>
                    <a:pt x="60325" y="13921"/>
                    <a:pt x="38100" y="7571"/>
                  </a:cubicBezTo>
                  <a:cubicBezTo>
                    <a:pt x="15875" y="1221"/>
                    <a:pt x="0" y="18154"/>
                    <a:pt x="0" y="17096"/>
                  </a:cubicBezTo>
                  <a:cubicBezTo>
                    <a:pt x="0" y="16038"/>
                    <a:pt x="25929" y="2279"/>
                    <a:pt x="38100" y="1221"/>
                  </a:cubicBezTo>
                  <a:cubicBezTo>
                    <a:pt x="50271" y="163"/>
                    <a:pt x="49742" y="-3541"/>
                    <a:pt x="73025" y="10746"/>
                  </a:cubicBezTo>
                  <a:cubicBezTo>
                    <a:pt x="96308" y="25033"/>
                    <a:pt x="151342" y="67367"/>
                    <a:pt x="177800" y="86946"/>
                  </a:cubicBezTo>
                  <a:cubicBezTo>
                    <a:pt x="204258" y="106525"/>
                    <a:pt x="248708" y="136688"/>
                    <a:pt x="241300" y="13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C8DE452-CAC4-EAEA-1866-C453F285FF1D}"/>
                </a:ext>
              </a:extLst>
            </p:cNvPr>
            <p:cNvSpPr/>
            <p:nvPr/>
          </p:nvSpPr>
          <p:spPr>
            <a:xfrm>
              <a:off x="2894421" y="6253316"/>
              <a:ext cx="188535" cy="130091"/>
            </a:xfrm>
            <a:custGeom>
              <a:avLst/>
              <a:gdLst>
                <a:gd name="connsiteX0" fmla="*/ 1179 w 188535"/>
                <a:gd name="connsiteY0" fmla="*/ 1434 h 130091"/>
                <a:gd name="connsiteX1" fmla="*/ 153579 w 188535"/>
                <a:gd name="connsiteY1" fmla="*/ 125259 h 130091"/>
                <a:gd name="connsiteX2" fmla="*/ 144054 w 188535"/>
                <a:gd name="connsiteY2" fmla="*/ 99859 h 130091"/>
                <a:gd name="connsiteX3" fmla="*/ 115479 w 188535"/>
                <a:gd name="connsiteY3" fmla="*/ 52234 h 130091"/>
                <a:gd name="connsiteX4" fmla="*/ 188504 w 188535"/>
                <a:gd name="connsiteY4" fmla="*/ 10959 h 130091"/>
                <a:gd name="connsiteX5" fmla="*/ 125004 w 188535"/>
                <a:gd name="connsiteY5" fmla="*/ 58584 h 130091"/>
                <a:gd name="connsiteX6" fmla="*/ 147229 w 188535"/>
                <a:gd name="connsiteY6" fmla="*/ 112559 h 130091"/>
                <a:gd name="connsiteX7" fmla="*/ 156754 w 188535"/>
                <a:gd name="connsiteY7" fmla="*/ 122084 h 130091"/>
                <a:gd name="connsiteX8" fmla="*/ 86904 w 188535"/>
                <a:gd name="connsiteY8" fmla="*/ 61759 h 130091"/>
                <a:gd name="connsiteX9" fmla="*/ 1179 w 188535"/>
                <a:gd name="connsiteY9" fmla="*/ 1434 h 13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535" h="130091">
                  <a:moveTo>
                    <a:pt x="1179" y="1434"/>
                  </a:moveTo>
                  <a:cubicBezTo>
                    <a:pt x="12291" y="12017"/>
                    <a:pt x="129767" y="108855"/>
                    <a:pt x="153579" y="125259"/>
                  </a:cubicBezTo>
                  <a:cubicBezTo>
                    <a:pt x="177391" y="141663"/>
                    <a:pt x="150404" y="112030"/>
                    <a:pt x="144054" y="99859"/>
                  </a:cubicBezTo>
                  <a:cubicBezTo>
                    <a:pt x="137704" y="87688"/>
                    <a:pt x="108071" y="67051"/>
                    <a:pt x="115479" y="52234"/>
                  </a:cubicBezTo>
                  <a:cubicBezTo>
                    <a:pt x="122887" y="37417"/>
                    <a:pt x="186916" y="9901"/>
                    <a:pt x="188504" y="10959"/>
                  </a:cubicBezTo>
                  <a:cubicBezTo>
                    <a:pt x="190092" y="12017"/>
                    <a:pt x="131883" y="41651"/>
                    <a:pt x="125004" y="58584"/>
                  </a:cubicBezTo>
                  <a:cubicBezTo>
                    <a:pt x="118125" y="75517"/>
                    <a:pt x="147229" y="112559"/>
                    <a:pt x="147229" y="112559"/>
                  </a:cubicBezTo>
                  <a:cubicBezTo>
                    <a:pt x="152521" y="123142"/>
                    <a:pt x="166808" y="130551"/>
                    <a:pt x="156754" y="122084"/>
                  </a:cubicBezTo>
                  <a:cubicBezTo>
                    <a:pt x="146700" y="113617"/>
                    <a:pt x="113362" y="81867"/>
                    <a:pt x="86904" y="61759"/>
                  </a:cubicBezTo>
                  <a:cubicBezTo>
                    <a:pt x="60446" y="41651"/>
                    <a:pt x="-9933" y="-9149"/>
                    <a:pt x="1179" y="1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E45499A0-A6DE-07E7-F507-30510D837F37}"/>
                </a:ext>
              </a:extLst>
            </p:cNvPr>
            <p:cNvSpPr/>
            <p:nvPr/>
          </p:nvSpPr>
          <p:spPr>
            <a:xfrm>
              <a:off x="2917825" y="5311774"/>
              <a:ext cx="158860" cy="406401"/>
            </a:xfrm>
            <a:custGeom>
              <a:avLst/>
              <a:gdLst>
                <a:gd name="connsiteX0" fmla="*/ 0 w 158860"/>
                <a:gd name="connsiteY0" fmla="*/ 1 h 406401"/>
                <a:gd name="connsiteX1" fmla="*/ 85725 w 158860"/>
                <a:gd name="connsiteY1" fmla="*/ 212726 h 406401"/>
                <a:gd name="connsiteX2" fmla="*/ 98425 w 158860"/>
                <a:gd name="connsiteY2" fmla="*/ 311151 h 406401"/>
                <a:gd name="connsiteX3" fmla="*/ 92075 w 158860"/>
                <a:gd name="connsiteY3" fmla="*/ 257176 h 406401"/>
                <a:gd name="connsiteX4" fmla="*/ 133350 w 158860"/>
                <a:gd name="connsiteY4" fmla="*/ 323851 h 406401"/>
                <a:gd name="connsiteX5" fmla="*/ 158750 w 158860"/>
                <a:gd name="connsiteY5" fmla="*/ 406401 h 406401"/>
                <a:gd name="connsiteX6" fmla="*/ 123825 w 158860"/>
                <a:gd name="connsiteY6" fmla="*/ 323851 h 406401"/>
                <a:gd name="connsiteX7" fmla="*/ 158750 w 158860"/>
                <a:gd name="connsiteY7" fmla="*/ 247651 h 406401"/>
                <a:gd name="connsiteX8" fmla="*/ 120650 w 158860"/>
                <a:gd name="connsiteY8" fmla="*/ 276226 h 406401"/>
                <a:gd name="connsiteX9" fmla="*/ 85725 w 158860"/>
                <a:gd name="connsiteY9" fmla="*/ 209551 h 406401"/>
                <a:gd name="connsiteX10" fmla="*/ 0 w 158860"/>
                <a:gd name="connsiteY10" fmla="*/ 1 h 4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860" h="406401">
                  <a:moveTo>
                    <a:pt x="0" y="1"/>
                  </a:moveTo>
                  <a:cubicBezTo>
                    <a:pt x="0" y="530"/>
                    <a:pt x="69321" y="160868"/>
                    <a:pt x="85725" y="212726"/>
                  </a:cubicBezTo>
                  <a:cubicBezTo>
                    <a:pt x="102129" y="264584"/>
                    <a:pt x="97367" y="303743"/>
                    <a:pt x="98425" y="311151"/>
                  </a:cubicBezTo>
                  <a:cubicBezTo>
                    <a:pt x="99483" y="318559"/>
                    <a:pt x="86254" y="255059"/>
                    <a:pt x="92075" y="257176"/>
                  </a:cubicBezTo>
                  <a:cubicBezTo>
                    <a:pt x="97896" y="259293"/>
                    <a:pt x="122238" y="298980"/>
                    <a:pt x="133350" y="323851"/>
                  </a:cubicBezTo>
                  <a:cubicBezTo>
                    <a:pt x="144462" y="348722"/>
                    <a:pt x="160337" y="406401"/>
                    <a:pt x="158750" y="406401"/>
                  </a:cubicBezTo>
                  <a:cubicBezTo>
                    <a:pt x="157163" y="406401"/>
                    <a:pt x="123825" y="350309"/>
                    <a:pt x="123825" y="323851"/>
                  </a:cubicBezTo>
                  <a:cubicBezTo>
                    <a:pt x="123825" y="297393"/>
                    <a:pt x="159279" y="255589"/>
                    <a:pt x="158750" y="247651"/>
                  </a:cubicBezTo>
                  <a:cubicBezTo>
                    <a:pt x="158221" y="239714"/>
                    <a:pt x="132821" y="282576"/>
                    <a:pt x="120650" y="276226"/>
                  </a:cubicBezTo>
                  <a:cubicBezTo>
                    <a:pt x="108479" y="269876"/>
                    <a:pt x="105833" y="251355"/>
                    <a:pt x="85725" y="209551"/>
                  </a:cubicBezTo>
                  <a:cubicBezTo>
                    <a:pt x="65617" y="167747"/>
                    <a:pt x="0" y="-528"/>
                    <a:pt x="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77CAA045-A62B-01B6-BFC5-E8FCD67CCBDE}"/>
                </a:ext>
              </a:extLst>
            </p:cNvPr>
            <p:cNvSpPr/>
            <p:nvPr/>
          </p:nvSpPr>
          <p:spPr>
            <a:xfrm>
              <a:off x="3005782" y="5241893"/>
              <a:ext cx="45606" cy="171489"/>
            </a:xfrm>
            <a:custGeom>
              <a:avLst/>
              <a:gdLst>
                <a:gd name="connsiteX0" fmla="*/ 45393 w 45606"/>
                <a:gd name="connsiteY0" fmla="*/ 32 h 171489"/>
                <a:gd name="connsiteX1" fmla="*/ 23168 w 45606"/>
                <a:gd name="connsiteY1" fmla="*/ 127032 h 171489"/>
                <a:gd name="connsiteX2" fmla="*/ 32693 w 45606"/>
                <a:gd name="connsiteY2" fmla="*/ 171482 h 171489"/>
                <a:gd name="connsiteX3" fmla="*/ 23168 w 45606"/>
                <a:gd name="connsiteY3" fmla="*/ 130207 h 171489"/>
                <a:gd name="connsiteX4" fmla="*/ 943 w 45606"/>
                <a:gd name="connsiteY4" fmla="*/ 88932 h 171489"/>
                <a:gd name="connsiteX5" fmla="*/ 7293 w 45606"/>
                <a:gd name="connsiteY5" fmla="*/ 114332 h 171489"/>
                <a:gd name="connsiteX6" fmla="*/ 45393 w 45606"/>
                <a:gd name="connsiteY6" fmla="*/ 32 h 17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6" h="171489">
                  <a:moveTo>
                    <a:pt x="45393" y="32"/>
                  </a:moveTo>
                  <a:cubicBezTo>
                    <a:pt x="48039" y="2149"/>
                    <a:pt x="25285" y="98457"/>
                    <a:pt x="23168" y="127032"/>
                  </a:cubicBezTo>
                  <a:cubicBezTo>
                    <a:pt x="21051" y="155607"/>
                    <a:pt x="32693" y="170953"/>
                    <a:pt x="32693" y="171482"/>
                  </a:cubicBezTo>
                  <a:cubicBezTo>
                    <a:pt x="32693" y="172011"/>
                    <a:pt x="28460" y="143965"/>
                    <a:pt x="23168" y="130207"/>
                  </a:cubicBezTo>
                  <a:cubicBezTo>
                    <a:pt x="17876" y="116449"/>
                    <a:pt x="3589" y="91578"/>
                    <a:pt x="943" y="88932"/>
                  </a:cubicBezTo>
                  <a:cubicBezTo>
                    <a:pt x="-1703" y="86286"/>
                    <a:pt x="1472" y="127561"/>
                    <a:pt x="7293" y="114332"/>
                  </a:cubicBezTo>
                  <a:cubicBezTo>
                    <a:pt x="13114" y="101103"/>
                    <a:pt x="42747" y="-2085"/>
                    <a:pt x="45393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C6745624-E144-3C6A-42B6-9C6D24A8A138}"/>
                </a:ext>
              </a:extLst>
            </p:cNvPr>
            <p:cNvSpPr/>
            <p:nvPr/>
          </p:nvSpPr>
          <p:spPr>
            <a:xfrm>
              <a:off x="2815750" y="5699094"/>
              <a:ext cx="213213" cy="457231"/>
            </a:xfrm>
            <a:custGeom>
              <a:avLst/>
              <a:gdLst>
                <a:gd name="connsiteX0" fmla="*/ 190975 w 213213"/>
                <a:gd name="connsiteY0" fmla="*/ 31 h 457231"/>
                <a:gd name="connsiteX1" fmla="*/ 86200 w 213213"/>
                <a:gd name="connsiteY1" fmla="*/ 196881 h 457231"/>
                <a:gd name="connsiteX2" fmla="*/ 475 w 213213"/>
                <a:gd name="connsiteY2" fmla="*/ 327056 h 457231"/>
                <a:gd name="connsiteX3" fmla="*/ 54450 w 213213"/>
                <a:gd name="connsiteY3" fmla="*/ 225456 h 457231"/>
                <a:gd name="connsiteX4" fmla="*/ 114775 w 213213"/>
                <a:gd name="connsiteY4" fmla="*/ 196881 h 457231"/>
                <a:gd name="connsiteX5" fmla="*/ 130650 w 213213"/>
                <a:gd name="connsiteY5" fmla="*/ 279431 h 457231"/>
                <a:gd name="connsiteX6" fmla="*/ 130650 w 213213"/>
                <a:gd name="connsiteY6" fmla="*/ 457231 h 457231"/>
                <a:gd name="connsiteX7" fmla="*/ 130650 w 213213"/>
                <a:gd name="connsiteY7" fmla="*/ 276256 h 457231"/>
                <a:gd name="connsiteX8" fmla="*/ 137000 w 213213"/>
                <a:gd name="connsiteY8" fmla="*/ 247681 h 457231"/>
                <a:gd name="connsiteX9" fmla="*/ 213200 w 213213"/>
                <a:gd name="connsiteY9" fmla="*/ 187356 h 457231"/>
                <a:gd name="connsiteX10" fmla="*/ 130650 w 213213"/>
                <a:gd name="connsiteY10" fmla="*/ 209581 h 457231"/>
                <a:gd name="connsiteX11" fmla="*/ 102075 w 213213"/>
                <a:gd name="connsiteY11" fmla="*/ 184181 h 457231"/>
                <a:gd name="connsiteX12" fmla="*/ 117950 w 213213"/>
                <a:gd name="connsiteY12" fmla="*/ 120681 h 457231"/>
                <a:gd name="connsiteX13" fmla="*/ 95725 w 213213"/>
                <a:gd name="connsiteY13" fmla="*/ 181006 h 457231"/>
                <a:gd name="connsiteX14" fmla="*/ 190975 w 213213"/>
                <a:gd name="connsiteY14" fmla="*/ 31 h 45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3213" h="457231">
                  <a:moveTo>
                    <a:pt x="190975" y="31"/>
                  </a:moveTo>
                  <a:cubicBezTo>
                    <a:pt x="189387" y="2677"/>
                    <a:pt x="117950" y="142377"/>
                    <a:pt x="86200" y="196881"/>
                  </a:cubicBezTo>
                  <a:cubicBezTo>
                    <a:pt x="54450" y="251385"/>
                    <a:pt x="5767" y="322294"/>
                    <a:pt x="475" y="327056"/>
                  </a:cubicBezTo>
                  <a:cubicBezTo>
                    <a:pt x="-4817" y="331819"/>
                    <a:pt x="35400" y="247152"/>
                    <a:pt x="54450" y="225456"/>
                  </a:cubicBezTo>
                  <a:cubicBezTo>
                    <a:pt x="73500" y="203760"/>
                    <a:pt x="102075" y="187885"/>
                    <a:pt x="114775" y="196881"/>
                  </a:cubicBezTo>
                  <a:cubicBezTo>
                    <a:pt x="127475" y="205877"/>
                    <a:pt x="128004" y="236039"/>
                    <a:pt x="130650" y="279431"/>
                  </a:cubicBezTo>
                  <a:cubicBezTo>
                    <a:pt x="133296" y="322823"/>
                    <a:pt x="130650" y="457231"/>
                    <a:pt x="130650" y="457231"/>
                  </a:cubicBezTo>
                  <a:cubicBezTo>
                    <a:pt x="130650" y="456702"/>
                    <a:pt x="129592" y="311181"/>
                    <a:pt x="130650" y="276256"/>
                  </a:cubicBezTo>
                  <a:cubicBezTo>
                    <a:pt x="131708" y="241331"/>
                    <a:pt x="123242" y="262498"/>
                    <a:pt x="137000" y="247681"/>
                  </a:cubicBezTo>
                  <a:cubicBezTo>
                    <a:pt x="150758" y="232864"/>
                    <a:pt x="214258" y="193706"/>
                    <a:pt x="213200" y="187356"/>
                  </a:cubicBezTo>
                  <a:cubicBezTo>
                    <a:pt x="212142" y="181006"/>
                    <a:pt x="149171" y="210110"/>
                    <a:pt x="130650" y="209581"/>
                  </a:cubicBezTo>
                  <a:cubicBezTo>
                    <a:pt x="112129" y="209052"/>
                    <a:pt x="104192" y="198998"/>
                    <a:pt x="102075" y="184181"/>
                  </a:cubicBezTo>
                  <a:cubicBezTo>
                    <a:pt x="99958" y="169364"/>
                    <a:pt x="119008" y="121210"/>
                    <a:pt x="117950" y="120681"/>
                  </a:cubicBezTo>
                  <a:cubicBezTo>
                    <a:pt x="116892" y="120152"/>
                    <a:pt x="85142" y="200056"/>
                    <a:pt x="95725" y="181006"/>
                  </a:cubicBezTo>
                  <a:cubicBezTo>
                    <a:pt x="106308" y="161956"/>
                    <a:pt x="192563" y="-2615"/>
                    <a:pt x="19097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8D9B6FE-A8CD-4F04-0040-BDB7DA0D2BC4}"/>
                </a:ext>
              </a:extLst>
            </p:cNvPr>
            <p:cNvSpPr/>
            <p:nvPr/>
          </p:nvSpPr>
          <p:spPr>
            <a:xfrm>
              <a:off x="2955891" y="6483349"/>
              <a:ext cx="89047" cy="311383"/>
            </a:xfrm>
            <a:custGeom>
              <a:avLst/>
              <a:gdLst>
                <a:gd name="connsiteX0" fmla="*/ 60359 w 89047"/>
                <a:gd name="connsiteY0" fmla="*/ 1 h 311383"/>
                <a:gd name="connsiteX1" fmla="*/ 88934 w 89047"/>
                <a:gd name="connsiteY1" fmla="*/ 127001 h 311383"/>
                <a:gd name="connsiteX2" fmla="*/ 47659 w 89047"/>
                <a:gd name="connsiteY2" fmla="*/ 111126 h 311383"/>
                <a:gd name="connsiteX3" fmla="*/ 34959 w 89047"/>
                <a:gd name="connsiteY3" fmla="*/ 260351 h 311383"/>
                <a:gd name="connsiteX4" fmla="*/ 34 w 89047"/>
                <a:gd name="connsiteY4" fmla="*/ 311151 h 311383"/>
                <a:gd name="connsiteX5" fmla="*/ 28609 w 89047"/>
                <a:gd name="connsiteY5" fmla="*/ 244476 h 311383"/>
                <a:gd name="connsiteX6" fmla="*/ 34959 w 89047"/>
                <a:gd name="connsiteY6" fmla="*/ 146051 h 311383"/>
                <a:gd name="connsiteX7" fmla="*/ 47659 w 89047"/>
                <a:gd name="connsiteY7" fmla="*/ 101601 h 311383"/>
                <a:gd name="connsiteX8" fmla="*/ 73059 w 89047"/>
                <a:gd name="connsiteY8" fmla="*/ 130176 h 311383"/>
                <a:gd name="connsiteX9" fmla="*/ 60359 w 89047"/>
                <a:gd name="connsiteY9" fmla="*/ 1 h 3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47" h="311383">
                  <a:moveTo>
                    <a:pt x="60359" y="1"/>
                  </a:moveTo>
                  <a:cubicBezTo>
                    <a:pt x="63005" y="-528"/>
                    <a:pt x="91051" y="108480"/>
                    <a:pt x="88934" y="127001"/>
                  </a:cubicBezTo>
                  <a:cubicBezTo>
                    <a:pt x="86817" y="145522"/>
                    <a:pt x="56655" y="88901"/>
                    <a:pt x="47659" y="111126"/>
                  </a:cubicBezTo>
                  <a:cubicBezTo>
                    <a:pt x="38663" y="133351"/>
                    <a:pt x="42896" y="227014"/>
                    <a:pt x="34959" y="260351"/>
                  </a:cubicBezTo>
                  <a:cubicBezTo>
                    <a:pt x="27022" y="293688"/>
                    <a:pt x="1092" y="313797"/>
                    <a:pt x="34" y="311151"/>
                  </a:cubicBezTo>
                  <a:cubicBezTo>
                    <a:pt x="-1024" y="308505"/>
                    <a:pt x="22788" y="271993"/>
                    <a:pt x="28609" y="244476"/>
                  </a:cubicBezTo>
                  <a:cubicBezTo>
                    <a:pt x="34430" y="216959"/>
                    <a:pt x="31784" y="169864"/>
                    <a:pt x="34959" y="146051"/>
                  </a:cubicBezTo>
                  <a:cubicBezTo>
                    <a:pt x="38134" y="122239"/>
                    <a:pt x="41309" y="104247"/>
                    <a:pt x="47659" y="101601"/>
                  </a:cubicBezTo>
                  <a:cubicBezTo>
                    <a:pt x="54009" y="98955"/>
                    <a:pt x="67767" y="143934"/>
                    <a:pt x="73059" y="130176"/>
                  </a:cubicBezTo>
                  <a:cubicBezTo>
                    <a:pt x="78351" y="116418"/>
                    <a:pt x="57713" y="530"/>
                    <a:pt x="6035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19F8B62-4C66-340E-DD3D-ECB5521F053B}"/>
                </a:ext>
              </a:extLst>
            </p:cNvPr>
            <p:cNvSpPr/>
            <p:nvPr/>
          </p:nvSpPr>
          <p:spPr>
            <a:xfrm>
              <a:off x="2946400" y="6460797"/>
              <a:ext cx="63812" cy="336908"/>
            </a:xfrm>
            <a:custGeom>
              <a:avLst/>
              <a:gdLst>
                <a:gd name="connsiteX0" fmla="*/ 63500 w 63812"/>
                <a:gd name="connsiteY0" fmla="*/ 328 h 336908"/>
                <a:gd name="connsiteX1" fmla="*/ 28575 w 63812"/>
                <a:gd name="connsiteY1" fmla="*/ 159078 h 336908"/>
                <a:gd name="connsiteX2" fmla="*/ 34925 w 63812"/>
                <a:gd name="connsiteY2" fmla="*/ 143203 h 336908"/>
                <a:gd name="connsiteX3" fmla="*/ 22225 w 63812"/>
                <a:gd name="connsiteY3" fmla="*/ 273378 h 336908"/>
                <a:gd name="connsiteX4" fmla="*/ 0 w 63812"/>
                <a:gd name="connsiteY4" fmla="*/ 336878 h 336908"/>
                <a:gd name="connsiteX5" fmla="*/ 22225 w 63812"/>
                <a:gd name="connsiteY5" fmla="*/ 279728 h 336908"/>
                <a:gd name="connsiteX6" fmla="*/ 31750 w 63812"/>
                <a:gd name="connsiteY6" fmla="*/ 149553 h 336908"/>
                <a:gd name="connsiteX7" fmla="*/ 44450 w 63812"/>
                <a:gd name="connsiteY7" fmla="*/ 117803 h 336908"/>
                <a:gd name="connsiteX8" fmla="*/ 63500 w 63812"/>
                <a:gd name="connsiteY8" fmla="*/ 328 h 33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2" h="336908">
                  <a:moveTo>
                    <a:pt x="63500" y="328"/>
                  </a:moveTo>
                  <a:cubicBezTo>
                    <a:pt x="60854" y="7207"/>
                    <a:pt x="28575" y="159078"/>
                    <a:pt x="28575" y="159078"/>
                  </a:cubicBezTo>
                  <a:cubicBezTo>
                    <a:pt x="23813" y="182890"/>
                    <a:pt x="35983" y="124153"/>
                    <a:pt x="34925" y="143203"/>
                  </a:cubicBezTo>
                  <a:cubicBezTo>
                    <a:pt x="33867" y="162253"/>
                    <a:pt x="28046" y="241099"/>
                    <a:pt x="22225" y="273378"/>
                  </a:cubicBezTo>
                  <a:cubicBezTo>
                    <a:pt x="16404" y="305657"/>
                    <a:pt x="0" y="335820"/>
                    <a:pt x="0" y="336878"/>
                  </a:cubicBezTo>
                  <a:cubicBezTo>
                    <a:pt x="0" y="337936"/>
                    <a:pt x="16933" y="310949"/>
                    <a:pt x="22225" y="279728"/>
                  </a:cubicBezTo>
                  <a:cubicBezTo>
                    <a:pt x="27517" y="248507"/>
                    <a:pt x="28046" y="176540"/>
                    <a:pt x="31750" y="149553"/>
                  </a:cubicBezTo>
                  <a:cubicBezTo>
                    <a:pt x="35454" y="122566"/>
                    <a:pt x="37571" y="138969"/>
                    <a:pt x="44450" y="117803"/>
                  </a:cubicBezTo>
                  <a:cubicBezTo>
                    <a:pt x="51329" y="96637"/>
                    <a:pt x="66146" y="-6551"/>
                    <a:pt x="63500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2B5D50A9-D5CF-6CC0-2387-96A011244048}"/>
                </a:ext>
              </a:extLst>
            </p:cNvPr>
            <p:cNvSpPr/>
            <p:nvPr/>
          </p:nvSpPr>
          <p:spPr>
            <a:xfrm>
              <a:off x="2951681" y="6828417"/>
              <a:ext cx="159449" cy="96493"/>
            </a:xfrm>
            <a:custGeom>
              <a:avLst/>
              <a:gdLst>
                <a:gd name="connsiteX0" fmla="*/ 1069 w 159449"/>
                <a:gd name="connsiteY0" fmla="*/ 1008 h 96493"/>
                <a:gd name="connsiteX1" fmla="*/ 150294 w 159449"/>
                <a:gd name="connsiteY1" fmla="*/ 89908 h 96493"/>
                <a:gd name="connsiteX2" fmla="*/ 143944 w 159449"/>
                <a:gd name="connsiteY2" fmla="*/ 89908 h 96493"/>
                <a:gd name="connsiteX3" fmla="*/ 45519 w 159449"/>
                <a:gd name="connsiteY3" fmla="*/ 74033 h 96493"/>
                <a:gd name="connsiteX4" fmla="*/ 99494 w 159449"/>
                <a:gd name="connsiteY4" fmla="*/ 70858 h 96493"/>
                <a:gd name="connsiteX5" fmla="*/ 83619 w 159449"/>
                <a:gd name="connsiteY5" fmla="*/ 42283 h 96493"/>
                <a:gd name="connsiteX6" fmla="*/ 1069 w 159449"/>
                <a:gd name="connsiteY6" fmla="*/ 1008 h 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49" h="96493">
                  <a:moveTo>
                    <a:pt x="1069" y="1008"/>
                  </a:moveTo>
                  <a:cubicBezTo>
                    <a:pt x="12182" y="8946"/>
                    <a:pt x="150294" y="89908"/>
                    <a:pt x="150294" y="89908"/>
                  </a:cubicBezTo>
                  <a:cubicBezTo>
                    <a:pt x="174106" y="104725"/>
                    <a:pt x="143944" y="89908"/>
                    <a:pt x="143944" y="89908"/>
                  </a:cubicBezTo>
                  <a:cubicBezTo>
                    <a:pt x="126481" y="87262"/>
                    <a:pt x="52927" y="77208"/>
                    <a:pt x="45519" y="74033"/>
                  </a:cubicBezTo>
                  <a:cubicBezTo>
                    <a:pt x="38111" y="70858"/>
                    <a:pt x="93144" y="76150"/>
                    <a:pt x="99494" y="70858"/>
                  </a:cubicBezTo>
                  <a:cubicBezTo>
                    <a:pt x="105844" y="65566"/>
                    <a:pt x="98436" y="50221"/>
                    <a:pt x="83619" y="42283"/>
                  </a:cubicBezTo>
                  <a:cubicBezTo>
                    <a:pt x="68802" y="34346"/>
                    <a:pt x="-10044" y="-6930"/>
                    <a:pt x="1069" y="10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7F7FC1D-D8A4-E4B7-5054-685E4B5C8B22}"/>
                </a:ext>
              </a:extLst>
            </p:cNvPr>
            <p:cNvSpPr/>
            <p:nvPr/>
          </p:nvSpPr>
          <p:spPr>
            <a:xfrm>
              <a:off x="2950532" y="6781778"/>
              <a:ext cx="349260" cy="169479"/>
            </a:xfrm>
            <a:custGeom>
              <a:avLst/>
              <a:gdLst>
                <a:gd name="connsiteX0" fmla="*/ 43493 w 349260"/>
                <a:gd name="connsiteY0" fmla="*/ 73047 h 169479"/>
                <a:gd name="connsiteX1" fmla="*/ 27618 w 349260"/>
                <a:gd name="connsiteY1" fmla="*/ 12722 h 169479"/>
                <a:gd name="connsiteX2" fmla="*/ 119693 w 349260"/>
                <a:gd name="connsiteY2" fmla="*/ 66697 h 169479"/>
                <a:gd name="connsiteX3" fmla="*/ 275268 w 349260"/>
                <a:gd name="connsiteY3" fmla="*/ 142897 h 169479"/>
                <a:gd name="connsiteX4" fmla="*/ 240343 w 349260"/>
                <a:gd name="connsiteY4" fmla="*/ 123847 h 169479"/>
                <a:gd name="connsiteX5" fmla="*/ 319718 w 349260"/>
                <a:gd name="connsiteY5" fmla="*/ 152422 h 169479"/>
                <a:gd name="connsiteX6" fmla="*/ 345118 w 349260"/>
                <a:gd name="connsiteY6" fmla="*/ 168297 h 169479"/>
                <a:gd name="connsiteX7" fmla="*/ 240343 w 349260"/>
                <a:gd name="connsiteY7" fmla="*/ 120672 h 169479"/>
                <a:gd name="connsiteX8" fmla="*/ 84768 w 349260"/>
                <a:gd name="connsiteY8" fmla="*/ 28597 h 169479"/>
                <a:gd name="connsiteX9" fmla="*/ 43493 w 349260"/>
                <a:gd name="connsiteY9" fmla="*/ 22 h 169479"/>
                <a:gd name="connsiteX10" fmla="*/ 2218 w 349260"/>
                <a:gd name="connsiteY10" fmla="*/ 31772 h 169479"/>
                <a:gd name="connsiteX11" fmla="*/ 8568 w 349260"/>
                <a:gd name="connsiteY11" fmla="*/ 6372 h 169479"/>
                <a:gd name="connsiteX12" fmla="*/ 43493 w 349260"/>
                <a:gd name="connsiteY12" fmla="*/ 73047 h 16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260" h="169479">
                  <a:moveTo>
                    <a:pt x="43493" y="73047"/>
                  </a:moveTo>
                  <a:cubicBezTo>
                    <a:pt x="46668" y="74105"/>
                    <a:pt x="14918" y="13780"/>
                    <a:pt x="27618" y="12722"/>
                  </a:cubicBezTo>
                  <a:cubicBezTo>
                    <a:pt x="40318" y="11664"/>
                    <a:pt x="78418" y="45001"/>
                    <a:pt x="119693" y="66697"/>
                  </a:cubicBezTo>
                  <a:cubicBezTo>
                    <a:pt x="160968" y="88393"/>
                    <a:pt x="255160" y="133372"/>
                    <a:pt x="275268" y="142897"/>
                  </a:cubicBezTo>
                  <a:cubicBezTo>
                    <a:pt x="295376" y="152422"/>
                    <a:pt x="232935" y="122260"/>
                    <a:pt x="240343" y="123847"/>
                  </a:cubicBezTo>
                  <a:cubicBezTo>
                    <a:pt x="247751" y="125434"/>
                    <a:pt x="302256" y="145014"/>
                    <a:pt x="319718" y="152422"/>
                  </a:cubicBezTo>
                  <a:cubicBezTo>
                    <a:pt x="337180" y="159830"/>
                    <a:pt x="358347" y="173589"/>
                    <a:pt x="345118" y="168297"/>
                  </a:cubicBezTo>
                  <a:cubicBezTo>
                    <a:pt x="331889" y="163005"/>
                    <a:pt x="283735" y="143955"/>
                    <a:pt x="240343" y="120672"/>
                  </a:cubicBezTo>
                  <a:cubicBezTo>
                    <a:pt x="196951" y="97389"/>
                    <a:pt x="117576" y="48705"/>
                    <a:pt x="84768" y="28597"/>
                  </a:cubicBezTo>
                  <a:cubicBezTo>
                    <a:pt x="51960" y="8489"/>
                    <a:pt x="57251" y="-507"/>
                    <a:pt x="43493" y="22"/>
                  </a:cubicBezTo>
                  <a:cubicBezTo>
                    <a:pt x="29735" y="551"/>
                    <a:pt x="8039" y="30714"/>
                    <a:pt x="2218" y="31772"/>
                  </a:cubicBezTo>
                  <a:cubicBezTo>
                    <a:pt x="-3603" y="32830"/>
                    <a:pt x="3276" y="-2624"/>
                    <a:pt x="8568" y="6372"/>
                  </a:cubicBezTo>
                  <a:cubicBezTo>
                    <a:pt x="13860" y="15368"/>
                    <a:pt x="40318" y="71989"/>
                    <a:pt x="43493" y="7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C2C5A9C0-EA82-C864-455E-CEDB3CFD7EF9}"/>
                </a:ext>
              </a:extLst>
            </p:cNvPr>
            <p:cNvSpPr/>
            <p:nvPr/>
          </p:nvSpPr>
          <p:spPr>
            <a:xfrm>
              <a:off x="3086100" y="6991307"/>
              <a:ext cx="190528" cy="143137"/>
            </a:xfrm>
            <a:custGeom>
              <a:avLst/>
              <a:gdLst>
                <a:gd name="connsiteX0" fmla="*/ 190500 w 190528"/>
                <a:gd name="connsiteY0" fmla="*/ 43 h 143137"/>
                <a:gd name="connsiteX1" fmla="*/ 44450 w 190528"/>
                <a:gd name="connsiteY1" fmla="*/ 85768 h 143137"/>
                <a:gd name="connsiteX2" fmla="*/ 6350 w 190528"/>
                <a:gd name="connsiteY2" fmla="*/ 142918 h 143137"/>
                <a:gd name="connsiteX3" fmla="*/ 31750 w 190528"/>
                <a:gd name="connsiteY3" fmla="*/ 101643 h 143137"/>
                <a:gd name="connsiteX4" fmla="*/ 0 w 190528"/>
                <a:gd name="connsiteY4" fmla="*/ 9568 h 143137"/>
                <a:gd name="connsiteX5" fmla="*/ 31750 w 190528"/>
                <a:gd name="connsiteY5" fmla="*/ 73068 h 143137"/>
                <a:gd name="connsiteX6" fmla="*/ 190500 w 190528"/>
                <a:gd name="connsiteY6" fmla="*/ 43 h 1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28" h="143137">
                  <a:moveTo>
                    <a:pt x="190500" y="43"/>
                  </a:moveTo>
                  <a:cubicBezTo>
                    <a:pt x="192617" y="2160"/>
                    <a:pt x="75142" y="61956"/>
                    <a:pt x="44450" y="85768"/>
                  </a:cubicBezTo>
                  <a:cubicBezTo>
                    <a:pt x="13758" y="109580"/>
                    <a:pt x="8467" y="140272"/>
                    <a:pt x="6350" y="142918"/>
                  </a:cubicBezTo>
                  <a:cubicBezTo>
                    <a:pt x="4233" y="145564"/>
                    <a:pt x="32808" y="123868"/>
                    <a:pt x="31750" y="101643"/>
                  </a:cubicBezTo>
                  <a:cubicBezTo>
                    <a:pt x="30692" y="79418"/>
                    <a:pt x="0" y="14330"/>
                    <a:pt x="0" y="9568"/>
                  </a:cubicBezTo>
                  <a:cubicBezTo>
                    <a:pt x="0" y="4806"/>
                    <a:pt x="2117" y="72539"/>
                    <a:pt x="31750" y="73068"/>
                  </a:cubicBezTo>
                  <a:cubicBezTo>
                    <a:pt x="61383" y="73597"/>
                    <a:pt x="188383" y="-2074"/>
                    <a:pt x="19050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ED63BD91-A79F-D2F4-2216-2D602971D1CD}"/>
                </a:ext>
              </a:extLst>
            </p:cNvPr>
            <p:cNvSpPr/>
            <p:nvPr/>
          </p:nvSpPr>
          <p:spPr>
            <a:xfrm>
              <a:off x="3063952" y="6950067"/>
              <a:ext cx="222181" cy="184164"/>
            </a:xfrm>
            <a:custGeom>
              <a:avLst/>
              <a:gdLst>
                <a:gd name="connsiteX0" fmla="*/ 222173 w 222181"/>
                <a:gd name="connsiteY0" fmla="*/ 25408 h 184164"/>
                <a:gd name="connsiteX1" fmla="*/ 88823 w 222181"/>
                <a:gd name="connsiteY1" fmla="*/ 6358 h 184164"/>
                <a:gd name="connsiteX2" fmla="*/ 15798 w 222181"/>
                <a:gd name="connsiteY2" fmla="*/ 60333 h 184164"/>
                <a:gd name="connsiteX3" fmla="*/ 25323 w 222181"/>
                <a:gd name="connsiteY3" fmla="*/ 25408 h 184164"/>
                <a:gd name="connsiteX4" fmla="*/ 12623 w 222181"/>
                <a:gd name="connsiteY4" fmla="*/ 123833 h 184164"/>
                <a:gd name="connsiteX5" fmla="*/ 12623 w 222181"/>
                <a:gd name="connsiteY5" fmla="*/ 184158 h 184164"/>
                <a:gd name="connsiteX6" fmla="*/ 15798 w 222181"/>
                <a:gd name="connsiteY6" fmla="*/ 120658 h 184164"/>
                <a:gd name="connsiteX7" fmla="*/ 3098 w 222181"/>
                <a:gd name="connsiteY7" fmla="*/ 53983 h 184164"/>
                <a:gd name="connsiteX8" fmla="*/ 82473 w 222181"/>
                <a:gd name="connsiteY8" fmla="*/ 8 h 184164"/>
                <a:gd name="connsiteX9" fmla="*/ 222173 w 222181"/>
                <a:gd name="connsiteY9" fmla="*/ 25408 h 18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181" h="184164">
                  <a:moveTo>
                    <a:pt x="222173" y="25408"/>
                  </a:moveTo>
                  <a:cubicBezTo>
                    <a:pt x="223231" y="26466"/>
                    <a:pt x="123219" y="537"/>
                    <a:pt x="88823" y="6358"/>
                  </a:cubicBezTo>
                  <a:cubicBezTo>
                    <a:pt x="54427" y="12179"/>
                    <a:pt x="26381" y="57158"/>
                    <a:pt x="15798" y="60333"/>
                  </a:cubicBezTo>
                  <a:cubicBezTo>
                    <a:pt x="5215" y="63508"/>
                    <a:pt x="25852" y="14825"/>
                    <a:pt x="25323" y="25408"/>
                  </a:cubicBezTo>
                  <a:cubicBezTo>
                    <a:pt x="24794" y="35991"/>
                    <a:pt x="14740" y="97375"/>
                    <a:pt x="12623" y="123833"/>
                  </a:cubicBezTo>
                  <a:cubicBezTo>
                    <a:pt x="10506" y="150291"/>
                    <a:pt x="12094" y="184687"/>
                    <a:pt x="12623" y="184158"/>
                  </a:cubicBezTo>
                  <a:cubicBezTo>
                    <a:pt x="13152" y="183629"/>
                    <a:pt x="17385" y="142354"/>
                    <a:pt x="15798" y="120658"/>
                  </a:cubicBezTo>
                  <a:cubicBezTo>
                    <a:pt x="14211" y="98962"/>
                    <a:pt x="-8014" y="74091"/>
                    <a:pt x="3098" y="53983"/>
                  </a:cubicBezTo>
                  <a:cubicBezTo>
                    <a:pt x="14210" y="33875"/>
                    <a:pt x="50194" y="537"/>
                    <a:pt x="82473" y="8"/>
                  </a:cubicBezTo>
                  <a:cubicBezTo>
                    <a:pt x="114752" y="-521"/>
                    <a:pt x="221115" y="24350"/>
                    <a:pt x="222173" y="25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9F942AE0-952B-08EC-9AFC-CA00E7DCF18E}"/>
                </a:ext>
              </a:extLst>
            </p:cNvPr>
            <p:cNvSpPr/>
            <p:nvPr/>
          </p:nvSpPr>
          <p:spPr>
            <a:xfrm>
              <a:off x="3088720" y="6965679"/>
              <a:ext cx="229158" cy="149531"/>
            </a:xfrm>
            <a:custGeom>
              <a:avLst/>
              <a:gdLst>
                <a:gd name="connsiteX0" fmla="*/ 32305 w 229158"/>
                <a:gd name="connsiteY0" fmla="*/ 271 h 149531"/>
                <a:gd name="connsiteX1" fmla="*/ 133905 w 229158"/>
                <a:gd name="connsiteY1" fmla="*/ 54246 h 149531"/>
                <a:gd name="connsiteX2" fmla="*/ 89455 w 229158"/>
                <a:gd name="connsiteY2" fmla="*/ 51071 h 149531"/>
                <a:gd name="connsiteX3" fmla="*/ 19605 w 229158"/>
                <a:gd name="connsiteY3" fmla="*/ 82821 h 149531"/>
                <a:gd name="connsiteX4" fmla="*/ 555 w 229158"/>
                <a:gd name="connsiteY4" fmla="*/ 149496 h 149531"/>
                <a:gd name="connsiteX5" fmla="*/ 35480 w 229158"/>
                <a:gd name="connsiteY5" fmla="*/ 73296 h 149531"/>
                <a:gd name="connsiteX6" fmla="*/ 159305 w 229158"/>
                <a:gd name="connsiteY6" fmla="*/ 32021 h 149531"/>
                <a:gd name="connsiteX7" fmla="*/ 143430 w 229158"/>
                <a:gd name="connsiteY7" fmla="*/ 16146 h 149531"/>
                <a:gd name="connsiteX8" fmla="*/ 229155 w 229158"/>
                <a:gd name="connsiteY8" fmla="*/ 16146 h 149531"/>
                <a:gd name="connsiteX9" fmla="*/ 146605 w 229158"/>
                <a:gd name="connsiteY9" fmla="*/ 19321 h 149531"/>
                <a:gd name="connsiteX10" fmla="*/ 130730 w 229158"/>
                <a:gd name="connsiteY10" fmla="*/ 3446 h 149531"/>
                <a:gd name="connsiteX11" fmla="*/ 111680 w 229158"/>
                <a:gd name="connsiteY11" fmla="*/ 32021 h 149531"/>
                <a:gd name="connsiteX12" fmla="*/ 32305 w 229158"/>
                <a:gd name="connsiteY12" fmla="*/ 271 h 1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158" h="149531">
                  <a:moveTo>
                    <a:pt x="32305" y="271"/>
                  </a:moveTo>
                  <a:cubicBezTo>
                    <a:pt x="36009" y="3975"/>
                    <a:pt x="124380" y="45779"/>
                    <a:pt x="133905" y="54246"/>
                  </a:cubicBezTo>
                  <a:cubicBezTo>
                    <a:pt x="143430" y="62713"/>
                    <a:pt x="108505" y="46309"/>
                    <a:pt x="89455" y="51071"/>
                  </a:cubicBezTo>
                  <a:cubicBezTo>
                    <a:pt x="70405" y="55833"/>
                    <a:pt x="34422" y="66417"/>
                    <a:pt x="19605" y="82821"/>
                  </a:cubicBezTo>
                  <a:cubicBezTo>
                    <a:pt x="4788" y="99225"/>
                    <a:pt x="-2091" y="151084"/>
                    <a:pt x="555" y="149496"/>
                  </a:cubicBezTo>
                  <a:cubicBezTo>
                    <a:pt x="3201" y="147909"/>
                    <a:pt x="9022" y="92875"/>
                    <a:pt x="35480" y="73296"/>
                  </a:cubicBezTo>
                  <a:cubicBezTo>
                    <a:pt x="61938" y="53717"/>
                    <a:pt x="159305" y="32021"/>
                    <a:pt x="159305" y="32021"/>
                  </a:cubicBezTo>
                  <a:cubicBezTo>
                    <a:pt x="177297" y="22496"/>
                    <a:pt x="131788" y="18792"/>
                    <a:pt x="143430" y="16146"/>
                  </a:cubicBezTo>
                  <a:cubicBezTo>
                    <a:pt x="155072" y="13500"/>
                    <a:pt x="228626" y="15617"/>
                    <a:pt x="229155" y="16146"/>
                  </a:cubicBezTo>
                  <a:cubicBezTo>
                    <a:pt x="229684" y="16675"/>
                    <a:pt x="163009" y="21438"/>
                    <a:pt x="146605" y="19321"/>
                  </a:cubicBezTo>
                  <a:cubicBezTo>
                    <a:pt x="130201" y="17204"/>
                    <a:pt x="136551" y="1329"/>
                    <a:pt x="130730" y="3446"/>
                  </a:cubicBezTo>
                  <a:cubicBezTo>
                    <a:pt x="124909" y="5563"/>
                    <a:pt x="126497" y="32021"/>
                    <a:pt x="111680" y="32021"/>
                  </a:cubicBezTo>
                  <a:cubicBezTo>
                    <a:pt x="96863" y="32021"/>
                    <a:pt x="28601" y="-3433"/>
                    <a:pt x="32305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D3F5F14-874B-C9A3-6A17-0F06659323A8}"/>
                </a:ext>
              </a:extLst>
            </p:cNvPr>
            <p:cNvSpPr/>
            <p:nvPr/>
          </p:nvSpPr>
          <p:spPr>
            <a:xfrm>
              <a:off x="3158901" y="3962399"/>
              <a:ext cx="340104" cy="416021"/>
            </a:xfrm>
            <a:custGeom>
              <a:avLst/>
              <a:gdLst>
                <a:gd name="connsiteX0" fmla="*/ 339949 w 340104"/>
                <a:gd name="connsiteY0" fmla="*/ 1 h 416021"/>
                <a:gd name="connsiteX1" fmla="*/ 66899 w 340104"/>
                <a:gd name="connsiteY1" fmla="*/ 273051 h 416021"/>
                <a:gd name="connsiteX2" fmla="*/ 224 w 340104"/>
                <a:gd name="connsiteY2" fmla="*/ 415926 h 416021"/>
                <a:gd name="connsiteX3" fmla="*/ 79599 w 340104"/>
                <a:gd name="connsiteY3" fmla="*/ 254001 h 416021"/>
                <a:gd name="connsiteX4" fmla="*/ 9749 w 340104"/>
                <a:gd name="connsiteY4" fmla="*/ 374651 h 416021"/>
                <a:gd name="connsiteX5" fmla="*/ 95474 w 340104"/>
                <a:gd name="connsiteY5" fmla="*/ 269876 h 416021"/>
                <a:gd name="connsiteX6" fmla="*/ 73249 w 340104"/>
                <a:gd name="connsiteY6" fmla="*/ 295276 h 416021"/>
                <a:gd name="connsiteX7" fmla="*/ 120874 w 340104"/>
                <a:gd name="connsiteY7" fmla="*/ 206376 h 416021"/>
                <a:gd name="connsiteX8" fmla="*/ 25624 w 340104"/>
                <a:gd name="connsiteY8" fmla="*/ 276226 h 416021"/>
                <a:gd name="connsiteX9" fmla="*/ 339949 w 340104"/>
                <a:gd name="connsiteY9" fmla="*/ 1 h 41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104" h="416021">
                  <a:moveTo>
                    <a:pt x="339949" y="1"/>
                  </a:moveTo>
                  <a:cubicBezTo>
                    <a:pt x="346828" y="-528"/>
                    <a:pt x="123520" y="203730"/>
                    <a:pt x="66899" y="273051"/>
                  </a:cubicBezTo>
                  <a:cubicBezTo>
                    <a:pt x="10278" y="342372"/>
                    <a:pt x="-1893" y="419101"/>
                    <a:pt x="224" y="415926"/>
                  </a:cubicBezTo>
                  <a:cubicBezTo>
                    <a:pt x="2341" y="412751"/>
                    <a:pt x="78012" y="260880"/>
                    <a:pt x="79599" y="254001"/>
                  </a:cubicBezTo>
                  <a:cubicBezTo>
                    <a:pt x="81186" y="247122"/>
                    <a:pt x="7103" y="372005"/>
                    <a:pt x="9749" y="374651"/>
                  </a:cubicBezTo>
                  <a:cubicBezTo>
                    <a:pt x="12395" y="377297"/>
                    <a:pt x="84891" y="283105"/>
                    <a:pt x="95474" y="269876"/>
                  </a:cubicBezTo>
                  <a:cubicBezTo>
                    <a:pt x="106057" y="256647"/>
                    <a:pt x="69016" y="305859"/>
                    <a:pt x="73249" y="295276"/>
                  </a:cubicBezTo>
                  <a:cubicBezTo>
                    <a:pt x="77482" y="284693"/>
                    <a:pt x="128812" y="209551"/>
                    <a:pt x="120874" y="206376"/>
                  </a:cubicBezTo>
                  <a:cubicBezTo>
                    <a:pt x="112936" y="203201"/>
                    <a:pt x="-8772" y="309034"/>
                    <a:pt x="25624" y="276226"/>
                  </a:cubicBezTo>
                  <a:cubicBezTo>
                    <a:pt x="60020" y="243418"/>
                    <a:pt x="333070" y="530"/>
                    <a:pt x="33994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4CBDE6A0-8240-9461-5D23-9B5CEDA9D2A5}"/>
                </a:ext>
              </a:extLst>
            </p:cNvPr>
            <p:cNvSpPr/>
            <p:nvPr/>
          </p:nvSpPr>
          <p:spPr>
            <a:xfrm>
              <a:off x="2950890" y="4273435"/>
              <a:ext cx="207679" cy="629964"/>
            </a:xfrm>
            <a:custGeom>
              <a:avLst/>
              <a:gdLst>
                <a:gd name="connsiteX0" fmla="*/ 205060 w 207679"/>
                <a:gd name="connsiteY0" fmla="*/ 9640 h 629964"/>
                <a:gd name="connsiteX1" fmla="*/ 1860 w 207679"/>
                <a:gd name="connsiteY1" fmla="*/ 625590 h 629964"/>
                <a:gd name="connsiteX2" fmla="*/ 109810 w 207679"/>
                <a:gd name="connsiteY2" fmla="*/ 273165 h 629964"/>
                <a:gd name="connsiteX3" fmla="*/ 205060 w 207679"/>
                <a:gd name="connsiteY3" fmla="*/ 9640 h 62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79" h="629964">
                  <a:moveTo>
                    <a:pt x="205060" y="9640"/>
                  </a:moveTo>
                  <a:cubicBezTo>
                    <a:pt x="187068" y="68377"/>
                    <a:pt x="17735" y="581669"/>
                    <a:pt x="1860" y="625590"/>
                  </a:cubicBezTo>
                  <a:cubicBezTo>
                    <a:pt x="-14015" y="669511"/>
                    <a:pt x="75943" y="370532"/>
                    <a:pt x="109810" y="273165"/>
                  </a:cubicBezTo>
                  <a:cubicBezTo>
                    <a:pt x="143677" y="175798"/>
                    <a:pt x="223052" y="-49097"/>
                    <a:pt x="205060" y="9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B333519-EFD0-230C-7268-99B954AF0D06}"/>
                </a:ext>
              </a:extLst>
            </p:cNvPr>
            <p:cNvSpPr/>
            <p:nvPr/>
          </p:nvSpPr>
          <p:spPr>
            <a:xfrm>
              <a:off x="2875482" y="4337012"/>
              <a:ext cx="236202" cy="752267"/>
            </a:xfrm>
            <a:custGeom>
              <a:avLst/>
              <a:gdLst>
                <a:gd name="connsiteX0" fmla="*/ 236018 w 236202"/>
                <a:gd name="connsiteY0" fmla="*/ 38 h 752267"/>
                <a:gd name="connsiteX1" fmla="*/ 134418 w 236202"/>
                <a:gd name="connsiteY1" fmla="*/ 298488 h 752267"/>
                <a:gd name="connsiteX2" fmla="*/ 20118 w 236202"/>
                <a:gd name="connsiteY2" fmla="*/ 644563 h 752267"/>
                <a:gd name="connsiteX3" fmla="*/ 10593 w 236202"/>
                <a:gd name="connsiteY3" fmla="*/ 727113 h 752267"/>
                <a:gd name="connsiteX4" fmla="*/ 131243 w 236202"/>
                <a:gd name="connsiteY4" fmla="*/ 247688 h 752267"/>
                <a:gd name="connsiteX5" fmla="*/ 109018 w 236202"/>
                <a:gd name="connsiteY5" fmla="*/ 317538 h 752267"/>
                <a:gd name="connsiteX6" fmla="*/ 236018 w 236202"/>
                <a:gd name="connsiteY6" fmla="*/ 38 h 7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02" h="752267">
                  <a:moveTo>
                    <a:pt x="236018" y="38"/>
                  </a:moveTo>
                  <a:cubicBezTo>
                    <a:pt x="240251" y="-3137"/>
                    <a:pt x="170401" y="191067"/>
                    <a:pt x="134418" y="298488"/>
                  </a:cubicBezTo>
                  <a:cubicBezTo>
                    <a:pt x="98435" y="405909"/>
                    <a:pt x="40755" y="573126"/>
                    <a:pt x="20118" y="644563"/>
                  </a:cubicBezTo>
                  <a:cubicBezTo>
                    <a:pt x="-519" y="716000"/>
                    <a:pt x="-7928" y="793259"/>
                    <a:pt x="10593" y="727113"/>
                  </a:cubicBezTo>
                  <a:cubicBezTo>
                    <a:pt x="29114" y="660967"/>
                    <a:pt x="114839" y="315951"/>
                    <a:pt x="131243" y="247688"/>
                  </a:cubicBezTo>
                  <a:cubicBezTo>
                    <a:pt x="147647" y="179426"/>
                    <a:pt x="88381" y="361459"/>
                    <a:pt x="109018" y="317538"/>
                  </a:cubicBezTo>
                  <a:cubicBezTo>
                    <a:pt x="129655" y="273617"/>
                    <a:pt x="231785" y="3213"/>
                    <a:pt x="236018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DAB18C9-E57D-3884-3B17-FC08E86B97F5}"/>
                </a:ext>
              </a:extLst>
            </p:cNvPr>
            <p:cNvSpPr/>
            <p:nvPr/>
          </p:nvSpPr>
          <p:spPr>
            <a:xfrm>
              <a:off x="2850836" y="4971790"/>
              <a:ext cx="96989" cy="327330"/>
            </a:xfrm>
            <a:custGeom>
              <a:avLst/>
              <a:gdLst>
                <a:gd name="connsiteX0" fmla="*/ 79689 w 96989"/>
                <a:gd name="connsiteY0" fmla="*/ 260 h 327330"/>
                <a:gd name="connsiteX1" fmla="*/ 79689 w 96989"/>
                <a:gd name="connsiteY1" fmla="*/ 127260 h 327330"/>
                <a:gd name="connsiteX2" fmla="*/ 95564 w 96989"/>
                <a:gd name="connsiteY2" fmla="*/ 159010 h 327330"/>
                <a:gd name="connsiteX3" fmla="*/ 38414 w 96989"/>
                <a:gd name="connsiteY3" fmla="*/ 143135 h 327330"/>
                <a:gd name="connsiteX4" fmla="*/ 51114 w 96989"/>
                <a:gd name="connsiteY4" fmla="*/ 273310 h 327330"/>
                <a:gd name="connsiteX5" fmla="*/ 38414 w 96989"/>
                <a:gd name="connsiteY5" fmla="*/ 251085 h 327330"/>
                <a:gd name="connsiteX6" fmla="*/ 70164 w 96989"/>
                <a:gd name="connsiteY6" fmla="*/ 327285 h 327330"/>
                <a:gd name="connsiteX7" fmla="*/ 54289 w 96989"/>
                <a:gd name="connsiteY7" fmla="*/ 260610 h 327330"/>
                <a:gd name="connsiteX8" fmla="*/ 314 w 96989"/>
                <a:gd name="connsiteY8" fmla="*/ 162185 h 327330"/>
                <a:gd name="connsiteX9" fmla="*/ 32064 w 96989"/>
                <a:gd name="connsiteY9" fmla="*/ 184410 h 327330"/>
                <a:gd name="connsiteX10" fmla="*/ 32064 w 96989"/>
                <a:gd name="connsiteY10" fmla="*/ 105035 h 327330"/>
                <a:gd name="connsiteX11" fmla="*/ 44764 w 96989"/>
                <a:gd name="connsiteY11" fmla="*/ 159010 h 327330"/>
                <a:gd name="connsiteX12" fmla="*/ 89214 w 96989"/>
                <a:gd name="connsiteY12" fmla="*/ 159010 h 327330"/>
                <a:gd name="connsiteX13" fmla="*/ 76514 w 96989"/>
                <a:gd name="connsiteY13" fmla="*/ 127260 h 327330"/>
                <a:gd name="connsiteX14" fmla="*/ 70164 w 96989"/>
                <a:gd name="connsiteY14" fmla="*/ 95510 h 327330"/>
                <a:gd name="connsiteX15" fmla="*/ 79689 w 96989"/>
                <a:gd name="connsiteY15" fmla="*/ 260 h 32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989" h="327330">
                  <a:moveTo>
                    <a:pt x="79689" y="260"/>
                  </a:moveTo>
                  <a:cubicBezTo>
                    <a:pt x="81276" y="5552"/>
                    <a:pt x="77043" y="100802"/>
                    <a:pt x="79689" y="127260"/>
                  </a:cubicBezTo>
                  <a:cubicBezTo>
                    <a:pt x="82335" y="153718"/>
                    <a:pt x="102443" y="156364"/>
                    <a:pt x="95564" y="159010"/>
                  </a:cubicBezTo>
                  <a:cubicBezTo>
                    <a:pt x="88685" y="161656"/>
                    <a:pt x="45822" y="124085"/>
                    <a:pt x="38414" y="143135"/>
                  </a:cubicBezTo>
                  <a:cubicBezTo>
                    <a:pt x="31006" y="162185"/>
                    <a:pt x="51114" y="255318"/>
                    <a:pt x="51114" y="273310"/>
                  </a:cubicBezTo>
                  <a:cubicBezTo>
                    <a:pt x="51114" y="291302"/>
                    <a:pt x="35239" y="242089"/>
                    <a:pt x="38414" y="251085"/>
                  </a:cubicBezTo>
                  <a:cubicBezTo>
                    <a:pt x="41589" y="260081"/>
                    <a:pt x="67518" y="325698"/>
                    <a:pt x="70164" y="327285"/>
                  </a:cubicBezTo>
                  <a:cubicBezTo>
                    <a:pt x="72810" y="328873"/>
                    <a:pt x="65931" y="288127"/>
                    <a:pt x="54289" y="260610"/>
                  </a:cubicBezTo>
                  <a:cubicBezTo>
                    <a:pt x="42647" y="233093"/>
                    <a:pt x="4018" y="174885"/>
                    <a:pt x="314" y="162185"/>
                  </a:cubicBezTo>
                  <a:cubicBezTo>
                    <a:pt x="-3390" y="149485"/>
                    <a:pt x="26772" y="193935"/>
                    <a:pt x="32064" y="184410"/>
                  </a:cubicBezTo>
                  <a:cubicBezTo>
                    <a:pt x="37356" y="174885"/>
                    <a:pt x="29947" y="109268"/>
                    <a:pt x="32064" y="105035"/>
                  </a:cubicBezTo>
                  <a:cubicBezTo>
                    <a:pt x="34181" y="100802"/>
                    <a:pt x="35239" y="150014"/>
                    <a:pt x="44764" y="159010"/>
                  </a:cubicBezTo>
                  <a:cubicBezTo>
                    <a:pt x="54289" y="168006"/>
                    <a:pt x="83922" y="164302"/>
                    <a:pt x="89214" y="159010"/>
                  </a:cubicBezTo>
                  <a:cubicBezTo>
                    <a:pt x="94506" y="153718"/>
                    <a:pt x="79689" y="137843"/>
                    <a:pt x="76514" y="127260"/>
                  </a:cubicBezTo>
                  <a:cubicBezTo>
                    <a:pt x="73339" y="116677"/>
                    <a:pt x="68047" y="119323"/>
                    <a:pt x="70164" y="95510"/>
                  </a:cubicBezTo>
                  <a:cubicBezTo>
                    <a:pt x="72281" y="71697"/>
                    <a:pt x="78102" y="-5032"/>
                    <a:pt x="79689" y="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F4EE2BE-ECD3-3C3C-C628-671B5FF78DDC}"/>
                </a:ext>
              </a:extLst>
            </p:cNvPr>
            <p:cNvSpPr/>
            <p:nvPr/>
          </p:nvSpPr>
          <p:spPr>
            <a:xfrm>
              <a:off x="2979758" y="4991092"/>
              <a:ext cx="239289" cy="54137"/>
            </a:xfrm>
            <a:custGeom>
              <a:avLst/>
              <a:gdLst>
                <a:gd name="connsiteX0" fmla="*/ 1567 w 239289"/>
                <a:gd name="connsiteY0" fmla="*/ 41283 h 54137"/>
                <a:gd name="connsiteX1" fmla="*/ 236517 w 239289"/>
                <a:gd name="connsiteY1" fmla="*/ 53983 h 54137"/>
                <a:gd name="connsiteX2" fmla="*/ 134917 w 239289"/>
                <a:gd name="connsiteY2" fmla="*/ 31758 h 54137"/>
                <a:gd name="connsiteX3" fmla="*/ 204767 w 239289"/>
                <a:gd name="connsiteY3" fmla="*/ 8 h 54137"/>
                <a:gd name="connsiteX4" fmla="*/ 138092 w 239289"/>
                <a:gd name="connsiteY4" fmla="*/ 34933 h 54137"/>
                <a:gd name="connsiteX5" fmla="*/ 1567 w 239289"/>
                <a:gd name="connsiteY5" fmla="*/ 41283 h 5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289" h="54137">
                  <a:moveTo>
                    <a:pt x="1567" y="41283"/>
                  </a:moveTo>
                  <a:cubicBezTo>
                    <a:pt x="17971" y="44458"/>
                    <a:pt x="214292" y="55570"/>
                    <a:pt x="236517" y="53983"/>
                  </a:cubicBezTo>
                  <a:cubicBezTo>
                    <a:pt x="258742" y="52396"/>
                    <a:pt x="140209" y="40754"/>
                    <a:pt x="134917" y="31758"/>
                  </a:cubicBezTo>
                  <a:cubicBezTo>
                    <a:pt x="129625" y="22762"/>
                    <a:pt x="204238" y="-521"/>
                    <a:pt x="204767" y="8"/>
                  </a:cubicBezTo>
                  <a:cubicBezTo>
                    <a:pt x="205296" y="537"/>
                    <a:pt x="174075" y="28583"/>
                    <a:pt x="138092" y="34933"/>
                  </a:cubicBezTo>
                  <a:cubicBezTo>
                    <a:pt x="102109" y="41283"/>
                    <a:pt x="-14837" y="38108"/>
                    <a:pt x="1567" y="41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D8BF45F4-7F1F-14EA-575C-9CDC87C883CC}"/>
                </a:ext>
              </a:extLst>
            </p:cNvPr>
            <p:cNvSpPr/>
            <p:nvPr/>
          </p:nvSpPr>
          <p:spPr>
            <a:xfrm>
              <a:off x="3120850" y="6988037"/>
              <a:ext cx="190379" cy="165918"/>
            </a:xfrm>
            <a:custGeom>
              <a:avLst/>
              <a:gdLst>
                <a:gd name="connsiteX0" fmla="*/ 101775 w 190379"/>
                <a:gd name="connsiteY0" fmla="*/ 138 h 165918"/>
                <a:gd name="connsiteX1" fmla="*/ 174800 w 190379"/>
                <a:gd name="connsiteY1" fmla="*/ 41413 h 165918"/>
                <a:gd name="connsiteX2" fmla="*/ 117650 w 190379"/>
                <a:gd name="connsiteY2" fmla="*/ 101738 h 165918"/>
                <a:gd name="connsiteX3" fmla="*/ 120825 w 190379"/>
                <a:gd name="connsiteY3" fmla="*/ 165238 h 165918"/>
                <a:gd name="connsiteX4" fmla="*/ 117650 w 190379"/>
                <a:gd name="connsiteY4" fmla="*/ 133488 h 165918"/>
                <a:gd name="connsiteX5" fmla="*/ 175 w 190379"/>
                <a:gd name="connsiteY5" fmla="*/ 104913 h 165918"/>
                <a:gd name="connsiteX6" fmla="*/ 92250 w 190379"/>
                <a:gd name="connsiteY6" fmla="*/ 111263 h 165918"/>
                <a:gd name="connsiteX7" fmla="*/ 136700 w 190379"/>
                <a:gd name="connsiteY7" fmla="*/ 82688 h 165918"/>
                <a:gd name="connsiteX8" fmla="*/ 187500 w 190379"/>
                <a:gd name="connsiteY8" fmla="*/ 57288 h 165918"/>
                <a:gd name="connsiteX9" fmla="*/ 177975 w 190379"/>
                <a:gd name="connsiteY9" fmla="*/ 28713 h 165918"/>
                <a:gd name="connsiteX10" fmla="*/ 101775 w 190379"/>
                <a:gd name="connsiteY10" fmla="*/ 138 h 1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379" h="165918">
                  <a:moveTo>
                    <a:pt x="101775" y="138"/>
                  </a:moveTo>
                  <a:cubicBezTo>
                    <a:pt x="101246" y="2255"/>
                    <a:pt x="172154" y="24480"/>
                    <a:pt x="174800" y="41413"/>
                  </a:cubicBezTo>
                  <a:cubicBezTo>
                    <a:pt x="177446" y="58346"/>
                    <a:pt x="126646" y="81101"/>
                    <a:pt x="117650" y="101738"/>
                  </a:cubicBezTo>
                  <a:cubicBezTo>
                    <a:pt x="108654" y="122376"/>
                    <a:pt x="120825" y="159946"/>
                    <a:pt x="120825" y="165238"/>
                  </a:cubicBezTo>
                  <a:cubicBezTo>
                    <a:pt x="120825" y="170530"/>
                    <a:pt x="137758" y="143542"/>
                    <a:pt x="117650" y="133488"/>
                  </a:cubicBezTo>
                  <a:cubicBezTo>
                    <a:pt x="97542" y="123434"/>
                    <a:pt x="4408" y="108617"/>
                    <a:pt x="175" y="104913"/>
                  </a:cubicBezTo>
                  <a:cubicBezTo>
                    <a:pt x="-4058" y="101209"/>
                    <a:pt x="69496" y="114967"/>
                    <a:pt x="92250" y="111263"/>
                  </a:cubicBezTo>
                  <a:cubicBezTo>
                    <a:pt x="115004" y="107559"/>
                    <a:pt x="120825" y="91684"/>
                    <a:pt x="136700" y="82688"/>
                  </a:cubicBezTo>
                  <a:cubicBezTo>
                    <a:pt x="152575" y="73692"/>
                    <a:pt x="180621" y="66284"/>
                    <a:pt x="187500" y="57288"/>
                  </a:cubicBezTo>
                  <a:cubicBezTo>
                    <a:pt x="194379" y="48292"/>
                    <a:pt x="188029" y="36650"/>
                    <a:pt x="177975" y="28713"/>
                  </a:cubicBezTo>
                  <a:cubicBezTo>
                    <a:pt x="167921" y="20776"/>
                    <a:pt x="102304" y="-1979"/>
                    <a:pt x="10177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13F9C4D-A04B-DE17-45B0-FE2F0A533432}"/>
                </a:ext>
              </a:extLst>
            </p:cNvPr>
            <p:cNvSpPr/>
            <p:nvPr/>
          </p:nvSpPr>
          <p:spPr>
            <a:xfrm>
              <a:off x="3085293" y="6972288"/>
              <a:ext cx="108811" cy="76874"/>
            </a:xfrm>
            <a:custGeom>
              <a:avLst/>
              <a:gdLst>
                <a:gd name="connsiteX0" fmla="*/ 108757 w 108811"/>
                <a:gd name="connsiteY0" fmla="*/ 12 h 76874"/>
                <a:gd name="connsiteX1" fmla="*/ 32557 w 108811"/>
                <a:gd name="connsiteY1" fmla="*/ 28587 h 76874"/>
                <a:gd name="connsiteX2" fmla="*/ 807 w 108811"/>
                <a:gd name="connsiteY2" fmla="*/ 73037 h 76874"/>
                <a:gd name="connsiteX3" fmla="*/ 10332 w 108811"/>
                <a:gd name="connsiteY3" fmla="*/ 69862 h 76874"/>
                <a:gd name="connsiteX4" fmla="*/ 19857 w 108811"/>
                <a:gd name="connsiteY4" fmla="*/ 31762 h 76874"/>
                <a:gd name="connsiteX5" fmla="*/ 108757 w 108811"/>
                <a:gd name="connsiteY5" fmla="*/ 12 h 7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11" h="76874">
                  <a:moveTo>
                    <a:pt x="108757" y="12"/>
                  </a:moveTo>
                  <a:cubicBezTo>
                    <a:pt x="110874" y="-517"/>
                    <a:pt x="50549" y="16416"/>
                    <a:pt x="32557" y="28587"/>
                  </a:cubicBezTo>
                  <a:cubicBezTo>
                    <a:pt x="14565" y="40758"/>
                    <a:pt x="807" y="73037"/>
                    <a:pt x="807" y="73037"/>
                  </a:cubicBezTo>
                  <a:cubicBezTo>
                    <a:pt x="-2897" y="79916"/>
                    <a:pt x="7157" y="76741"/>
                    <a:pt x="10332" y="69862"/>
                  </a:cubicBezTo>
                  <a:cubicBezTo>
                    <a:pt x="13507" y="62983"/>
                    <a:pt x="5569" y="42345"/>
                    <a:pt x="19857" y="31762"/>
                  </a:cubicBezTo>
                  <a:cubicBezTo>
                    <a:pt x="34144" y="21179"/>
                    <a:pt x="106640" y="541"/>
                    <a:pt x="108757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D4B3BF1-4614-404B-EEF9-BDDF33EE7A87}"/>
                </a:ext>
              </a:extLst>
            </p:cNvPr>
            <p:cNvSpPr/>
            <p:nvPr/>
          </p:nvSpPr>
          <p:spPr>
            <a:xfrm>
              <a:off x="3078625" y="7101867"/>
              <a:ext cx="157295" cy="81603"/>
            </a:xfrm>
            <a:custGeom>
              <a:avLst/>
              <a:gdLst>
                <a:gd name="connsiteX0" fmla="*/ 1125 w 157295"/>
                <a:gd name="connsiteY0" fmla="*/ 35533 h 81603"/>
                <a:gd name="connsiteX1" fmla="*/ 64625 w 157295"/>
                <a:gd name="connsiteY1" fmla="*/ 22833 h 81603"/>
                <a:gd name="connsiteX2" fmla="*/ 153525 w 157295"/>
                <a:gd name="connsiteY2" fmla="*/ 76808 h 81603"/>
                <a:gd name="connsiteX3" fmla="*/ 140825 w 157295"/>
                <a:gd name="connsiteY3" fmla="*/ 45058 h 81603"/>
                <a:gd name="connsiteX4" fmla="*/ 140825 w 157295"/>
                <a:gd name="connsiteY4" fmla="*/ 608 h 81603"/>
                <a:gd name="connsiteX5" fmla="*/ 153525 w 157295"/>
                <a:gd name="connsiteY5" fmla="*/ 79983 h 81603"/>
                <a:gd name="connsiteX6" fmla="*/ 118600 w 157295"/>
                <a:gd name="connsiteY6" fmla="*/ 51408 h 81603"/>
                <a:gd name="connsiteX7" fmla="*/ 58275 w 157295"/>
                <a:gd name="connsiteY7" fmla="*/ 19658 h 81603"/>
                <a:gd name="connsiteX8" fmla="*/ 118600 w 157295"/>
                <a:gd name="connsiteY8" fmla="*/ 48233 h 81603"/>
                <a:gd name="connsiteX9" fmla="*/ 1125 w 157295"/>
                <a:gd name="connsiteY9" fmla="*/ 35533 h 8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295" h="81603">
                  <a:moveTo>
                    <a:pt x="1125" y="35533"/>
                  </a:moveTo>
                  <a:cubicBezTo>
                    <a:pt x="-7871" y="31300"/>
                    <a:pt x="39225" y="15954"/>
                    <a:pt x="64625" y="22833"/>
                  </a:cubicBezTo>
                  <a:cubicBezTo>
                    <a:pt x="90025" y="29712"/>
                    <a:pt x="140825" y="73104"/>
                    <a:pt x="153525" y="76808"/>
                  </a:cubicBezTo>
                  <a:cubicBezTo>
                    <a:pt x="166225" y="80512"/>
                    <a:pt x="142942" y="57758"/>
                    <a:pt x="140825" y="45058"/>
                  </a:cubicBezTo>
                  <a:cubicBezTo>
                    <a:pt x="138708" y="32358"/>
                    <a:pt x="138708" y="-5213"/>
                    <a:pt x="140825" y="608"/>
                  </a:cubicBezTo>
                  <a:cubicBezTo>
                    <a:pt x="142942" y="6429"/>
                    <a:pt x="157229" y="71516"/>
                    <a:pt x="153525" y="79983"/>
                  </a:cubicBezTo>
                  <a:cubicBezTo>
                    <a:pt x="149821" y="88450"/>
                    <a:pt x="134475" y="61462"/>
                    <a:pt x="118600" y="51408"/>
                  </a:cubicBezTo>
                  <a:cubicBezTo>
                    <a:pt x="102725" y="41354"/>
                    <a:pt x="58275" y="20187"/>
                    <a:pt x="58275" y="19658"/>
                  </a:cubicBezTo>
                  <a:cubicBezTo>
                    <a:pt x="58275" y="19129"/>
                    <a:pt x="120717" y="45587"/>
                    <a:pt x="118600" y="48233"/>
                  </a:cubicBezTo>
                  <a:cubicBezTo>
                    <a:pt x="116483" y="50879"/>
                    <a:pt x="10121" y="39766"/>
                    <a:pt x="1125" y="35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6FD2ACC0-DC5B-6F11-F439-1E59FA25D564}"/>
                </a:ext>
              </a:extLst>
            </p:cNvPr>
            <p:cNvSpPr/>
            <p:nvPr/>
          </p:nvSpPr>
          <p:spPr>
            <a:xfrm>
              <a:off x="3265906" y="7218774"/>
              <a:ext cx="109705" cy="335364"/>
            </a:xfrm>
            <a:custGeom>
              <a:avLst/>
              <a:gdLst>
                <a:gd name="connsiteX0" fmla="*/ 1169 w 109705"/>
                <a:gd name="connsiteY0" fmla="*/ 1176 h 335364"/>
                <a:gd name="connsiteX1" fmla="*/ 42444 w 109705"/>
                <a:gd name="connsiteY1" fmla="*/ 128176 h 335364"/>
                <a:gd name="connsiteX2" fmla="*/ 1169 w 109705"/>
                <a:gd name="connsiteY2" fmla="*/ 331376 h 335364"/>
                <a:gd name="connsiteX3" fmla="*/ 20219 w 109705"/>
                <a:gd name="connsiteY3" fmla="*/ 248826 h 335364"/>
                <a:gd name="connsiteX4" fmla="*/ 109119 w 109705"/>
                <a:gd name="connsiteY4" fmla="*/ 77376 h 335364"/>
                <a:gd name="connsiteX5" fmla="*/ 58319 w 109705"/>
                <a:gd name="connsiteY5" fmla="*/ 131351 h 335364"/>
                <a:gd name="connsiteX6" fmla="*/ 48794 w 109705"/>
                <a:gd name="connsiteY6" fmla="*/ 67851 h 335364"/>
                <a:gd name="connsiteX7" fmla="*/ 1169 w 109705"/>
                <a:gd name="connsiteY7" fmla="*/ 1176 h 33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705" h="335364">
                  <a:moveTo>
                    <a:pt x="1169" y="1176"/>
                  </a:moveTo>
                  <a:cubicBezTo>
                    <a:pt x="111" y="11230"/>
                    <a:pt x="42444" y="73143"/>
                    <a:pt x="42444" y="128176"/>
                  </a:cubicBezTo>
                  <a:cubicBezTo>
                    <a:pt x="42444" y="183209"/>
                    <a:pt x="4873" y="311268"/>
                    <a:pt x="1169" y="331376"/>
                  </a:cubicBezTo>
                  <a:cubicBezTo>
                    <a:pt x="-2535" y="351484"/>
                    <a:pt x="2227" y="291159"/>
                    <a:pt x="20219" y="248826"/>
                  </a:cubicBezTo>
                  <a:cubicBezTo>
                    <a:pt x="38211" y="206493"/>
                    <a:pt x="102769" y="96955"/>
                    <a:pt x="109119" y="77376"/>
                  </a:cubicBezTo>
                  <a:cubicBezTo>
                    <a:pt x="115469" y="57797"/>
                    <a:pt x="68373" y="132938"/>
                    <a:pt x="58319" y="131351"/>
                  </a:cubicBezTo>
                  <a:cubicBezTo>
                    <a:pt x="48265" y="129764"/>
                    <a:pt x="55144" y="87430"/>
                    <a:pt x="48794" y="67851"/>
                  </a:cubicBezTo>
                  <a:cubicBezTo>
                    <a:pt x="42444" y="48272"/>
                    <a:pt x="2227" y="-8878"/>
                    <a:pt x="1169" y="1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E1FA1CD-F309-B97C-9002-FDF94EFD6895}"/>
                </a:ext>
              </a:extLst>
            </p:cNvPr>
            <p:cNvSpPr/>
            <p:nvPr/>
          </p:nvSpPr>
          <p:spPr>
            <a:xfrm>
              <a:off x="3208833" y="7210287"/>
              <a:ext cx="80507" cy="389873"/>
            </a:xfrm>
            <a:custGeom>
              <a:avLst/>
              <a:gdLst>
                <a:gd name="connsiteX0" fmla="*/ 55067 w 80507"/>
                <a:gd name="connsiteY0" fmla="*/ 138 h 389873"/>
                <a:gd name="connsiteX1" fmla="*/ 32842 w 80507"/>
                <a:gd name="connsiteY1" fmla="*/ 127138 h 389873"/>
                <a:gd name="connsiteX2" fmla="*/ 36017 w 80507"/>
                <a:gd name="connsiteY2" fmla="*/ 225563 h 389873"/>
                <a:gd name="connsiteX3" fmla="*/ 29667 w 80507"/>
                <a:gd name="connsiteY3" fmla="*/ 177938 h 389873"/>
                <a:gd name="connsiteX4" fmla="*/ 67767 w 80507"/>
                <a:gd name="connsiteY4" fmla="*/ 387488 h 389873"/>
                <a:gd name="connsiteX5" fmla="*/ 61417 w 80507"/>
                <a:gd name="connsiteY5" fmla="*/ 289063 h 389873"/>
                <a:gd name="connsiteX6" fmla="*/ 58242 w 80507"/>
                <a:gd name="connsiteY6" fmla="*/ 254138 h 389873"/>
                <a:gd name="connsiteX7" fmla="*/ 80467 w 80507"/>
                <a:gd name="connsiteY7" fmla="*/ 136663 h 389873"/>
                <a:gd name="connsiteX8" fmla="*/ 51892 w 80507"/>
                <a:gd name="connsiteY8" fmla="*/ 250963 h 389873"/>
                <a:gd name="connsiteX9" fmla="*/ 36017 w 80507"/>
                <a:gd name="connsiteY9" fmla="*/ 206513 h 389873"/>
                <a:gd name="connsiteX10" fmla="*/ 20142 w 80507"/>
                <a:gd name="connsiteY10" fmla="*/ 104913 h 389873"/>
                <a:gd name="connsiteX11" fmla="*/ 1092 w 80507"/>
                <a:gd name="connsiteY11" fmla="*/ 152538 h 389873"/>
                <a:gd name="connsiteX12" fmla="*/ 55067 w 80507"/>
                <a:gd name="connsiteY12" fmla="*/ 138 h 38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07" h="389873">
                  <a:moveTo>
                    <a:pt x="55067" y="138"/>
                  </a:moveTo>
                  <a:cubicBezTo>
                    <a:pt x="60359" y="-4095"/>
                    <a:pt x="36017" y="89567"/>
                    <a:pt x="32842" y="127138"/>
                  </a:cubicBezTo>
                  <a:cubicBezTo>
                    <a:pt x="29667" y="164709"/>
                    <a:pt x="36546" y="217096"/>
                    <a:pt x="36017" y="225563"/>
                  </a:cubicBezTo>
                  <a:cubicBezTo>
                    <a:pt x="35488" y="234030"/>
                    <a:pt x="24375" y="150951"/>
                    <a:pt x="29667" y="177938"/>
                  </a:cubicBezTo>
                  <a:cubicBezTo>
                    <a:pt x="34959" y="204926"/>
                    <a:pt x="62475" y="368967"/>
                    <a:pt x="67767" y="387488"/>
                  </a:cubicBezTo>
                  <a:cubicBezTo>
                    <a:pt x="73059" y="406009"/>
                    <a:pt x="63004" y="311288"/>
                    <a:pt x="61417" y="289063"/>
                  </a:cubicBezTo>
                  <a:cubicBezTo>
                    <a:pt x="59830" y="266838"/>
                    <a:pt x="55067" y="279538"/>
                    <a:pt x="58242" y="254138"/>
                  </a:cubicBezTo>
                  <a:cubicBezTo>
                    <a:pt x="61417" y="228738"/>
                    <a:pt x="81525" y="137192"/>
                    <a:pt x="80467" y="136663"/>
                  </a:cubicBezTo>
                  <a:cubicBezTo>
                    <a:pt x="79409" y="136134"/>
                    <a:pt x="59300" y="239321"/>
                    <a:pt x="51892" y="250963"/>
                  </a:cubicBezTo>
                  <a:cubicBezTo>
                    <a:pt x="44484" y="262605"/>
                    <a:pt x="41309" y="230855"/>
                    <a:pt x="36017" y="206513"/>
                  </a:cubicBezTo>
                  <a:cubicBezTo>
                    <a:pt x="30725" y="182171"/>
                    <a:pt x="25963" y="113909"/>
                    <a:pt x="20142" y="104913"/>
                  </a:cubicBezTo>
                  <a:cubicBezTo>
                    <a:pt x="14321" y="95917"/>
                    <a:pt x="-4729" y="168942"/>
                    <a:pt x="1092" y="152538"/>
                  </a:cubicBezTo>
                  <a:cubicBezTo>
                    <a:pt x="6913" y="136134"/>
                    <a:pt x="49775" y="4371"/>
                    <a:pt x="55067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7EBA2CDC-416A-2A3D-73A4-A5A6ADE530B1}"/>
                </a:ext>
              </a:extLst>
            </p:cNvPr>
            <p:cNvSpPr/>
            <p:nvPr/>
          </p:nvSpPr>
          <p:spPr>
            <a:xfrm>
              <a:off x="3236516" y="7435597"/>
              <a:ext cx="241045" cy="321717"/>
            </a:xfrm>
            <a:custGeom>
              <a:avLst/>
              <a:gdLst>
                <a:gd name="connsiteX0" fmla="*/ 1984 w 241045"/>
                <a:gd name="connsiteY0" fmla="*/ 253 h 321717"/>
                <a:gd name="connsiteX1" fmla="*/ 8334 w 241045"/>
                <a:gd name="connsiteY1" fmla="*/ 114553 h 321717"/>
                <a:gd name="connsiteX2" fmla="*/ 81359 w 241045"/>
                <a:gd name="connsiteY2" fmla="*/ 244728 h 321717"/>
                <a:gd name="connsiteX3" fmla="*/ 52784 w 241045"/>
                <a:gd name="connsiteY3" fmla="*/ 206628 h 321717"/>
                <a:gd name="connsiteX4" fmla="*/ 233759 w 241045"/>
                <a:gd name="connsiteY4" fmla="*/ 317753 h 321717"/>
                <a:gd name="connsiteX5" fmla="*/ 189309 w 241045"/>
                <a:gd name="connsiteY5" fmla="*/ 292353 h 321717"/>
                <a:gd name="connsiteX6" fmla="*/ 40084 w 241045"/>
                <a:gd name="connsiteY6" fmla="*/ 247903 h 321717"/>
                <a:gd name="connsiteX7" fmla="*/ 90884 w 241045"/>
                <a:gd name="connsiteY7" fmla="*/ 244728 h 321717"/>
                <a:gd name="connsiteX8" fmla="*/ 49609 w 241045"/>
                <a:gd name="connsiteY8" fmla="*/ 190753 h 321717"/>
                <a:gd name="connsiteX9" fmla="*/ 11509 w 241045"/>
                <a:gd name="connsiteY9" fmla="*/ 146303 h 321717"/>
                <a:gd name="connsiteX10" fmla="*/ 1984 w 241045"/>
                <a:gd name="connsiteY10" fmla="*/ 253 h 32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045" h="321717">
                  <a:moveTo>
                    <a:pt x="1984" y="253"/>
                  </a:moveTo>
                  <a:cubicBezTo>
                    <a:pt x="1455" y="-5039"/>
                    <a:pt x="-4895" y="73807"/>
                    <a:pt x="8334" y="114553"/>
                  </a:cubicBezTo>
                  <a:cubicBezTo>
                    <a:pt x="21563" y="155299"/>
                    <a:pt x="73951" y="229382"/>
                    <a:pt x="81359" y="244728"/>
                  </a:cubicBezTo>
                  <a:cubicBezTo>
                    <a:pt x="88767" y="260074"/>
                    <a:pt x="27384" y="194457"/>
                    <a:pt x="52784" y="206628"/>
                  </a:cubicBezTo>
                  <a:cubicBezTo>
                    <a:pt x="78184" y="218799"/>
                    <a:pt x="211005" y="303466"/>
                    <a:pt x="233759" y="317753"/>
                  </a:cubicBezTo>
                  <a:cubicBezTo>
                    <a:pt x="256513" y="332041"/>
                    <a:pt x="221588" y="303995"/>
                    <a:pt x="189309" y="292353"/>
                  </a:cubicBezTo>
                  <a:cubicBezTo>
                    <a:pt x="157030" y="280711"/>
                    <a:pt x="56488" y="255841"/>
                    <a:pt x="40084" y="247903"/>
                  </a:cubicBezTo>
                  <a:cubicBezTo>
                    <a:pt x="23680" y="239966"/>
                    <a:pt x="89297" y="254253"/>
                    <a:pt x="90884" y="244728"/>
                  </a:cubicBezTo>
                  <a:cubicBezTo>
                    <a:pt x="92472" y="235203"/>
                    <a:pt x="62838" y="207157"/>
                    <a:pt x="49609" y="190753"/>
                  </a:cubicBezTo>
                  <a:cubicBezTo>
                    <a:pt x="36380" y="174349"/>
                    <a:pt x="17859" y="173820"/>
                    <a:pt x="11509" y="146303"/>
                  </a:cubicBezTo>
                  <a:cubicBezTo>
                    <a:pt x="5159" y="118786"/>
                    <a:pt x="2513" y="5545"/>
                    <a:pt x="1984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32ABF09B-F5B2-83D8-1DC1-5F3A16FEE231}"/>
                </a:ext>
              </a:extLst>
            </p:cNvPr>
            <p:cNvSpPr/>
            <p:nvPr/>
          </p:nvSpPr>
          <p:spPr>
            <a:xfrm>
              <a:off x="4912405" y="5394006"/>
              <a:ext cx="152402" cy="267768"/>
            </a:xfrm>
            <a:custGeom>
              <a:avLst/>
              <a:gdLst>
                <a:gd name="connsiteX0" fmla="*/ 34245 w 152402"/>
                <a:gd name="connsiteY0" fmla="*/ 319 h 267768"/>
                <a:gd name="connsiteX1" fmla="*/ 2495 w 152402"/>
                <a:gd name="connsiteY1" fmla="*/ 159069 h 267768"/>
                <a:gd name="connsiteX2" fmla="*/ 78695 w 152402"/>
                <a:gd name="connsiteY2" fmla="*/ 222569 h 267768"/>
                <a:gd name="connsiteX3" fmla="*/ 43770 w 152402"/>
                <a:gd name="connsiteY3" fmla="*/ 213044 h 267768"/>
                <a:gd name="connsiteX4" fmla="*/ 151720 w 152402"/>
                <a:gd name="connsiteY4" fmla="*/ 267019 h 267768"/>
                <a:gd name="connsiteX5" fmla="*/ 88220 w 152402"/>
                <a:gd name="connsiteY5" fmla="*/ 241619 h 267768"/>
                <a:gd name="connsiteX6" fmla="*/ 56470 w 152402"/>
                <a:gd name="connsiteY6" fmla="*/ 200344 h 267768"/>
                <a:gd name="connsiteX7" fmla="*/ 46945 w 152402"/>
                <a:gd name="connsiteY7" fmla="*/ 155894 h 267768"/>
                <a:gd name="connsiteX8" fmla="*/ 43770 w 152402"/>
                <a:gd name="connsiteY8" fmla="*/ 184469 h 267768"/>
                <a:gd name="connsiteX9" fmla="*/ 8845 w 152402"/>
                <a:gd name="connsiteY9" fmla="*/ 152719 h 267768"/>
                <a:gd name="connsiteX10" fmla="*/ 2495 w 152402"/>
                <a:gd name="connsiteY10" fmla="*/ 117794 h 267768"/>
                <a:gd name="connsiteX11" fmla="*/ 34245 w 152402"/>
                <a:gd name="connsiteY11" fmla="*/ 319 h 2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2" h="267768">
                  <a:moveTo>
                    <a:pt x="34245" y="319"/>
                  </a:moveTo>
                  <a:cubicBezTo>
                    <a:pt x="34245" y="7198"/>
                    <a:pt x="-4913" y="122027"/>
                    <a:pt x="2495" y="159069"/>
                  </a:cubicBezTo>
                  <a:cubicBezTo>
                    <a:pt x="9903" y="196111"/>
                    <a:pt x="71816" y="213573"/>
                    <a:pt x="78695" y="222569"/>
                  </a:cubicBezTo>
                  <a:cubicBezTo>
                    <a:pt x="85574" y="231565"/>
                    <a:pt x="31599" y="205636"/>
                    <a:pt x="43770" y="213044"/>
                  </a:cubicBezTo>
                  <a:cubicBezTo>
                    <a:pt x="55941" y="220452"/>
                    <a:pt x="144312" y="262257"/>
                    <a:pt x="151720" y="267019"/>
                  </a:cubicBezTo>
                  <a:cubicBezTo>
                    <a:pt x="159128" y="271782"/>
                    <a:pt x="104095" y="252732"/>
                    <a:pt x="88220" y="241619"/>
                  </a:cubicBezTo>
                  <a:cubicBezTo>
                    <a:pt x="72345" y="230507"/>
                    <a:pt x="63349" y="214632"/>
                    <a:pt x="56470" y="200344"/>
                  </a:cubicBezTo>
                  <a:cubicBezTo>
                    <a:pt x="49591" y="186057"/>
                    <a:pt x="49062" y="158540"/>
                    <a:pt x="46945" y="155894"/>
                  </a:cubicBezTo>
                  <a:cubicBezTo>
                    <a:pt x="44828" y="153248"/>
                    <a:pt x="50120" y="184998"/>
                    <a:pt x="43770" y="184469"/>
                  </a:cubicBezTo>
                  <a:cubicBezTo>
                    <a:pt x="37420" y="183940"/>
                    <a:pt x="15724" y="163831"/>
                    <a:pt x="8845" y="152719"/>
                  </a:cubicBezTo>
                  <a:cubicBezTo>
                    <a:pt x="1966" y="141607"/>
                    <a:pt x="-3326" y="135786"/>
                    <a:pt x="2495" y="117794"/>
                  </a:cubicBezTo>
                  <a:cubicBezTo>
                    <a:pt x="8316" y="99802"/>
                    <a:pt x="34245" y="-6560"/>
                    <a:pt x="34245" y="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7D8D48D-0C94-A084-663D-169C06583742}"/>
                </a:ext>
              </a:extLst>
            </p:cNvPr>
            <p:cNvSpPr/>
            <p:nvPr/>
          </p:nvSpPr>
          <p:spPr>
            <a:xfrm>
              <a:off x="4904965" y="5352873"/>
              <a:ext cx="245065" cy="194125"/>
            </a:xfrm>
            <a:custGeom>
              <a:avLst/>
              <a:gdLst>
                <a:gd name="connsiteX0" fmla="*/ 244885 w 245065"/>
                <a:gd name="connsiteY0" fmla="*/ 177 h 194125"/>
                <a:gd name="connsiteX1" fmla="*/ 13110 w 245065"/>
                <a:gd name="connsiteY1" fmla="*/ 73202 h 194125"/>
                <a:gd name="connsiteX2" fmla="*/ 28985 w 245065"/>
                <a:gd name="connsiteY2" fmla="*/ 76377 h 194125"/>
                <a:gd name="connsiteX3" fmla="*/ 28985 w 245065"/>
                <a:gd name="connsiteY3" fmla="*/ 114477 h 194125"/>
                <a:gd name="connsiteX4" fmla="*/ 9935 w 245065"/>
                <a:gd name="connsiteY4" fmla="*/ 193852 h 194125"/>
                <a:gd name="connsiteX5" fmla="*/ 19460 w 245065"/>
                <a:gd name="connsiteY5" fmla="*/ 139877 h 194125"/>
                <a:gd name="connsiteX6" fmla="*/ 22635 w 245065"/>
                <a:gd name="connsiteY6" fmla="*/ 120827 h 194125"/>
                <a:gd name="connsiteX7" fmla="*/ 89310 w 245065"/>
                <a:gd name="connsiteY7" fmla="*/ 60502 h 194125"/>
                <a:gd name="connsiteX8" fmla="*/ 22635 w 245065"/>
                <a:gd name="connsiteY8" fmla="*/ 104952 h 194125"/>
                <a:gd name="connsiteX9" fmla="*/ 51210 w 245065"/>
                <a:gd name="connsiteY9" fmla="*/ 54152 h 194125"/>
                <a:gd name="connsiteX10" fmla="*/ 244885 w 245065"/>
                <a:gd name="connsiteY10" fmla="*/ 177 h 19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65" h="194125">
                  <a:moveTo>
                    <a:pt x="244885" y="177"/>
                  </a:moveTo>
                  <a:cubicBezTo>
                    <a:pt x="238535" y="3352"/>
                    <a:pt x="13110" y="73202"/>
                    <a:pt x="13110" y="73202"/>
                  </a:cubicBezTo>
                  <a:cubicBezTo>
                    <a:pt x="-22873" y="85902"/>
                    <a:pt x="26339" y="69498"/>
                    <a:pt x="28985" y="76377"/>
                  </a:cubicBezTo>
                  <a:cubicBezTo>
                    <a:pt x="31631" y="83256"/>
                    <a:pt x="32160" y="94898"/>
                    <a:pt x="28985" y="114477"/>
                  </a:cubicBezTo>
                  <a:cubicBezTo>
                    <a:pt x="25810" y="134056"/>
                    <a:pt x="11522" y="189619"/>
                    <a:pt x="9935" y="193852"/>
                  </a:cubicBezTo>
                  <a:cubicBezTo>
                    <a:pt x="8348" y="198085"/>
                    <a:pt x="17343" y="152048"/>
                    <a:pt x="19460" y="139877"/>
                  </a:cubicBezTo>
                  <a:cubicBezTo>
                    <a:pt x="21577" y="127706"/>
                    <a:pt x="10993" y="134056"/>
                    <a:pt x="22635" y="120827"/>
                  </a:cubicBezTo>
                  <a:cubicBezTo>
                    <a:pt x="34277" y="107598"/>
                    <a:pt x="89310" y="63148"/>
                    <a:pt x="89310" y="60502"/>
                  </a:cubicBezTo>
                  <a:cubicBezTo>
                    <a:pt x="89310" y="57856"/>
                    <a:pt x="28985" y="106010"/>
                    <a:pt x="22635" y="104952"/>
                  </a:cubicBezTo>
                  <a:cubicBezTo>
                    <a:pt x="16285" y="103894"/>
                    <a:pt x="14697" y="71085"/>
                    <a:pt x="51210" y="54152"/>
                  </a:cubicBezTo>
                  <a:cubicBezTo>
                    <a:pt x="87722" y="37219"/>
                    <a:pt x="251235" y="-2998"/>
                    <a:pt x="244885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FBC42A24-E8FA-B69A-0978-2D2E67773486}"/>
                </a:ext>
              </a:extLst>
            </p:cNvPr>
            <p:cNvSpPr/>
            <p:nvPr/>
          </p:nvSpPr>
          <p:spPr>
            <a:xfrm>
              <a:off x="5137149" y="5337139"/>
              <a:ext cx="257785" cy="183879"/>
            </a:xfrm>
            <a:custGeom>
              <a:avLst/>
              <a:gdLst>
                <a:gd name="connsiteX0" fmla="*/ 1 w 257785"/>
                <a:gd name="connsiteY0" fmla="*/ 36 h 183879"/>
                <a:gd name="connsiteX1" fmla="*/ 139701 w 257785"/>
                <a:gd name="connsiteY1" fmla="*/ 79411 h 183879"/>
                <a:gd name="connsiteX2" fmla="*/ 254001 w 257785"/>
                <a:gd name="connsiteY2" fmla="*/ 181011 h 183879"/>
                <a:gd name="connsiteX3" fmla="*/ 219076 w 257785"/>
                <a:gd name="connsiteY3" fmla="*/ 149261 h 183879"/>
                <a:gd name="connsiteX4" fmla="*/ 107951 w 257785"/>
                <a:gd name="connsiteY4" fmla="*/ 79411 h 183879"/>
                <a:gd name="connsiteX5" fmla="*/ 136526 w 257785"/>
                <a:gd name="connsiteY5" fmla="*/ 88936 h 183879"/>
                <a:gd name="connsiteX6" fmla="*/ 1 w 257785"/>
                <a:gd name="connsiteY6" fmla="*/ 36 h 18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85" h="183879">
                  <a:moveTo>
                    <a:pt x="1" y="36"/>
                  </a:moveTo>
                  <a:cubicBezTo>
                    <a:pt x="530" y="-1551"/>
                    <a:pt x="97368" y="49249"/>
                    <a:pt x="139701" y="79411"/>
                  </a:cubicBezTo>
                  <a:cubicBezTo>
                    <a:pt x="182034" y="109573"/>
                    <a:pt x="240772" y="169369"/>
                    <a:pt x="254001" y="181011"/>
                  </a:cubicBezTo>
                  <a:cubicBezTo>
                    <a:pt x="267230" y="192653"/>
                    <a:pt x="243418" y="166194"/>
                    <a:pt x="219076" y="149261"/>
                  </a:cubicBezTo>
                  <a:cubicBezTo>
                    <a:pt x="194734" y="132328"/>
                    <a:pt x="121709" y="89465"/>
                    <a:pt x="107951" y="79411"/>
                  </a:cubicBezTo>
                  <a:cubicBezTo>
                    <a:pt x="94193" y="69357"/>
                    <a:pt x="151872" y="99519"/>
                    <a:pt x="136526" y="88936"/>
                  </a:cubicBezTo>
                  <a:cubicBezTo>
                    <a:pt x="121180" y="78353"/>
                    <a:pt x="-528" y="1623"/>
                    <a:pt x="1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3D0880F-AB54-2ED4-D1AB-6CC11DC9DE7E}"/>
                </a:ext>
              </a:extLst>
            </p:cNvPr>
            <p:cNvSpPr/>
            <p:nvPr/>
          </p:nvSpPr>
          <p:spPr>
            <a:xfrm>
              <a:off x="4965429" y="5288077"/>
              <a:ext cx="199088" cy="52445"/>
            </a:xfrm>
            <a:custGeom>
              <a:avLst/>
              <a:gdLst>
                <a:gd name="connsiteX0" fmla="*/ 271 w 199088"/>
                <a:gd name="connsiteY0" fmla="*/ 52273 h 52445"/>
                <a:gd name="connsiteX1" fmla="*/ 190771 w 199088"/>
                <a:gd name="connsiteY1" fmla="*/ 1473 h 52445"/>
                <a:gd name="connsiteX2" fmla="*/ 149496 w 199088"/>
                <a:gd name="connsiteY2" fmla="*/ 17348 h 52445"/>
                <a:gd name="connsiteX3" fmla="*/ 271 w 199088"/>
                <a:gd name="connsiteY3" fmla="*/ 52273 h 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88" h="52445">
                  <a:moveTo>
                    <a:pt x="271" y="52273"/>
                  </a:moveTo>
                  <a:cubicBezTo>
                    <a:pt x="7150" y="49627"/>
                    <a:pt x="165900" y="7294"/>
                    <a:pt x="190771" y="1473"/>
                  </a:cubicBezTo>
                  <a:cubicBezTo>
                    <a:pt x="215642" y="-4348"/>
                    <a:pt x="179659" y="8352"/>
                    <a:pt x="149496" y="17348"/>
                  </a:cubicBezTo>
                  <a:cubicBezTo>
                    <a:pt x="119334" y="26344"/>
                    <a:pt x="-6608" y="54919"/>
                    <a:pt x="271" y="5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0601C00-6DC9-2067-B769-1C6A722D7B0D}"/>
                </a:ext>
              </a:extLst>
            </p:cNvPr>
            <p:cNvSpPr/>
            <p:nvPr/>
          </p:nvSpPr>
          <p:spPr>
            <a:xfrm>
              <a:off x="5172053" y="5270066"/>
              <a:ext cx="211191" cy="77044"/>
            </a:xfrm>
            <a:custGeom>
              <a:avLst/>
              <a:gdLst>
                <a:gd name="connsiteX0" fmla="*/ 22 w 211191"/>
                <a:gd name="connsiteY0" fmla="*/ 13134 h 77044"/>
                <a:gd name="connsiteX1" fmla="*/ 111147 w 211191"/>
                <a:gd name="connsiteY1" fmla="*/ 32184 h 77044"/>
                <a:gd name="connsiteX2" fmla="*/ 209572 w 211191"/>
                <a:gd name="connsiteY2" fmla="*/ 76634 h 77044"/>
                <a:gd name="connsiteX3" fmla="*/ 168297 w 211191"/>
                <a:gd name="connsiteY3" fmla="*/ 51234 h 77044"/>
                <a:gd name="connsiteX4" fmla="*/ 114322 w 211191"/>
                <a:gd name="connsiteY4" fmla="*/ 434 h 77044"/>
                <a:gd name="connsiteX5" fmla="*/ 123847 w 211191"/>
                <a:gd name="connsiteY5" fmla="*/ 25834 h 77044"/>
                <a:gd name="connsiteX6" fmla="*/ 101622 w 211191"/>
                <a:gd name="connsiteY6" fmla="*/ 9959 h 77044"/>
                <a:gd name="connsiteX7" fmla="*/ 22 w 211191"/>
                <a:gd name="connsiteY7" fmla="*/ 13134 h 7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191" h="77044">
                  <a:moveTo>
                    <a:pt x="22" y="13134"/>
                  </a:moveTo>
                  <a:cubicBezTo>
                    <a:pt x="1609" y="16838"/>
                    <a:pt x="76222" y="21601"/>
                    <a:pt x="111147" y="32184"/>
                  </a:cubicBezTo>
                  <a:cubicBezTo>
                    <a:pt x="146072" y="42767"/>
                    <a:pt x="200047" y="73459"/>
                    <a:pt x="209572" y="76634"/>
                  </a:cubicBezTo>
                  <a:cubicBezTo>
                    <a:pt x="219097" y="79809"/>
                    <a:pt x="184172" y="63934"/>
                    <a:pt x="168297" y="51234"/>
                  </a:cubicBezTo>
                  <a:cubicBezTo>
                    <a:pt x="152422" y="38534"/>
                    <a:pt x="121730" y="4667"/>
                    <a:pt x="114322" y="434"/>
                  </a:cubicBezTo>
                  <a:cubicBezTo>
                    <a:pt x="106914" y="-3799"/>
                    <a:pt x="125964" y="24246"/>
                    <a:pt x="123847" y="25834"/>
                  </a:cubicBezTo>
                  <a:cubicBezTo>
                    <a:pt x="121730" y="27422"/>
                    <a:pt x="122259" y="9959"/>
                    <a:pt x="101622" y="9959"/>
                  </a:cubicBezTo>
                  <a:cubicBezTo>
                    <a:pt x="80985" y="9959"/>
                    <a:pt x="-1565" y="9430"/>
                    <a:pt x="22" y="13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26E4ECD-FD6C-1249-2B5F-DE3BE4D348F3}"/>
                </a:ext>
              </a:extLst>
            </p:cNvPr>
            <p:cNvSpPr/>
            <p:nvPr/>
          </p:nvSpPr>
          <p:spPr>
            <a:xfrm>
              <a:off x="5387958" y="5336897"/>
              <a:ext cx="121019" cy="262151"/>
            </a:xfrm>
            <a:custGeom>
              <a:avLst/>
              <a:gdLst>
                <a:gd name="connsiteX0" fmla="*/ 17 w 121019"/>
                <a:gd name="connsiteY0" fmla="*/ 278 h 262151"/>
                <a:gd name="connsiteX1" fmla="*/ 66692 w 121019"/>
                <a:gd name="connsiteY1" fmla="*/ 124103 h 262151"/>
                <a:gd name="connsiteX2" fmla="*/ 117492 w 121019"/>
                <a:gd name="connsiteY2" fmla="*/ 257453 h 262151"/>
                <a:gd name="connsiteX3" fmla="*/ 111142 w 121019"/>
                <a:gd name="connsiteY3" fmla="*/ 222528 h 262151"/>
                <a:gd name="connsiteX4" fmla="*/ 66692 w 121019"/>
                <a:gd name="connsiteY4" fmla="*/ 130453 h 262151"/>
                <a:gd name="connsiteX5" fmla="*/ 73042 w 121019"/>
                <a:gd name="connsiteY5" fmla="*/ 159028 h 262151"/>
                <a:gd name="connsiteX6" fmla="*/ 17 w 121019"/>
                <a:gd name="connsiteY6" fmla="*/ 278 h 26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19" h="262151">
                  <a:moveTo>
                    <a:pt x="17" y="278"/>
                  </a:moveTo>
                  <a:cubicBezTo>
                    <a:pt x="-1041" y="-5543"/>
                    <a:pt x="47113" y="81241"/>
                    <a:pt x="66692" y="124103"/>
                  </a:cubicBezTo>
                  <a:cubicBezTo>
                    <a:pt x="86271" y="166966"/>
                    <a:pt x="110084" y="241049"/>
                    <a:pt x="117492" y="257453"/>
                  </a:cubicBezTo>
                  <a:cubicBezTo>
                    <a:pt x="124900" y="273857"/>
                    <a:pt x="119609" y="243695"/>
                    <a:pt x="111142" y="222528"/>
                  </a:cubicBezTo>
                  <a:cubicBezTo>
                    <a:pt x="102675" y="201361"/>
                    <a:pt x="73042" y="141036"/>
                    <a:pt x="66692" y="130453"/>
                  </a:cubicBezTo>
                  <a:cubicBezTo>
                    <a:pt x="60342" y="119870"/>
                    <a:pt x="83625" y="178078"/>
                    <a:pt x="73042" y="159028"/>
                  </a:cubicBezTo>
                  <a:cubicBezTo>
                    <a:pt x="62459" y="139978"/>
                    <a:pt x="1075" y="6099"/>
                    <a:pt x="17" y="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B2A90520-6FBB-B824-DD0F-16D08DD44301}"/>
                </a:ext>
              </a:extLst>
            </p:cNvPr>
            <p:cNvSpPr/>
            <p:nvPr/>
          </p:nvSpPr>
          <p:spPr>
            <a:xfrm>
              <a:off x="5330807" y="5625758"/>
              <a:ext cx="168293" cy="374994"/>
            </a:xfrm>
            <a:custGeom>
              <a:avLst/>
              <a:gdLst>
                <a:gd name="connsiteX0" fmla="*/ 168293 w 168293"/>
                <a:gd name="connsiteY0" fmla="*/ 342 h 374994"/>
                <a:gd name="connsiteX1" fmla="*/ 123843 w 168293"/>
                <a:gd name="connsiteY1" fmla="*/ 232117 h 374994"/>
                <a:gd name="connsiteX2" fmla="*/ 63518 w 168293"/>
                <a:gd name="connsiteY2" fmla="*/ 368642 h 374994"/>
                <a:gd name="connsiteX3" fmla="*/ 130193 w 168293"/>
                <a:gd name="connsiteY3" fmla="*/ 225767 h 374994"/>
                <a:gd name="connsiteX4" fmla="*/ 18 w 168293"/>
                <a:gd name="connsiteY4" fmla="*/ 374992 h 374994"/>
                <a:gd name="connsiteX5" fmla="*/ 120668 w 168293"/>
                <a:gd name="connsiteY5" fmla="*/ 228942 h 374994"/>
                <a:gd name="connsiteX6" fmla="*/ 133368 w 168293"/>
                <a:gd name="connsiteY6" fmla="*/ 120992 h 374994"/>
                <a:gd name="connsiteX7" fmla="*/ 123843 w 168293"/>
                <a:gd name="connsiteY7" fmla="*/ 178142 h 374994"/>
                <a:gd name="connsiteX8" fmla="*/ 168293 w 168293"/>
                <a:gd name="connsiteY8" fmla="*/ 342 h 37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93" h="374994">
                  <a:moveTo>
                    <a:pt x="168293" y="342"/>
                  </a:moveTo>
                  <a:cubicBezTo>
                    <a:pt x="168293" y="9338"/>
                    <a:pt x="141305" y="170734"/>
                    <a:pt x="123843" y="232117"/>
                  </a:cubicBezTo>
                  <a:cubicBezTo>
                    <a:pt x="106381" y="293500"/>
                    <a:pt x="62460" y="369700"/>
                    <a:pt x="63518" y="368642"/>
                  </a:cubicBezTo>
                  <a:cubicBezTo>
                    <a:pt x="64576" y="367584"/>
                    <a:pt x="140776" y="224709"/>
                    <a:pt x="130193" y="225767"/>
                  </a:cubicBezTo>
                  <a:cubicBezTo>
                    <a:pt x="119610" y="226825"/>
                    <a:pt x="1605" y="374463"/>
                    <a:pt x="18" y="374992"/>
                  </a:cubicBezTo>
                  <a:cubicBezTo>
                    <a:pt x="-1569" y="375521"/>
                    <a:pt x="98443" y="271275"/>
                    <a:pt x="120668" y="228942"/>
                  </a:cubicBezTo>
                  <a:cubicBezTo>
                    <a:pt x="142893" y="186609"/>
                    <a:pt x="132839" y="129459"/>
                    <a:pt x="133368" y="120992"/>
                  </a:cubicBezTo>
                  <a:cubicBezTo>
                    <a:pt x="133897" y="112525"/>
                    <a:pt x="116964" y="194017"/>
                    <a:pt x="123843" y="178142"/>
                  </a:cubicBezTo>
                  <a:cubicBezTo>
                    <a:pt x="130722" y="162267"/>
                    <a:pt x="168293" y="-8654"/>
                    <a:pt x="168293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3E87EE86-A455-FFF9-02BB-4361D5163CDC}"/>
                </a:ext>
              </a:extLst>
            </p:cNvPr>
            <p:cNvSpPr/>
            <p:nvPr/>
          </p:nvSpPr>
          <p:spPr>
            <a:xfrm>
              <a:off x="5279899" y="5895640"/>
              <a:ext cx="155711" cy="257748"/>
            </a:xfrm>
            <a:custGeom>
              <a:avLst/>
              <a:gdLst>
                <a:gd name="connsiteX0" fmla="*/ 155701 w 155711"/>
                <a:gd name="connsiteY0" fmla="*/ 335 h 257748"/>
                <a:gd name="connsiteX1" fmla="*/ 60451 w 155711"/>
                <a:gd name="connsiteY1" fmla="*/ 171785 h 257748"/>
                <a:gd name="connsiteX2" fmla="*/ 126 w 155711"/>
                <a:gd name="connsiteY2" fmla="*/ 257510 h 257748"/>
                <a:gd name="connsiteX3" fmla="*/ 44576 w 155711"/>
                <a:gd name="connsiteY3" fmla="*/ 194010 h 257748"/>
                <a:gd name="connsiteX4" fmla="*/ 44576 w 155711"/>
                <a:gd name="connsiteY4" fmla="*/ 95585 h 257748"/>
                <a:gd name="connsiteX5" fmla="*/ 63626 w 155711"/>
                <a:gd name="connsiteY5" fmla="*/ 152735 h 257748"/>
                <a:gd name="connsiteX6" fmla="*/ 85851 w 155711"/>
                <a:gd name="connsiteY6" fmla="*/ 114635 h 257748"/>
                <a:gd name="connsiteX7" fmla="*/ 66801 w 155711"/>
                <a:gd name="connsiteY7" fmla="*/ 127335 h 257748"/>
                <a:gd name="connsiteX8" fmla="*/ 155701 w 155711"/>
                <a:gd name="connsiteY8" fmla="*/ 335 h 25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11" h="257748">
                  <a:moveTo>
                    <a:pt x="155701" y="335"/>
                  </a:moveTo>
                  <a:cubicBezTo>
                    <a:pt x="154643" y="7743"/>
                    <a:pt x="86380" y="128923"/>
                    <a:pt x="60451" y="171785"/>
                  </a:cubicBezTo>
                  <a:cubicBezTo>
                    <a:pt x="34522" y="214648"/>
                    <a:pt x="2772" y="253806"/>
                    <a:pt x="126" y="257510"/>
                  </a:cubicBezTo>
                  <a:cubicBezTo>
                    <a:pt x="-2520" y="261214"/>
                    <a:pt x="37168" y="220997"/>
                    <a:pt x="44576" y="194010"/>
                  </a:cubicBezTo>
                  <a:cubicBezTo>
                    <a:pt x="51984" y="167023"/>
                    <a:pt x="41401" y="102464"/>
                    <a:pt x="44576" y="95585"/>
                  </a:cubicBezTo>
                  <a:cubicBezTo>
                    <a:pt x="47751" y="88706"/>
                    <a:pt x="56747" y="149560"/>
                    <a:pt x="63626" y="152735"/>
                  </a:cubicBezTo>
                  <a:cubicBezTo>
                    <a:pt x="70505" y="155910"/>
                    <a:pt x="85322" y="118868"/>
                    <a:pt x="85851" y="114635"/>
                  </a:cubicBezTo>
                  <a:cubicBezTo>
                    <a:pt x="86380" y="110402"/>
                    <a:pt x="56747" y="144268"/>
                    <a:pt x="66801" y="127335"/>
                  </a:cubicBezTo>
                  <a:cubicBezTo>
                    <a:pt x="76855" y="110402"/>
                    <a:pt x="156759" y="-7073"/>
                    <a:pt x="155701" y="3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36A4EB95-EDFF-0861-5B21-1A50C7FC6D33}"/>
                </a:ext>
              </a:extLst>
            </p:cNvPr>
            <p:cNvSpPr/>
            <p:nvPr/>
          </p:nvSpPr>
          <p:spPr>
            <a:xfrm>
              <a:off x="5121344" y="6029157"/>
              <a:ext cx="253094" cy="266470"/>
            </a:xfrm>
            <a:custGeom>
              <a:avLst/>
              <a:gdLst>
                <a:gd name="connsiteX0" fmla="*/ 250756 w 253094"/>
                <a:gd name="connsiteY0" fmla="*/ 3343 h 266470"/>
                <a:gd name="connsiteX1" fmla="*/ 6281 w 253094"/>
                <a:gd name="connsiteY1" fmla="*/ 260518 h 266470"/>
                <a:gd name="connsiteX2" fmla="*/ 76131 w 253094"/>
                <a:gd name="connsiteY2" fmla="*/ 177968 h 266470"/>
                <a:gd name="connsiteX3" fmla="*/ 117406 w 253094"/>
                <a:gd name="connsiteY3" fmla="*/ 104943 h 266470"/>
                <a:gd name="connsiteX4" fmla="*/ 126931 w 253094"/>
                <a:gd name="connsiteY4" fmla="*/ 28743 h 266470"/>
                <a:gd name="connsiteX5" fmla="*/ 111056 w 253094"/>
                <a:gd name="connsiteY5" fmla="*/ 139868 h 266470"/>
                <a:gd name="connsiteX6" fmla="*/ 130106 w 253094"/>
                <a:gd name="connsiteY6" fmla="*/ 114468 h 266470"/>
                <a:gd name="connsiteX7" fmla="*/ 250756 w 253094"/>
                <a:gd name="connsiteY7" fmla="*/ 3343 h 26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94" h="266470">
                  <a:moveTo>
                    <a:pt x="250756" y="3343"/>
                  </a:moveTo>
                  <a:cubicBezTo>
                    <a:pt x="230119" y="27685"/>
                    <a:pt x="35385" y="231414"/>
                    <a:pt x="6281" y="260518"/>
                  </a:cubicBezTo>
                  <a:cubicBezTo>
                    <a:pt x="-22823" y="289622"/>
                    <a:pt x="57610" y="203897"/>
                    <a:pt x="76131" y="177968"/>
                  </a:cubicBezTo>
                  <a:cubicBezTo>
                    <a:pt x="94652" y="152039"/>
                    <a:pt x="108939" y="129814"/>
                    <a:pt x="117406" y="104943"/>
                  </a:cubicBezTo>
                  <a:cubicBezTo>
                    <a:pt x="125873" y="80072"/>
                    <a:pt x="127989" y="22922"/>
                    <a:pt x="126931" y="28743"/>
                  </a:cubicBezTo>
                  <a:cubicBezTo>
                    <a:pt x="125873" y="34564"/>
                    <a:pt x="110527" y="125581"/>
                    <a:pt x="111056" y="139868"/>
                  </a:cubicBezTo>
                  <a:cubicBezTo>
                    <a:pt x="111585" y="154156"/>
                    <a:pt x="111056" y="134047"/>
                    <a:pt x="130106" y="114468"/>
                  </a:cubicBezTo>
                  <a:cubicBezTo>
                    <a:pt x="149156" y="94889"/>
                    <a:pt x="271393" y="-20999"/>
                    <a:pt x="250756" y="3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4D5902C5-A0FC-1865-7375-A5D172102FDB}"/>
                </a:ext>
              </a:extLst>
            </p:cNvPr>
            <p:cNvSpPr/>
            <p:nvPr/>
          </p:nvSpPr>
          <p:spPr>
            <a:xfrm>
              <a:off x="5108424" y="6067083"/>
              <a:ext cx="241574" cy="261127"/>
            </a:xfrm>
            <a:custGeom>
              <a:avLst/>
              <a:gdLst>
                <a:gd name="connsiteX0" fmla="*/ 241451 w 241574"/>
                <a:gd name="connsiteY0" fmla="*/ 342 h 261127"/>
                <a:gd name="connsiteX1" fmla="*/ 101751 w 241574"/>
                <a:gd name="connsiteY1" fmla="*/ 159092 h 261127"/>
                <a:gd name="connsiteX2" fmla="*/ 151 w 241574"/>
                <a:gd name="connsiteY2" fmla="*/ 260692 h 261127"/>
                <a:gd name="connsiteX3" fmla="*/ 123976 w 241574"/>
                <a:gd name="connsiteY3" fmla="*/ 120992 h 261127"/>
                <a:gd name="connsiteX4" fmla="*/ 241451 w 241574"/>
                <a:gd name="connsiteY4" fmla="*/ 342 h 2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74" h="261127">
                  <a:moveTo>
                    <a:pt x="241451" y="342"/>
                  </a:moveTo>
                  <a:cubicBezTo>
                    <a:pt x="237747" y="6692"/>
                    <a:pt x="141968" y="115700"/>
                    <a:pt x="101751" y="159092"/>
                  </a:cubicBezTo>
                  <a:cubicBezTo>
                    <a:pt x="61534" y="202484"/>
                    <a:pt x="-3553" y="267042"/>
                    <a:pt x="151" y="260692"/>
                  </a:cubicBezTo>
                  <a:cubicBezTo>
                    <a:pt x="3855" y="254342"/>
                    <a:pt x="83230" y="164384"/>
                    <a:pt x="123976" y="120992"/>
                  </a:cubicBezTo>
                  <a:cubicBezTo>
                    <a:pt x="164722" y="77600"/>
                    <a:pt x="245155" y="-6008"/>
                    <a:pt x="241451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B3044D60-7515-89F4-A061-33F74A7CD4D8}"/>
                </a:ext>
              </a:extLst>
            </p:cNvPr>
            <p:cNvSpPr/>
            <p:nvPr/>
          </p:nvSpPr>
          <p:spPr>
            <a:xfrm>
              <a:off x="4987883" y="5292725"/>
              <a:ext cx="338260" cy="85729"/>
            </a:xfrm>
            <a:custGeom>
              <a:avLst/>
              <a:gdLst>
                <a:gd name="connsiteX0" fmla="*/ 42 w 338260"/>
                <a:gd name="connsiteY0" fmla="*/ 73025 h 85729"/>
                <a:gd name="connsiteX1" fmla="*/ 222292 w 338260"/>
                <a:gd name="connsiteY1" fmla="*/ 34925 h 85729"/>
                <a:gd name="connsiteX2" fmla="*/ 336592 w 338260"/>
                <a:gd name="connsiteY2" fmla="*/ 85725 h 85729"/>
                <a:gd name="connsiteX3" fmla="*/ 288967 w 338260"/>
                <a:gd name="connsiteY3" fmla="*/ 31750 h 85729"/>
                <a:gd name="connsiteX4" fmla="*/ 269917 w 338260"/>
                <a:gd name="connsiteY4" fmla="*/ 3175 h 85729"/>
                <a:gd name="connsiteX5" fmla="*/ 323892 w 338260"/>
                <a:gd name="connsiteY5" fmla="*/ 73025 h 85729"/>
                <a:gd name="connsiteX6" fmla="*/ 212767 w 338260"/>
                <a:gd name="connsiteY6" fmla="*/ 57150 h 85729"/>
                <a:gd name="connsiteX7" fmla="*/ 190542 w 338260"/>
                <a:gd name="connsiteY7" fmla="*/ 50800 h 85729"/>
                <a:gd name="connsiteX8" fmla="*/ 317542 w 338260"/>
                <a:gd name="connsiteY8" fmla="*/ 73025 h 85729"/>
                <a:gd name="connsiteX9" fmla="*/ 260392 w 338260"/>
                <a:gd name="connsiteY9" fmla="*/ 47625 h 85729"/>
                <a:gd name="connsiteX10" fmla="*/ 225467 w 338260"/>
                <a:gd name="connsiteY10" fmla="*/ 28575 h 85729"/>
                <a:gd name="connsiteX11" fmla="*/ 196892 w 338260"/>
                <a:gd name="connsiteY11" fmla="*/ 0 h 85729"/>
                <a:gd name="connsiteX12" fmla="*/ 203242 w 338260"/>
                <a:gd name="connsiteY12" fmla="*/ 28575 h 85729"/>
                <a:gd name="connsiteX13" fmla="*/ 42 w 338260"/>
                <a:gd name="connsiteY13" fmla="*/ 7302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260" h="85729">
                  <a:moveTo>
                    <a:pt x="42" y="73025"/>
                  </a:moveTo>
                  <a:cubicBezTo>
                    <a:pt x="3217" y="74083"/>
                    <a:pt x="166200" y="32808"/>
                    <a:pt x="222292" y="34925"/>
                  </a:cubicBezTo>
                  <a:cubicBezTo>
                    <a:pt x="278384" y="37042"/>
                    <a:pt x="325480" y="86254"/>
                    <a:pt x="336592" y="85725"/>
                  </a:cubicBezTo>
                  <a:cubicBezTo>
                    <a:pt x="347704" y="85196"/>
                    <a:pt x="300080" y="45508"/>
                    <a:pt x="288967" y="31750"/>
                  </a:cubicBezTo>
                  <a:cubicBezTo>
                    <a:pt x="277854" y="17992"/>
                    <a:pt x="264096" y="-3704"/>
                    <a:pt x="269917" y="3175"/>
                  </a:cubicBezTo>
                  <a:cubicBezTo>
                    <a:pt x="275738" y="10054"/>
                    <a:pt x="333417" y="64029"/>
                    <a:pt x="323892" y="73025"/>
                  </a:cubicBezTo>
                  <a:cubicBezTo>
                    <a:pt x="314367" y="82021"/>
                    <a:pt x="234992" y="60854"/>
                    <a:pt x="212767" y="57150"/>
                  </a:cubicBezTo>
                  <a:cubicBezTo>
                    <a:pt x="190542" y="53446"/>
                    <a:pt x="173079" y="48154"/>
                    <a:pt x="190542" y="50800"/>
                  </a:cubicBezTo>
                  <a:cubicBezTo>
                    <a:pt x="208005" y="53446"/>
                    <a:pt x="305900" y="73554"/>
                    <a:pt x="317542" y="73025"/>
                  </a:cubicBezTo>
                  <a:cubicBezTo>
                    <a:pt x="329184" y="72496"/>
                    <a:pt x="275738" y="55033"/>
                    <a:pt x="260392" y="47625"/>
                  </a:cubicBezTo>
                  <a:cubicBezTo>
                    <a:pt x="245046" y="40217"/>
                    <a:pt x="236050" y="36512"/>
                    <a:pt x="225467" y="28575"/>
                  </a:cubicBezTo>
                  <a:cubicBezTo>
                    <a:pt x="214884" y="20638"/>
                    <a:pt x="200596" y="0"/>
                    <a:pt x="196892" y="0"/>
                  </a:cubicBezTo>
                  <a:cubicBezTo>
                    <a:pt x="193188" y="0"/>
                    <a:pt x="233404" y="16404"/>
                    <a:pt x="203242" y="28575"/>
                  </a:cubicBezTo>
                  <a:cubicBezTo>
                    <a:pt x="173080" y="40746"/>
                    <a:pt x="-3133" y="71967"/>
                    <a:pt x="42" y="73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1983D999-29CE-E642-CECF-EA1F65D34525}"/>
                </a:ext>
              </a:extLst>
            </p:cNvPr>
            <p:cNvSpPr/>
            <p:nvPr/>
          </p:nvSpPr>
          <p:spPr>
            <a:xfrm>
              <a:off x="5345655" y="5378549"/>
              <a:ext cx="134893" cy="389830"/>
            </a:xfrm>
            <a:custGeom>
              <a:avLst/>
              <a:gdLst>
                <a:gd name="connsiteX0" fmla="*/ 1045 w 134893"/>
                <a:gd name="connsiteY0" fmla="*/ 3076 h 389830"/>
                <a:gd name="connsiteX1" fmla="*/ 105820 w 134893"/>
                <a:gd name="connsiteY1" fmla="*/ 238026 h 389830"/>
                <a:gd name="connsiteX2" fmla="*/ 86770 w 134893"/>
                <a:gd name="connsiteY2" fmla="*/ 387251 h 389830"/>
                <a:gd name="connsiteX3" fmla="*/ 89945 w 134893"/>
                <a:gd name="connsiteY3" fmla="*/ 336451 h 389830"/>
                <a:gd name="connsiteX4" fmla="*/ 96295 w 134893"/>
                <a:gd name="connsiteY4" fmla="*/ 234851 h 389830"/>
                <a:gd name="connsiteX5" fmla="*/ 77245 w 134893"/>
                <a:gd name="connsiteY5" fmla="*/ 263426 h 389830"/>
                <a:gd name="connsiteX6" fmla="*/ 93120 w 134893"/>
                <a:gd name="connsiteY6" fmla="*/ 222151 h 389830"/>
                <a:gd name="connsiteX7" fmla="*/ 115345 w 134893"/>
                <a:gd name="connsiteY7" fmla="*/ 187226 h 389830"/>
                <a:gd name="connsiteX8" fmla="*/ 77245 w 134893"/>
                <a:gd name="connsiteY8" fmla="*/ 85626 h 389830"/>
                <a:gd name="connsiteX9" fmla="*/ 134395 w 134893"/>
                <a:gd name="connsiteY9" fmla="*/ 222151 h 389830"/>
                <a:gd name="connsiteX10" fmla="*/ 99470 w 134893"/>
                <a:gd name="connsiteY10" fmla="*/ 177701 h 389830"/>
                <a:gd name="connsiteX11" fmla="*/ 7395 w 134893"/>
                <a:gd name="connsiteY11" fmla="*/ 76101 h 389830"/>
                <a:gd name="connsiteX12" fmla="*/ 48670 w 134893"/>
                <a:gd name="connsiteY12" fmla="*/ 101501 h 389830"/>
                <a:gd name="connsiteX13" fmla="*/ 1045 w 134893"/>
                <a:gd name="connsiteY13" fmla="*/ 3076 h 3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893" h="389830">
                  <a:moveTo>
                    <a:pt x="1045" y="3076"/>
                  </a:moveTo>
                  <a:cubicBezTo>
                    <a:pt x="10570" y="25830"/>
                    <a:pt x="91533" y="173997"/>
                    <a:pt x="105820" y="238026"/>
                  </a:cubicBezTo>
                  <a:cubicBezTo>
                    <a:pt x="120108" y="302055"/>
                    <a:pt x="89416" y="370847"/>
                    <a:pt x="86770" y="387251"/>
                  </a:cubicBezTo>
                  <a:cubicBezTo>
                    <a:pt x="84124" y="403655"/>
                    <a:pt x="89945" y="336451"/>
                    <a:pt x="89945" y="336451"/>
                  </a:cubicBezTo>
                  <a:cubicBezTo>
                    <a:pt x="91533" y="311051"/>
                    <a:pt x="98412" y="247022"/>
                    <a:pt x="96295" y="234851"/>
                  </a:cubicBezTo>
                  <a:cubicBezTo>
                    <a:pt x="94178" y="222680"/>
                    <a:pt x="77774" y="265543"/>
                    <a:pt x="77245" y="263426"/>
                  </a:cubicBezTo>
                  <a:cubicBezTo>
                    <a:pt x="76716" y="261309"/>
                    <a:pt x="86770" y="234851"/>
                    <a:pt x="93120" y="222151"/>
                  </a:cubicBezTo>
                  <a:cubicBezTo>
                    <a:pt x="99470" y="209451"/>
                    <a:pt x="117991" y="209980"/>
                    <a:pt x="115345" y="187226"/>
                  </a:cubicBezTo>
                  <a:cubicBezTo>
                    <a:pt x="112699" y="164472"/>
                    <a:pt x="74070" y="79805"/>
                    <a:pt x="77245" y="85626"/>
                  </a:cubicBezTo>
                  <a:cubicBezTo>
                    <a:pt x="80420" y="91447"/>
                    <a:pt x="130691" y="206805"/>
                    <a:pt x="134395" y="222151"/>
                  </a:cubicBezTo>
                  <a:cubicBezTo>
                    <a:pt x="138099" y="237497"/>
                    <a:pt x="120637" y="202043"/>
                    <a:pt x="99470" y="177701"/>
                  </a:cubicBezTo>
                  <a:cubicBezTo>
                    <a:pt x="78303" y="153359"/>
                    <a:pt x="15862" y="88801"/>
                    <a:pt x="7395" y="76101"/>
                  </a:cubicBezTo>
                  <a:cubicBezTo>
                    <a:pt x="-1072" y="63401"/>
                    <a:pt x="47083" y="112084"/>
                    <a:pt x="48670" y="101501"/>
                  </a:cubicBezTo>
                  <a:cubicBezTo>
                    <a:pt x="50258" y="90918"/>
                    <a:pt x="-8480" y="-19678"/>
                    <a:pt x="1045" y="3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553BCE4A-A1B4-CA89-41F1-8E4BAE7EABA3}"/>
                </a:ext>
              </a:extLst>
            </p:cNvPr>
            <p:cNvSpPr/>
            <p:nvPr/>
          </p:nvSpPr>
          <p:spPr>
            <a:xfrm>
              <a:off x="5384653" y="5495263"/>
              <a:ext cx="52852" cy="315644"/>
            </a:xfrm>
            <a:custGeom>
              <a:avLst/>
              <a:gdLst>
                <a:gd name="connsiteX0" fmla="*/ 147 w 52852"/>
                <a:gd name="connsiteY0" fmla="*/ 3837 h 315644"/>
                <a:gd name="connsiteX1" fmla="*/ 50947 w 52852"/>
                <a:gd name="connsiteY1" fmla="*/ 302287 h 315644"/>
                <a:gd name="connsiteX2" fmla="*/ 41422 w 52852"/>
                <a:gd name="connsiteY2" fmla="*/ 251487 h 315644"/>
                <a:gd name="connsiteX3" fmla="*/ 35072 w 52852"/>
                <a:gd name="connsiteY3" fmla="*/ 140362 h 315644"/>
                <a:gd name="connsiteX4" fmla="*/ 147 w 52852"/>
                <a:gd name="connsiteY4" fmla="*/ 3837 h 31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2" h="315644">
                  <a:moveTo>
                    <a:pt x="147" y="3837"/>
                  </a:moveTo>
                  <a:cubicBezTo>
                    <a:pt x="2793" y="30825"/>
                    <a:pt x="44068" y="261012"/>
                    <a:pt x="50947" y="302287"/>
                  </a:cubicBezTo>
                  <a:cubicBezTo>
                    <a:pt x="57826" y="343562"/>
                    <a:pt x="44068" y="278475"/>
                    <a:pt x="41422" y="251487"/>
                  </a:cubicBezTo>
                  <a:cubicBezTo>
                    <a:pt x="38776" y="224500"/>
                    <a:pt x="38776" y="181108"/>
                    <a:pt x="35072" y="140362"/>
                  </a:cubicBezTo>
                  <a:cubicBezTo>
                    <a:pt x="31368" y="99616"/>
                    <a:pt x="-2499" y="-23151"/>
                    <a:pt x="147" y="3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3066DDF0-8BA0-C9D1-BCA3-64993A23102E}"/>
                </a:ext>
              </a:extLst>
            </p:cNvPr>
            <p:cNvSpPr/>
            <p:nvPr/>
          </p:nvSpPr>
          <p:spPr>
            <a:xfrm>
              <a:off x="5197372" y="5768643"/>
              <a:ext cx="235324" cy="406757"/>
            </a:xfrm>
            <a:custGeom>
              <a:avLst/>
              <a:gdLst>
                <a:gd name="connsiteX0" fmla="*/ 235053 w 235324"/>
                <a:gd name="connsiteY0" fmla="*/ 332 h 406757"/>
                <a:gd name="connsiteX1" fmla="*/ 146153 w 235324"/>
                <a:gd name="connsiteY1" fmla="*/ 114632 h 406757"/>
                <a:gd name="connsiteX2" fmla="*/ 111228 w 235324"/>
                <a:gd name="connsiteY2" fmla="*/ 206707 h 406757"/>
                <a:gd name="connsiteX3" fmla="*/ 101703 w 235324"/>
                <a:gd name="connsiteY3" fmla="*/ 168607 h 406757"/>
                <a:gd name="connsiteX4" fmla="*/ 101703 w 235324"/>
                <a:gd name="connsiteY4" fmla="*/ 270207 h 406757"/>
                <a:gd name="connsiteX5" fmla="*/ 111228 w 235324"/>
                <a:gd name="connsiteY5" fmla="*/ 305132 h 406757"/>
                <a:gd name="connsiteX6" fmla="*/ 66778 w 235324"/>
                <a:gd name="connsiteY6" fmla="*/ 273382 h 406757"/>
                <a:gd name="connsiteX7" fmla="*/ 38203 w 235324"/>
                <a:gd name="connsiteY7" fmla="*/ 292432 h 406757"/>
                <a:gd name="connsiteX8" fmla="*/ 103 w 235324"/>
                <a:gd name="connsiteY8" fmla="*/ 406732 h 406757"/>
                <a:gd name="connsiteX9" fmla="*/ 28678 w 235324"/>
                <a:gd name="connsiteY9" fmla="*/ 301957 h 406757"/>
                <a:gd name="connsiteX10" fmla="*/ 79478 w 235324"/>
                <a:gd name="connsiteY10" fmla="*/ 213057 h 406757"/>
                <a:gd name="connsiteX11" fmla="*/ 114403 w 235324"/>
                <a:gd name="connsiteY11" fmla="*/ 60657 h 406757"/>
                <a:gd name="connsiteX12" fmla="*/ 69953 w 235324"/>
                <a:gd name="connsiteY12" fmla="*/ 247982 h 406757"/>
                <a:gd name="connsiteX13" fmla="*/ 114403 w 235324"/>
                <a:gd name="connsiteY13" fmla="*/ 152732 h 406757"/>
                <a:gd name="connsiteX14" fmla="*/ 235053 w 235324"/>
                <a:gd name="connsiteY14" fmla="*/ 332 h 40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324" h="406757">
                  <a:moveTo>
                    <a:pt x="235053" y="332"/>
                  </a:moveTo>
                  <a:cubicBezTo>
                    <a:pt x="240345" y="-6018"/>
                    <a:pt x="166790" y="80236"/>
                    <a:pt x="146153" y="114632"/>
                  </a:cubicBezTo>
                  <a:cubicBezTo>
                    <a:pt x="125516" y="149028"/>
                    <a:pt x="118636" y="197711"/>
                    <a:pt x="111228" y="206707"/>
                  </a:cubicBezTo>
                  <a:cubicBezTo>
                    <a:pt x="103820" y="215703"/>
                    <a:pt x="103290" y="158024"/>
                    <a:pt x="101703" y="168607"/>
                  </a:cubicBezTo>
                  <a:cubicBezTo>
                    <a:pt x="100115" y="179190"/>
                    <a:pt x="100116" y="247453"/>
                    <a:pt x="101703" y="270207"/>
                  </a:cubicBezTo>
                  <a:cubicBezTo>
                    <a:pt x="103290" y="292961"/>
                    <a:pt x="117049" y="304603"/>
                    <a:pt x="111228" y="305132"/>
                  </a:cubicBezTo>
                  <a:cubicBezTo>
                    <a:pt x="105407" y="305661"/>
                    <a:pt x="78949" y="275499"/>
                    <a:pt x="66778" y="273382"/>
                  </a:cubicBezTo>
                  <a:cubicBezTo>
                    <a:pt x="54607" y="271265"/>
                    <a:pt x="49315" y="270207"/>
                    <a:pt x="38203" y="292432"/>
                  </a:cubicBezTo>
                  <a:cubicBezTo>
                    <a:pt x="27091" y="314657"/>
                    <a:pt x="1690" y="405145"/>
                    <a:pt x="103" y="406732"/>
                  </a:cubicBezTo>
                  <a:cubicBezTo>
                    <a:pt x="-1484" y="408319"/>
                    <a:pt x="15449" y="334236"/>
                    <a:pt x="28678" y="301957"/>
                  </a:cubicBezTo>
                  <a:cubicBezTo>
                    <a:pt x="41907" y="269678"/>
                    <a:pt x="65191" y="253274"/>
                    <a:pt x="79478" y="213057"/>
                  </a:cubicBezTo>
                  <a:cubicBezTo>
                    <a:pt x="93765" y="172840"/>
                    <a:pt x="115990" y="54836"/>
                    <a:pt x="114403" y="60657"/>
                  </a:cubicBezTo>
                  <a:cubicBezTo>
                    <a:pt x="112815" y="66478"/>
                    <a:pt x="69953" y="232636"/>
                    <a:pt x="69953" y="247982"/>
                  </a:cubicBezTo>
                  <a:cubicBezTo>
                    <a:pt x="69953" y="263328"/>
                    <a:pt x="91120" y="191361"/>
                    <a:pt x="114403" y="152732"/>
                  </a:cubicBezTo>
                  <a:cubicBezTo>
                    <a:pt x="137686" y="114103"/>
                    <a:pt x="229761" y="6682"/>
                    <a:pt x="235053" y="3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4F61D5F-2023-8549-4ED2-697402E5E7A2}"/>
                </a:ext>
              </a:extLst>
            </p:cNvPr>
            <p:cNvSpPr/>
            <p:nvPr/>
          </p:nvSpPr>
          <p:spPr>
            <a:xfrm>
              <a:off x="5149267" y="5399495"/>
              <a:ext cx="248233" cy="137791"/>
            </a:xfrm>
            <a:custGeom>
              <a:avLst/>
              <a:gdLst>
                <a:gd name="connsiteX0" fmla="*/ 583 w 248233"/>
                <a:gd name="connsiteY0" fmla="*/ 1180 h 137791"/>
                <a:gd name="connsiteX1" fmla="*/ 146633 w 248233"/>
                <a:gd name="connsiteY1" fmla="*/ 83730 h 137791"/>
                <a:gd name="connsiteX2" fmla="*/ 130758 w 248233"/>
                <a:gd name="connsiteY2" fmla="*/ 137705 h 137791"/>
                <a:gd name="connsiteX3" fmla="*/ 156158 w 248233"/>
                <a:gd name="connsiteY3" fmla="*/ 96430 h 137791"/>
                <a:gd name="connsiteX4" fmla="*/ 194258 w 248233"/>
                <a:gd name="connsiteY4" fmla="*/ 102780 h 137791"/>
                <a:gd name="connsiteX5" fmla="*/ 248233 w 248233"/>
                <a:gd name="connsiteY5" fmla="*/ 128180 h 137791"/>
                <a:gd name="connsiteX6" fmla="*/ 194258 w 248233"/>
                <a:gd name="connsiteY6" fmla="*/ 86905 h 137791"/>
                <a:gd name="connsiteX7" fmla="*/ 111708 w 248233"/>
                <a:gd name="connsiteY7" fmla="*/ 55155 h 137791"/>
                <a:gd name="connsiteX8" fmla="*/ 95833 w 248233"/>
                <a:gd name="connsiteY8" fmla="*/ 36105 h 137791"/>
                <a:gd name="connsiteX9" fmla="*/ 583 w 248233"/>
                <a:gd name="connsiteY9" fmla="*/ 1180 h 13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233" h="137791">
                  <a:moveTo>
                    <a:pt x="583" y="1180"/>
                  </a:moveTo>
                  <a:cubicBezTo>
                    <a:pt x="9050" y="9118"/>
                    <a:pt x="124937" y="60976"/>
                    <a:pt x="146633" y="83730"/>
                  </a:cubicBezTo>
                  <a:cubicBezTo>
                    <a:pt x="168329" y="106484"/>
                    <a:pt x="129170" y="135588"/>
                    <a:pt x="130758" y="137705"/>
                  </a:cubicBezTo>
                  <a:cubicBezTo>
                    <a:pt x="132346" y="139822"/>
                    <a:pt x="145575" y="102251"/>
                    <a:pt x="156158" y="96430"/>
                  </a:cubicBezTo>
                  <a:cubicBezTo>
                    <a:pt x="166741" y="90609"/>
                    <a:pt x="178912" y="97488"/>
                    <a:pt x="194258" y="102780"/>
                  </a:cubicBezTo>
                  <a:cubicBezTo>
                    <a:pt x="209604" y="108072"/>
                    <a:pt x="248233" y="130826"/>
                    <a:pt x="248233" y="128180"/>
                  </a:cubicBezTo>
                  <a:cubicBezTo>
                    <a:pt x="248233" y="125534"/>
                    <a:pt x="217012" y="99076"/>
                    <a:pt x="194258" y="86905"/>
                  </a:cubicBezTo>
                  <a:cubicBezTo>
                    <a:pt x="171504" y="74734"/>
                    <a:pt x="111708" y="55155"/>
                    <a:pt x="111708" y="55155"/>
                  </a:cubicBezTo>
                  <a:cubicBezTo>
                    <a:pt x="95304" y="46688"/>
                    <a:pt x="113295" y="44572"/>
                    <a:pt x="95833" y="36105"/>
                  </a:cubicBezTo>
                  <a:cubicBezTo>
                    <a:pt x="78371" y="27638"/>
                    <a:pt x="-7884" y="-6758"/>
                    <a:pt x="583" y="1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435DCA51-8CC0-65E3-0B80-E76AA5F4A313}"/>
                </a:ext>
              </a:extLst>
            </p:cNvPr>
            <p:cNvSpPr/>
            <p:nvPr/>
          </p:nvSpPr>
          <p:spPr>
            <a:xfrm>
              <a:off x="4863944" y="5669983"/>
              <a:ext cx="73250" cy="175994"/>
            </a:xfrm>
            <a:custGeom>
              <a:avLst/>
              <a:gdLst>
                <a:gd name="connsiteX0" fmla="*/ 70006 w 73250"/>
                <a:gd name="connsiteY0" fmla="*/ 567 h 175994"/>
                <a:gd name="connsiteX1" fmla="*/ 44606 w 73250"/>
                <a:gd name="connsiteY1" fmla="*/ 95817 h 175994"/>
                <a:gd name="connsiteX2" fmla="*/ 73181 w 73250"/>
                <a:gd name="connsiteY2" fmla="*/ 175192 h 175994"/>
                <a:gd name="connsiteX3" fmla="*/ 50956 w 73250"/>
                <a:gd name="connsiteY3" fmla="*/ 130742 h 175994"/>
                <a:gd name="connsiteX4" fmla="*/ 156 w 73250"/>
                <a:gd name="connsiteY4" fmla="*/ 35492 h 175994"/>
                <a:gd name="connsiteX5" fmla="*/ 35081 w 73250"/>
                <a:gd name="connsiteY5" fmla="*/ 89467 h 175994"/>
                <a:gd name="connsiteX6" fmla="*/ 35081 w 73250"/>
                <a:gd name="connsiteY6" fmla="*/ 57717 h 175994"/>
                <a:gd name="connsiteX7" fmla="*/ 70006 w 73250"/>
                <a:gd name="connsiteY7" fmla="*/ 567 h 17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250" h="175994">
                  <a:moveTo>
                    <a:pt x="70006" y="567"/>
                  </a:moveTo>
                  <a:cubicBezTo>
                    <a:pt x="71594" y="6917"/>
                    <a:pt x="44077" y="66713"/>
                    <a:pt x="44606" y="95817"/>
                  </a:cubicBezTo>
                  <a:cubicBezTo>
                    <a:pt x="45135" y="124921"/>
                    <a:pt x="72123" y="169371"/>
                    <a:pt x="73181" y="175192"/>
                  </a:cubicBezTo>
                  <a:cubicBezTo>
                    <a:pt x="74239" y="181013"/>
                    <a:pt x="63127" y="154025"/>
                    <a:pt x="50956" y="130742"/>
                  </a:cubicBezTo>
                  <a:cubicBezTo>
                    <a:pt x="38785" y="107459"/>
                    <a:pt x="2802" y="42371"/>
                    <a:pt x="156" y="35492"/>
                  </a:cubicBezTo>
                  <a:cubicBezTo>
                    <a:pt x="-2490" y="28613"/>
                    <a:pt x="29260" y="85763"/>
                    <a:pt x="35081" y="89467"/>
                  </a:cubicBezTo>
                  <a:cubicBezTo>
                    <a:pt x="40902" y="93171"/>
                    <a:pt x="29789" y="72534"/>
                    <a:pt x="35081" y="57717"/>
                  </a:cubicBezTo>
                  <a:cubicBezTo>
                    <a:pt x="40373" y="42900"/>
                    <a:pt x="68418" y="-5783"/>
                    <a:pt x="70006" y="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FB8F529D-2813-4AB9-18C4-D593FA9662D6}"/>
                </a:ext>
              </a:extLst>
            </p:cNvPr>
            <p:cNvSpPr/>
            <p:nvPr/>
          </p:nvSpPr>
          <p:spPr>
            <a:xfrm>
              <a:off x="5174789" y="5645110"/>
              <a:ext cx="133818" cy="279863"/>
            </a:xfrm>
            <a:custGeom>
              <a:avLst/>
              <a:gdLst>
                <a:gd name="connsiteX0" fmla="*/ 92536 w 133818"/>
                <a:gd name="connsiteY0" fmla="*/ 40 h 279863"/>
                <a:gd name="connsiteX1" fmla="*/ 76661 w 133818"/>
                <a:gd name="connsiteY1" fmla="*/ 98465 h 279863"/>
                <a:gd name="connsiteX2" fmla="*/ 89361 w 133818"/>
                <a:gd name="connsiteY2" fmla="*/ 146090 h 279863"/>
                <a:gd name="connsiteX3" fmla="*/ 95711 w 133818"/>
                <a:gd name="connsiteY3" fmla="*/ 279440 h 279863"/>
                <a:gd name="connsiteX4" fmla="*/ 98886 w 133818"/>
                <a:gd name="connsiteY4" fmla="*/ 184190 h 279863"/>
                <a:gd name="connsiteX5" fmla="*/ 133811 w 133818"/>
                <a:gd name="connsiteY5" fmla="*/ 69890 h 279863"/>
                <a:gd name="connsiteX6" fmla="*/ 95711 w 133818"/>
                <a:gd name="connsiteY6" fmla="*/ 146090 h 279863"/>
                <a:gd name="connsiteX7" fmla="*/ 76661 w 133818"/>
                <a:gd name="connsiteY7" fmla="*/ 107990 h 279863"/>
                <a:gd name="connsiteX8" fmla="*/ 461 w 133818"/>
                <a:gd name="connsiteY8" fmla="*/ 19090 h 279863"/>
                <a:gd name="connsiteX9" fmla="*/ 44911 w 133818"/>
                <a:gd name="connsiteY9" fmla="*/ 76240 h 279863"/>
                <a:gd name="connsiteX10" fmla="*/ 48086 w 133818"/>
                <a:gd name="connsiteY10" fmla="*/ 41315 h 279863"/>
                <a:gd name="connsiteX11" fmla="*/ 60786 w 133818"/>
                <a:gd name="connsiteY11" fmla="*/ 85765 h 279863"/>
                <a:gd name="connsiteX12" fmla="*/ 92536 w 133818"/>
                <a:gd name="connsiteY12" fmla="*/ 40 h 27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818" h="279863">
                  <a:moveTo>
                    <a:pt x="92536" y="40"/>
                  </a:moveTo>
                  <a:cubicBezTo>
                    <a:pt x="95182" y="2157"/>
                    <a:pt x="77190" y="74123"/>
                    <a:pt x="76661" y="98465"/>
                  </a:cubicBezTo>
                  <a:cubicBezTo>
                    <a:pt x="76132" y="122807"/>
                    <a:pt x="86186" y="115927"/>
                    <a:pt x="89361" y="146090"/>
                  </a:cubicBezTo>
                  <a:cubicBezTo>
                    <a:pt x="92536" y="176253"/>
                    <a:pt x="94124" y="273090"/>
                    <a:pt x="95711" y="279440"/>
                  </a:cubicBezTo>
                  <a:cubicBezTo>
                    <a:pt x="97299" y="285790"/>
                    <a:pt x="92536" y="219115"/>
                    <a:pt x="98886" y="184190"/>
                  </a:cubicBezTo>
                  <a:cubicBezTo>
                    <a:pt x="105236" y="149265"/>
                    <a:pt x="134340" y="76240"/>
                    <a:pt x="133811" y="69890"/>
                  </a:cubicBezTo>
                  <a:cubicBezTo>
                    <a:pt x="133282" y="63540"/>
                    <a:pt x="105236" y="139740"/>
                    <a:pt x="95711" y="146090"/>
                  </a:cubicBezTo>
                  <a:cubicBezTo>
                    <a:pt x="86186" y="152440"/>
                    <a:pt x="92536" y="129157"/>
                    <a:pt x="76661" y="107990"/>
                  </a:cubicBezTo>
                  <a:cubicBezTo>
                    <a:pt x="60786" y="86823"/>
                    <a:pt x="5753" y="24382"/>
                    <a:pt x="461" y="19090"/>
                  </a:cubicBezTo>
                  <a:cubicBezTo>
                    <a:pt x="-4831" y="13798"/>
                    <a:pt x="36974" y="72536"/>
                    <a:pt x="44911" y="76240"/>
                  </a:cubicBezTo>
                  <a:cubicBezTo>
                    <a:pt x="52848" y="79944"/>
                    <a:pt x="45440" y="39728"/>
                    <a:pt x="48086" y="41315"/>
                  </a:cubicBezTo>
                  <a:cubicBezTo>
                    <a:pt x="50732" y="42903"/>
                    <a:pt x="55494" y="91057"/>
                    <a:pt x="60786" y="85765"/>
                  </a:cubicBezTo>
                  <a:cubicBezTo>
                    <a:pt x="66078" y="80473"/>
                    <a:pt x="89890" y="-2077"/>
                    <a:pt x="9253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8D85E65-8EF3-6215-A1F1-B856B03B121E}"/>
                </a:ext>
              </a:extLst>
            </p:cNvPr>
            <p:cNvSpPr/>
            <p:nvPr/>
          </p:nvSpPr>
          <p:spPr>
            <a:xfrm>
              <a:off x="4816380" y="5737223"/>
              <a:ext cx="114727" cy="206496"/>
            </a:xfrm>
            <a:custGeom>
              <a:avLst/>
              <a:gdLst>
                <a:gd name="connsiteX0" fmla="*/ 95 w 114727"/>
                <a:gd name="connsiteY0" fmla="*/ 2 h 206496"/>
                <a:gd name="connsiteX1" fmla="*/ 60420 w 114727"/>
                <a:gd name="connsiteY1" fmla="*/ 95252 h 206496"/>
                <a:gd name="connsiteX2" fmla="*/ 60420 w 114727"/>
                <a:gd name="connsiteY2" fmla="*/ 133352 h 206496"/>
                <a:gd name="connsiteX3" fmla="*/ 66770 w 114727"/>
                <a:gd name="connsiteY3" fmla="*/ 206377 h 206496"/>
                <a:gd name="connsiteX4" fmla="*/ 95345 w 114727"/>
                <a:gd name="connsiteY4" fmla="*/ 149227 h 206496"/>
                <a:gd name="connsiteX5" fmla="*/ 114395 w 114727"/>
                <a:gd name="connsiteY5" fmla="*/ 98427 h 206496"/>
                <a:gd name="connsiteX6" fmla="*/ 79470 w 114727"/>
                <a:gd name="connsiteY6" fmla="*/ 161927 h 206496"/>
                <a:gd name="connsiteX7" fmla="*/ 85820 w 114727"/>
                <a:gd name="connsiteY7" fmla="*/ 88902 h 206496"/>
                <a:gd name="connsiteX8" fmla="*/ 76295 w 114727"/>
                <a:gd name="connsiteY8" fmla="*/ 98427 h 206496"/>
                <a:gd name="connsiteX9" fmla="*/ 95 w 114727"/>
                <a:gd name="connsiteY9" fmla="*/ 2 h 20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727" h="206496">
                  <a:moveTo>
                    <a:pt x="95" y="2"/>
                  </a:moveTo>
                  <a:cubicBezTo>
                    <a:pt x="-2551" y="-527"/>
                    <a:pt x="50366" y="73027"/>
                    <a:pt x="60420" y="95252"/>
                  </a:cubicBezTo>
                  <a:cubicBezTo>
                    <a:pt x="70474" y="117477"/>
                    <a:pt x="59362" y="114831"/>
                    <a:pt x="60420" y="133352"/>
                  </a:cubicBezTo>
                  <a:cubicBezTo>
                    <a:pt x="61478" y="151873"/>
                    <a:pt x="60949" y="203731"/>
                    <a:pt x="66770" y="206377"/>
                  </a:cubicBezTo>
                  <a:cubicBezTo>
                    <a:pt x="72591" y="209023"/>
                    <a:pt x="87408" y="167219"/>
                    <a:pt x="95345" y="149227"/>
                  </a:cubicBezTo>
                  <a:cubicBezTo>
                    <a:pt x="103283" y="131235"/>
                    <a:pt x="117041" y="96310"/>
                    <a:pt x="114395" y="98427"/>
                  </a:cubicBezTo>
                  <a:cubicBezTo>
                    <a:pt x="111749" y="100544"/>
                    <a:pt x="84232" y="163514"/>
                    <a:pt x="79470" y="161927"/>
                  </a:cubicBezTo>
                  <a:cubicBezTo>
                    <a:pt x="74708" y="160340"/>
                    <a:pt x="85820" y="88902"/>
                    <a:pt x="85820" y="88902"/>
                  </a:cubicBezTo>
                  <a:cubicBezTo>
                    <a:pt x="85291" y="78319"/>
                    <a:pt x="90583" y="111127"/>
                    <a:pt x="76295" y="98427"/>
                  </a:cubicBezTo>
                  <a:cubicBezTo>
                    <a:pt x="62008" y="85727"/>
                    <a:pt x="2741" y="531"/>
                    <a:pt x="9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8DAED860-3E7E-18D7-1EF6-A50E187A26C9}"/>
                </a:ext>
              </a:extLst>
            </p:cNvPr>
            <p:cNvSpPr/>
            <p:nvPr/>
          </p:nvSpPr>
          <p:spPr>
            <a:xfrm>
              <a:off x="5064037" y="5651120"/>
              <a:ext cx="205824" cy="417396"/>
            </a:xfrm>
            <a:custGeom>
              <a:avLst/>
              <a:gdLst>
                <a:gd name="connsiteX0" fmla="*/ 88 w 205824"/>
                <a:gd name="connsiteY0" fmla="*/ 380 h 417396"/>
                <a:gd name="connsiteX1" fmla="*/ 108038 w 205824"/>
                <a:gd name="connsiteY1" fmla="*/ 86105 h 417396"/>
                <a:gd name="connsiteX2" fmla="*/ 168363 w 205824"/>
                <a:gd name="connsiteY2" fmla="*/ 175005 h 417396"/>
                <a:gd name="connsiteX3" fmla="*/ 168363 w 205824"/>
                <a:gd name="connsiteY3" fmla="*/ 146430 h 417396"/>
                <a:gd name="connsiteX4" fmla="*/ 196938 w 205824"/>
                <a:gd name="connsiteY4" fmla="*/ 298830 h 417396"/>
                <a:gd name="connsiteX5" fmla="*/ 203288 w 205824"/>
                <a:gd name="connsiteY5" fmla="*/ 257555 h 417396"/>
                <a:gd name="connsiteX6" fmla="*/ 158838 w 205824"/>
                <a:gd name="connsiteY6" fmla="*/ 327405 h 417396"/>
                <a:gd name="connsiteX7" fmla="*/ 142963 w 205824"/>
                <a:gd name="connsiteY7" fmla="*/ 416305 h 417396"/>
                <a:gd name="connsiteX8" fmla="*/ 123913 w 205824"/>
                <a:gd name="connsiteY8" fmla="*/ 375030 h 417396"/>
                <a:gd name="connsiteX9" fmla="*/ 35013 w 205824"/>
                <a:gd name="connsiteY9" fmla="*/ 346455 h 417396"/>
                <a:gd name="connsiteX10" fmla="*/ 92163 w 205824"/>
                <a:gd name="connsiteY10" fmla="*/ 365505 h 417396"/>
                <a:gd name="connsiteX11" fmla="*/ 177888 w 205824"/>
                <a:gd name="connsiteY11" fmla="*/ 292480 h 417396"/>
                <a:gd name="connsiteX12" fmla="*/ 79463 w 205824"/>
                <a:gd name="connsiteY12" fmla="*/ 349630 h 417396"/>
                <a:gd name="connsiteX13" fmla="*/ 142963 w 205824"/>
                <a:gd name="connsiteY13" fmla="*/ 340105 h 417396"/>
                <a:gd name="connsiteX14" fmla="*/ 142963 w 205824"/>
                <a:gd name="connsiteY14" fmla="*/ 352805 h 417396"/>
                <a:gd name="connsiteX15" fmla="*/ 181063 w 205824"/>
                <a:gd name="connsiteY15" fmla="*/ 276605 h 417396"/>
                <a:gd name="connsiteX16" fmla="*/ 177888 w 205824"/>
                <a:gd name="connsiteY16" fmla="*/ 178180 h 417396"/>
                <a:gd name="connsiteX17" fmla="*/ 142963 w 205824"/>
                <a:gd name="connsiteY17" fmla="*/ 228980 h 417396"/>
                <a:gd name="connsiteX18" fmla="*/ 187413 w 205824"/>
                <a:gd name="connsiteY18" fmla="*/ 175005 h 417396"/>
                <a:gd name="connsiteX19" fmla="*/ 108038 w 205824"/>
                <a:gd name="connsiteY19" fmla="*/ 76580 h 417396"/>
                <a:gd name="connsiteX20" fmla="*/ 127088 w 205824"/>
                <a:gd name="connsiteY20" fmla="*/ 121030 h 417396"/>
                <a:gd name="connsiteX21" fmla="*/ 88 w 205824"/>
                <a:gd name="connsiteY21" fmla="*/ 380 h 41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824" h="417396">
                  <a:moveTo>
                    <a:pt x="88" y="380"/>
                  </a:moveTo>
                  <a:cubicBezTo>
                    <a:pt x="-3087" y="-5441"/>
                    <a:pt x="79992" y="57001"/>
                    <a:pt x="108038" y="86105"/>
                  </a:cubicBezTo>
                  <a:cubicBezTo>
                    <a:pt x="136084" y="115209"/>
                    <a:pt x="158309" y="164951"/>
                    <a:pt x="168363" y="175005"/>
                  </a:cubicBezTo>
                  <a:cubicBezTo>
                    <a:pt x="178417" y="185059"/>
                    <a:pt x="163601" y="125793"/>
                    <a:pt x="168363" y="146430"/>
                  </a:cubicBezTo>
                  <a:cubicBezTo>
                    <a:pt x="173125" y="167067"/>
                    <a:pt x="191117" y="280309"/>
                    <a:pt x="196938" y="298830"/>
                  </a:cubicBezTo>
                  <a:cubicBezTo>
                    <a:pt x="202759" y="317351"/>
                    <a:pt x="209638" y="252793"/>
                    <a:pt x="203288" y="257555"/>
                  </a:cubicBezTo>
                  <a:cubicBezTo>
                    <a:pt x="196938" y="262317"/>
                    <a:pt x="168892" y="300947"/>
                    <a:pt x="158838" y="327405"/>
                  </a:cubicBezTo>
                  <a:cubicBezTo>
                    <a:pt x="148784" y="353863"/>
                    <a:pt x="148784" y="408368"/>
                    <a:pt x="142963" y="416305"/>
                  </a:cubicBezTo>
                  <a:cubicBezTo>
                    <a:pt x="137142" y="424242"/>
                    <a:pt x="141905" y="386672"/>
                    <a:pt x="123913" y="375030"/>
                  </a:cubicBezTo>
                  <a:cubicBezTo>
                    <a:pt x="105921" y="363388"/>
                    <a:pt x="40305" y="348042"/>
                    <a:pt x="35013" y="346455"/>
                  </a:cubicBezTo>
                  <a:cubicBezTo>
                    <a:pt x="29721" y="344868"/>
                    <a:pt x="68351" y="374501"/>
                    <a:pt x="92163" y="365505"/>
                  </a:cubicBezTo>
                  <a:cubicBezTo>
                    <a:pt x="115975" y="356509"/>
                    <a:pt x="180005" y="295126"/>
                    <a:pt x="177888" y="292480"/>
                  </a:cubicBezTo>
                  <a:cubicBezTo>
                    <a:pt x="175771" y="289834"/>
                    <a:pt x="85284" y="341693"/>
                    <a:pt x="79463" y="349630"/>
                  </a:cubicBezTo>
                  <a:cubicBezTo>
                    <a:pt x="73642" y="357567"/>
                    <a:pt x="132380" y="339576"/>
                    <a:pt x="142963" y="340105"/>
                  </a:cubicBezTo>
                  <a:cubicBezTo>
                    <a:pt x="153546" y="340634"/>
                    <a:pt x="136613" y="363388"/>
                    <a:pt x="142963" y="352805"/>
                  </a:cubicBezTo>
                  <a:cubicBezTo>
                    <a:pt x="149313" y="342222"/>
                    <a:pt x="175242" y="305709"/>
                    <a:pt x="181063" y="276605"/>
                  </a:cubicBezTo>
                  <a:cubicBezTo>
                    <a:pt x="186884" y="247501"/>
                    <a:pt x="184238" y="186117"/>
                    <a:pt x="177888" y="178180"/>
                  </a:cubicBezTo>
                  <a:cubicBezTo>
                    <a:pt x="171538" y="170243"/>
                    <a:pt x="141376" y="229509"/>
                    <a:pt x="142963" y="228980"/>
                  </a:cubicBezTo>
                  <a:cubicBezTo>
                    <a:pt x="144550" y="228451"/>
                    <a:pt x="193234" y="200405"/>
                    <a:pt x="187413" y="175005"/>
                  </a:cubicBezTo>
                  <a:cubicBezTo>
                    <a:pt x="181592" y="149605"/>
                    <a:pt x="118092" y="85576"/>
                    <a:pt x="108038" y="76580"/>
                  </a:cubicBezTo>
                  <a:cubicBezTo>
                    <a:pt x="97984" y="67584"/>
                    <a:pt x="138200" y="131613"/>
                    <a:pt x="127088" y="121030"/>
                  </a:cubicBezTo>
                  <a:cubicBezTo>
                    <a:pt x="115976" y="110447"/>
                    <a:pt x="3263" y="6201"/>
                    <a:pt x="88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105B921-2A74-F795-7B37-457378621834}"/>
                </a:ext>
              </a:extLst>
            </p:cNvPr>
            <p:cNvSpPr/>
            <p:nvPr/>
          </p:nvSpPr>
          <p:spPr>
            <a:xfrm>
              <a:off x="4781808" y="5791358"/>
              <a:ext cx="190637" cy="492156"/>
            </a:xfrm>
            <a:custGeom>
              <a:avLst/>
              <a:gdLst>
                <a:gd name="connsiteX0" fmla="*/ 53717 w 190637"/>
                <a:gd name="connsiteY0" fmla="*/ 3017 h 492156"/>
                <a:gd name="connsiteX1" fmla="*/ 63242 w 190637"/>
                <a:gd name="connsiteY1" fmla="*/ 279242 h 492156"/>
                <a:gd name="connsiteX2" fmla="*/ 66417 w 190637"/>
                <a:gd name="connsiteY2" fmla="*/ 257017 h 492156"/>
                <a:gd name="connsiteX3" fmla="*/ 164842 w 190637"/>
                <a:gd name="connsiteY3" fmla="*/ 364967 h 492156"/>
                <a:gd name="connsiteX4" fmla="*/ 133092 w 190637"/>
                <a:gd name="connsiteY4" fmla="*/ 349092 h 492156"/>
                <a:gd name="connsiteX5" fmla="*/ 120392 w 190637"/>
                <a:gd name="connsiteY5" fmla="*/ 422117 h 492156"/>
                <a:gd name="connsiteX6" fmla="*/ 123567 w 190637"/>
                <a:gd name="connsiteY6" fmla="*/ 491967 h 492156"/>
                <a:gd name="connsiteX7" fmla="*/ 107692 w 190637"/>
                <a:gd name="connsiteY7" fmla="*/ 441167 h 492156"/>
                <a:gd name="connsiteX8" fmla="*/ 88642 w 190637"/>
                <a:gd name="connsiteY8" fmla="*/ 393542 h 492156"/>
                <a:gd name="connsiteX9" fmla="*/ 34667 w 190637"/>
                <a:gd name="connsiteY9" fmla="*/ 320517 h 492156"/>
                <a:gd name="connsiteX10" fmla="*/ 79117 w 190637"/>
                <a:gd name="connsiteY10" fmla="*/ 384017 h 492156"/>
                <a:gd name="connsiteX11" fmla="*/ 104517 w 190637"/>
                <a:gd name="connsiteY11" fmla="*/ 415767 h 492156"/>
                <a:gd name="connsiteX12" fmla="*/ 139442 w 190637"/>
                <a:gd name="connsiteY12" fmla="*/ 345917 h 492156"/>
                <a:gd name="connsiteX13" fmla="*/ 155317 w 190637"/>
                <a:gd name="connsiteY13" fmla="*/ 298292 h 492156"/>
                <a:gd name="connsiteX14" fmla="*/ 190242 w 190637"/>
                <a:gd name="connsiteY14" fmla="*/ 339567 h 492156"/>
                <a:gd name="connsiteX15" fmla="*/ 171192 w 190637"/>
                <a:gd name="connsiteY15" fmla="*/ 301467 h 492156"/>
                <a:gd name="connsiteX16" fmla="*/ 126742 w 190637"/>
                <a:gd name="connsiteY16" fmla="*/ 241142 h 492156"/>
                <a:gd name="connsiteX17" fmla="*/ 158492 w 190637"/>
                <a:gd name="connsiteY17" fmla="*/ 301467 h 492156"/>
                <a:gd name="connsiteX18" fmla="*/ 133092 w 190637"/>
                <a:gd name="connsiteY18" fmla="*/ 310992 h 492156"/>
                <a:gd name="connsiteX19" fmla="*/ 94992 w 190637"/>
                <a:gd name="connsiteY19" fmla="*/ 276067 h 492156"/>
                <a:gd name="connsiteX20" fmla="*/ 2917 w 190637"/>
                <a:gd name="connsiteY20" fmla="*/ 190342 h 492156"/>
                <a:gd name="connsiteX21" fmla="*/ 25142 w 190637"/>
                <a:gd name="connsiteY21" fmla="*/ 209392 h 492156"/>
                <a:gd name="connsiteX22" fmla="*/ 47367 w 190637"/>
                <a:gd name="connsiteY22" fmla="*/ 168117 h 492156"/>
                <a:gd name="connsiteX23" fmla="*/ 37842 w 190637"/>
                <a:gd name="connsiteY23" fmla="*/ 136367 h 492156"/>
                <a:gd name="connsiteX24" fmla="*/ 18792 w 190637"/>
                <a:gd name="connsiteY24" fmla="*/ 168117 h 492156"/>
                <a:gd name="connsiteX25" fmla="*/ 53717 w 190637"/>
                <a:gd name="connsiteY25" fmla="*/ 133192 h 492156"/>
                <a:gd name="connsiteX26" fmla="*/ 53717 w 190637"/>
                <a:gd name="connsiteY26" fmla="*/ 3017 h 49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0637" h="492156">
                  <a:moveTo>
                    <a:pt x="53717" y="3017"/>
                  </a:moveTo>
                  <a:cubicBezTo>
                    <a:pt x="55305" y="27359"/>
                    <a:pt x="61125" y="236909"/>
                    <a:pt x="63242" y="279242"/>
                  </a:cubicBezTo>
                  <a:cubicBezTo>
                    <a:pt x="65359" y="321575"/>
                    <a:pt x="49484" y="242730"/>
                    <a:pt x="66417" y="257017"/>
                  </a:cubicBezTo>
                  <a:cubicBezTo>
                    <a:pt x="83350" y="271304"/>
                    <a:pt x="153730" y="349621"/>
                    <a:pt x="164842" y="364967"/>
                  </a:cubicBezTo>
                  <a:cubicBezTo>
                    <a:pt x="175954" y="380313"/>
                    <a:pt x="140500" y="339567"/>
                    <a:pt x="133092" y="349092"/>
                  </a:cubicBezTo>
                  <a:cubicBezTo>
                    <a:pt x="125684" y="358617"/>
                    <a:pt x="121980" y="398304"/>
                    <a:pt x="120392" y="422117"/>
                  </a:cubicBezTo>
                  <a:cubicBezTo>
                    <a:pt x="118804" y="445930"/>
                    <a:pt x="125684" y="488792"/>
                    <a:pt x="123567" y="491967"/>
                  </a:cubicBezTo>
                  <a:cubicBezTo>
                    <a:pt x="121450" y="495142"/>
                    <a:pt x="113513" y="457571"/>
                    <a:pt x="107692" y="441167"/>
                  </a:cubicBezTo>
                  <a:cubicBezTo>
                    <a:pt x="101871" y="424763"/>
                    <a:pt x="100813" y="413650"/>
                    <a:pt x="88642" y="393542"/>
                  </a:cubicBezTo>
                  <a:cubicBezTo>
                    <a:pt x="76471" y="373434"/>
                    <a:pt x="36254" y="322104"/>
                    <a:pt x="34667" y="320517"/>
                  </a:cubicBezTo>
                  <a:cubicBezTo>
                    <a:pt x="33080" y="318930"/>
                    <a:pt x="67475" y="368142"/>
                    <a:pt x="79117" y="384017"/>
                  </a:cubicBezTo>
                  <a:cubicBezTo>
                    <a:pt x="90759" y="399892"/>
                    <a:pt x="94463" y="422117"/>
                    <a:pt x="104517" y="415767"/>
                  </a:cubicBezTo>
                  <a:cubicBezTo>
                    <a:pt x="114571" y="409417"/>
                    <a:pt x="130975" y="365496"/>
                    <a:pt x="139442" y="345917"/>
                  </a:cubicBezTo>
                  <a:cubicBezTo>
                    <a:pt x="147909" y="326338"/>
                    <a:pt x="146850" y="299350"/>
                    <a:pt x="155317" y="298292"/>
                  </a:cubicBezTo>
                  <a:cubicBezTo>
                    <a:pt x="163784" y="297234"/>
                    <a:pt x="187596" y="339038"/>
                    <a:pt x="190242" y="339567"/>
                  </a:cubicBezTo>
                  <a:cubicBezTo>
                    <a:pt x="192888" y="340096"/>
                    <a:pt x="181775" y="317871"/>
                    <a:pt x="171192" y="301467"/>
                  </a:cubicBezTo>
                  <a:cubicBezTo>
                    <a:pt x="160609" y="285063"/>
                    <a:pt x="128859" y="241142"/>
                    <a:pt x="126742" y="241142"/>
                  </a:cubicBezTo>
                  <a:cubicBezTo>
                    <a:pt x="124625" y="241142"/>
                    <a:pt x="158492" y="301467"/>
                    <a:pt x="158492" y="301467"/>
                  </a:cubicBezTo>
                  <a:cubicBezTo>
                    <a:pt x="159550" y="313109"/>
                    <a:pt x="143675" y="315225"/>
                    <a:pt x="133092" y="310992"/>
                  </a:cubicBezTo>
                  <a:cubicBezTo>
                    <a:pt x="122509" y="306759"/>
                    <a:pt x="94992" y="276067"/>
                    <a:pt x="94992" y="276067"/>
                  </a:cubicBezTo>
                  <a:lnTo>
                    <a:pt x="2917" y="190342"/>
                  </a:lnTo>
                  <a:cubicBezTo>
                    <a:pt x="-8725" y="179230"/>
                    <a:pt x="17734" y="213096"/>
                    <a:pt x="25142" y="209392"/>
                  </a:cubicBezTo>
                  <a:cubicBezTo>
                    <a:pt x="32550" y="205688"/>
                    <a:pt x="45250" y="180288"/>
                    <a:pt x="47367" y="168117"/>
                  </a:cubicBezTo>
                  <a:cubicBezTo>
                    <a:pt x="49484" y="155946"/>
                    <a:pt x="42604" y="136367"/>
                    <a:pt x="37842" y="136367"/>
                  </a:cubicBezTo>
                  <a:cubicBezTo>
                    <a:pt x="33080" y="136367"/>
                    <a:pt x="16146" y="168646"/>
                    <a:pt x="18792" y="168117"/>
                  </a:cubicBezTo>
                  <a:cubicBezTo>
                    <a:pt x="21438" y="167588"/>
                    <a:pt x="47367" y="157534"/>
                    <a:pt x="53717" y="133192"/>
                  </a:cubicBezTo>
                  <a:cubicBezTo>
                    <a:pt x="60067" y="108850"/>
                    <a:pt x="52129" y="-21325"/>
                    <a:pt x="53717" y="3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11AC977F-30D6-23AA-43E2-E01E626F577B}"/>
                </a:ext>
              </a:extLst>
            </p:cNvPr>
            <p:cNvSpPr/>
            <p:nvPr/>
          </p:nvSpPr>
          <p:spPr>
            <a:xfrm>
              <a:off x="4892672" y="5997372"/>
              <a:ext cx="241463" cy="125239"/>
            </a:xfrm>
            <a:custGeom>
              <a:avLst/>
              <a:gdLst>
                <a:gd name="connsiteX0" fmla="*/ 3 w 241463"/>
                <a:gd name="connsiteY0" fmla="*/ 22428 h 125239"/>
                <a:gd name="connsiteX1" fmla="*/ 95253 w 241463"/>
                <a:gd name="connsiteY1" fmla="*/ 63703 h 125239"/>
                <a:gd name="connsiteX2" fmla="*/ 231778 w 241463"/>
                <a:gd name="connsiteY2" fmla="*/ 12903 h 125239"/>
                <a:gd name="connsiteX3" fmla="*/ 187328 w 241463"/>
                <a:gd name="connsiteY3" fmla="*/ 41478 h 125239"/>
                <a:gd name="connsiteX4" fmla="*/ 142878 w 241463"/>
                <a:gd name="connsiteY4" fmla="*/ 124028 h 125239"/>
                <a:gd name="connsiteX5" fmla="*/ 120653 w 241463"/>
                <a:gd name="connsiteY5" fmla="*/ 92278 h 125239"/>
                <a:gd name="connsiteX6" fmla="*/ 149228 w 241463"/>
                <a:gd name="connsiteY6" fmla="*/ 114503 h 125239"/>
                <a:gd name="connsiteX7" fmla="*/ 168278 w 241463"/>
                <a:gd name="connsiteY7" fmla="*/ 54178 h 125239"/>
                <a:gd name="connsiteX8" fmla="*/ 241303 w 241463"/>
                <a:gd name="connsiteY8" fmla="*/ 203 h 125239"/>
                <a:gd name="connsiteX9" fmla="*/ 146053 w 241463"/>
                <a:gd name="connsiteY9" fmla="*/ 35128 h 125239"/>
                <a:gd name="connsiteX10" fmla="*/ 63503 w 241463"/>
                <a:gd name="connsiteY10" fmla="*/ 19253 h 125239"/>
                <a:gd name="connsiteX11" fmla="*/ 98428 w 241463"/>
                <a:gd name="connsiteY11" fmla="*/ 51003 h 125239"/>
                <a:gd name="connsiteX12" fmla="*/ 3 w 241463"/>
                <a:gd name="connsiteY12" fmla="*/ 22428 h 1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463" h="125239">
                  <a:moveTo>
                    <a:pt x="3" y="22428"/>
                  </a:moveTo>
                  <a:cubicBezTo>
                    <a:pt x="-526" y="24545"/>
                    <a:pt x="56624" y="65290"/>
                    <a:pt x="95253" y="63703"/>
                  </a:cubicBezTo>
                  <a:cubicBezTo>
                    <a:pt x="133882" y="62116"/>
                    <a:pt x="216432" y="16607"/>
                    <a:pt x="231778" y="12903"/>
                  </a:cubicBezTo>
                  <a:cubicBezTo>
                    <a:pt x="247124" y="9199"/>
                    <a:pt x="202145" y="22957"/>
                    <a:pt x="187328" y="41478"/>
                  </a:cubicBezTo>
                  <a:cubicBezTo>
                    <a:pt x="172511" y="59999"/>
                    <a:pt x="153990" y="115561"/>
                    <a:pt x="142878" y="124028"/>
                  </a:cubicBezTo>
                  <a:cubicBezTo>
                    <a:pt x="131766" y="132495"/>
                    <a:pt x="119595" y="93866"/>
                    <a:pt x="120653" y="92278"/>
                  </a:cubicBezTo>
                  <a:cubicBezTo>
                    <a:pt x="121711" y="90690"/>
                    <a:pt x="141291" y="120853"/>
                    <a:pt x="149228" y="114503"/>
                  </a:cubicBezTo>
                  <a:cubicBezTo>
                    <a:pt x="157165" y="108153"/>
                    <a:pt x="152932" y="73228"/>
                    <a:pt x="168278" y="54178"/>
                  </a:cubicBezTo>
                  <a:cubicBezTo>
                    <a:pt x="183624" y="35128"/>
                    <a:pt x="245007" y="3378"/>
                    <a:pt x="241303" y="203"/>
                  </a:cubicBezTo>
                  <a:cubicBezTo>
                    <a:pt x="237599" y="-2972"/>
                    <a:pt x="175686" y="31953"/>
                    <a:pt x="146053" y="35128"/>
                  </a:cubicBezTo>
                  <a:cubicBezTo>
                    <a:pt x="116420" y="38303"/>
                    <a:pt x="71440" y="16607"/>
                    <a:pt x="63503" y="19253"/>
                  </a:cubicBezTo>
                  <a:cubicBezTo>
                    <a:pt x="55566" y="21899"/>
                    <a:pt x="110599" y="52061"/>
                    <a:pt x="98428" y="51003"/>
                  </a:cubicBezTo>
                  <a:cubicBezTo>
                    <a:pt x="86257" y="49945"/>
                    <a:pt x="532" y="20311"/>
                    <a:pt x="3" y="22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B2A28950-54F0-70FE-D06E-195D7A97870C}"/>
                </a:ext>
              </a:extLst>
            </p:cNvPr>
            <p:cNvSpPr/>
            <p:nvPr/>
          </p:nvSpPr>
          <p:spPr>
            <a:xfrm>
              <a:off x="5041790" y="6076283"/>
              <a:ext cx="165218" cy="121846"/>
            </a:xfrm>
            <a:custGeom>
              <a:avLst/>
              <a:gdLst>
                <a:gd name="connsiteX0" fmla="*/ 165210 w 165218"/>
                <a:gd name="connsiteY0" fmla="*/ 10192 h 121846"/>
                <a:gd name="connsiteX1" fmla="*/ 73135 w 165218"/>
                <a:gd name="connsiteY1" fmla="*/ 111792 h 121846"/>
                <a:gd name="connsiteX2" fmla="*/ 79485 w 165218"/>
                <a:gd name="connsiteY2" fmla="*/ 118142 h 121846"/>
                <a:gd name="connsiteX3" fmla="*/ 3285 w 165218"/>
                <a:gd name="connsiteY3" fmla="*/ 48292 h 121846"/>
                <a:gd name="connsiteX4" fmla="*/ 12810 w 165218"/>
                <a:gd name="connsiteY4" fmla="*/ 73692 h 121846"/>
                <a:gd name="connsiteX5" fmla="*/ 3285 w 165218"/>
                <a:gd name="connsiteY5" fmla="*/ 105442 h 121846"/>
                <a:gd name="connsiteX6" fmla="*/ 19160 w 165218"/>
                <a:gd name="connsiteY6" fmla="*/ 70517 h 121846"/>
                <a:gd name="connsiteX7" fmla="*/ 69960 w 165218"/>
                <a:gd name="connsiteY7" fmla="*/ 76867 h 121846"/>
                <a:gd name="connsiteX8" fmla="*/ 66785 w 165218"/>
                <a:gd name="connsiteY8" fmla="*/ 35592 h 121846"/>
                <a:gd name="connsiteX9" fmla="*/ 47735 w 165218"/>
                <a:gd name="connsiteY9" fmla="*/ 667 h 121846"/>
                <a:gd name="connsiteX10" fmla="*/ 76310 w 165218"/>
                <a:gd name="connsiteY10" fmla="*/ 67342 h 121846"/>
                <a:gd name="connsiteX11" fmla="*/ 66785 w 165218"/>
                <a:gd name="connsiteY11" fmla="*/ 92742 h 121846"/>
                <a:gd name="connsiteX12" fmla="*/ 165210 w 165218"/>
                <a:gd name="connsiteY12" fmla="*/ 10192 h 1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218" h="121846">
                  <a:moveTo>
                    <a:pt x="165210" y="10192"/>
                  </a:moveTo>
                  <a:cubicBezTo>
                    <a:pt x="166268" y="13367"/>
                    <a:pt x="73135" y="111792"/>
                    <a:pt x="73135" y="111792"/>
                  </a:cubicBezTo>
                  <a:cubicBezTo>
                    <a:pt x="58847" y="129784"/>
                    <a:pt x="79485" y="118142"/>
                    <a:pt x="79485" y="118142"/>
                  </a:cubicBezTo>
                  <a:cubicBezTo>
                    <a:pt x="67843" y="107559"/>
                    <a:pt x="14397" y="55700"/>
                    <a:pt x="3285" y="48292"/>
                  </a:cubicBezTo>
                  <a:cubicBezTo>
                    <a:pt x="-7828" y="40884"/>
                    <a:pt x="12810" y="64167"/>
                    <a:pt x="12810" y="73692"/>
                  </a:cubicBezTo>
                  <a:cubicBezTo>
                    <a:pt x="12810" y="83217"/>
                    <a:pt x="2227" y="105971"/>
                    <a:pt x="3285" y="105442"/>
                  </a:cubicBezTo>
                  <a:cubicBezTo>
                    <a:pt x="4343" y="104913"/>
                    <a:pt x="8048" y="75279"/>
                    <a:pt x="19160" y="70517"/>
                  </a:cubicBezTo>
                  <a:cubicBezTo>
                    <a:pt x="30272" y="65755"/>
                    <a:pt x="62023" y="82688"/>
                    <a:pt x="69960" y="76867"/>
                  </a:cubicBezTo>
                  <a:cubicBezTo>
                    <a:pt x="77897" y="71046"/>
                    <a:pt x="70489" y="48292"/>
                    <a:pt x="66785" y="35592"/>
                  </a:cubicBezTo>
                  <a:cubicBezTo>
                    <a:pt x="63081" y="22892"/>
                    <a:pt x="46148" y="-4625"/>
                    <a:pt x="47735" y="667"/>
                  </a:cubicBezTo>
                  <a:cubicBezTo>
                    <a:pt x="49322" y="5959"/>
                    <a:pt x="73135" y="51996"/>
                    <a:pt x="76310" y="67342"/>
                  </a:cubicBezTo>
                  <a:cubicBezTo>
                    <a:pt x="79485" y="82688"/>
                    <a:pt x="56731" y="100679"/>
                    <a:pt x="66785" y="92742"/>
                  </a:cubicBezTo>
                  <a:cubicBezTo>
                    <a:pt x="76839" y="84805"/>
                    <a:pt x="164152" y="7017"/>
                    <a:pt x="165210" y="10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5A1B99ED-3CBF-C705-EFD6-5FC05FED0BC2}"/>
                </a:ext>
              </a:extLst>
            </p:cNvPr>
            <p:cNvSpPr/>
            <p:nvPr/>
          </p:nvSpPr>
          <p:spPr>
            <a:xfrm>
              <a:off x="4800581" y="5990191"/>
              <a:ext cx="146413" cy="372705"/>
            </a:xfrm>
            <a:custGeom>
              <a:avLst/>
              <a:gdLst>
                <a:gd name="connsiteX0" fmla="*/ 19 w 146413"/>
                <a:gd name="connsiteY0" fmla="*/ 1034 h 372705"/>
                <a:gd name="connsiteX1" fmla="*/ 12719 w 146413"/>
                <a:gd name="connsiteY1" fmla="*/ 213759 h 372705"/>
                <a:gd name="connsiteX2" fmla="*/ 15894 w 146413"/>
                <a:gd name="connsiteY2" fmla="*/ 197884 h 372705"/>
                <a:gd name="connsiteX3" fmla="*/ 76219 w 146413"/>
                <a:gd name="connsiteY3" fmla="*/ 305834 h 372705"/>
                <a:gd name="connsiteX4" fmla="*/ 76219 w 146413"/>
                <a:gd name="connsiteY4" fmla="*/ 299484 h 372705"/>
                <a:gd name="connsiteX5" fmla="*/ 146069 w 146413"/>
                <a:gd name="connsiteY5" fmla="*/ 372509 h 372705"/>
                <a:gd name="connsiteX6" fmla="*/ 101619 w 146413"/>
                <a:gd name="connsiteY6" fmla="*/ 318534 h 372705"/>
                <a:gd name="connsiteX7" fmla="*/ 69869 w 146413"/>
                <a:gd name="connsiteY7" fmla="*/ 245509 h 372705"/>
                <a:gd name="connsiteX8" fmla="*/ 85744 w 146413"/>
                <a:gd name="connsiteY8" fmla="*/ 204234 h 372705"/>
                <a:gd name="connsiteX9" fmla="*/ 63519 w 146413"/>
                <a:gd name="connsiteY9" fmla="*/ 270909 h 372705"/>
                <a:gd name="connsiteX10" fmla="*/ 34944 w 146413"/>
                <a:gd name="connsiteY10" fmla="*/ 235984 h 372705"/>
                <a:gd name="connsiteX11" fmla="*/ 63519 w 146413"/>
                <a:gd name="connsiteY11" fmla="*/ 131209 h 372705"/>
                <a:gd name="connsiteX12" fmla="*/ 25419 w 146413"/>
                <a:gd name="connsiteY12" fmla="*/ 197884 h 372705"/>
                <a:gd name="connsiteX13" fmla="*/ 15894 w 146413"/>
                <a:gd name="connsiteY13" fmla="*/ 134384 h 372705"/>
                <a:gd name="connsiteX14" fmla="*/ 19 w 146413"/>
                <a:gd name="connsiteY14" fmla="*/ 1034 h 37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13" h="372705">
                  <a:moveTo>
                    <a:pt x="19" y="1034"/>
                  </a:moveTo>
                  <a:cubicBezTo>
                    <a:pt x="-510" y="14263"/>
                    <a:pt x="10073" y="180951"/>
                    <a:pt x="12719" y="213759"/>
                  </a:cubicBezTo>
                  <a:cubicBezTo>
                    <a:pt x="15365" y="246567"/>
                    <a:pt x="5311" y="182538"/>
                    <a:pt x="15894" y="197884"/>
                  </a:cubicBezTo>
                  <a:cubicBezTo>
                    <a:pt x="26477" y="213230"/>
                    <a:pt x="76219" y="305834"/>
                    <a:pt x="76219" y="305834"/>
                  </a:cubicBezTo>
                  <a:cubicBezTo>
                    <a:pt x="86273" y="322767"/>
                    <a:pt x="64577" y="288372"/>
                    <a:pt x="76219" y="299484"/>
                  </a:cubicBezTo>
                  <a:cubicBezTo>
                    <a:pt x="87861" y="310597"/>
                    <a:pt x="141836" y="369334"/>
                    <a:pt x="146069" y="372509"/>
                  </a:cubicBezTo>
                  <a:cubicBezTo>
                    <a:pt x="150302" y="375684"/>
                    <a:pt x="114319" y="339701"/>
                    <a:pt x="101619" y="318534"/>
                  </a:cubicBezTo>
                  <a:cubicBezTo>
                    <a:pt x="88919" y="297367"/>
                    <a:pt x="72515" y="264559"/>
                    <a:pt x="69869" y="245509"/>
                  </a:cubicBezTo>
                  <a:cubicBezTo>
                    <a:pt x="67223" y="226459"/>
                    <a:pt x="86802" y="200001"/>
                    <a:pt x="85744" y="204234"/>
                  </a:cubicBezTo>
                  <a:cubicBezTo>
                    <a:pt x="84686" y="208467"/>
                    <a:pt x="71986" y="265617"/>
                    <a:pt x="63519" y="270909"/>
                  </a:cubicBezTo>
                  <a:cubicBezTo>
                    <a:pt x="55052" y="276201"/>
                    <a:pt x="34944" y="259267"/>
                    <a:pt x="34944" y="235984"/>
                  </a:cubicBezTo>
                  <a:cubicBezTo>
                    <a:pt x="34944" y="212701"/>
                    <a:pt x="65107" y="137559"/>
                    <a:pt x="63519" y="131209"/>
                  </a:cubicBezTo>
                  <a:cubicBezTo>
                    <a:pt x="61932" y="124859"/>
                    <a:pt x="33357" y="197355"/>
                    <a:pt x="25419" y="197884"/>
                  </a:cubicBezTo>
                  <a:cubicBezTo>
                    <a:pt x="17482" y="198413"/>
                    <a:pt x="18011" y="163488"/>
                    <a:pt x="15894" y="134384"/>
                  </a:cubicBezTo>
                  <a:cubicBezTo>
                    <a:pt x="13777" y="105280"/>
                    <a:pt x="548" y="-12195"/>
                    <a:pt x="19" y="10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BD1BBD0A-54A7-336E-35D2-AD4FDEB51C29}"/>
                </a:ext>
              </a:extLst>
            </p:cNvPr>
            <p:cNvSpPr/>
            <p:nvPr/>
          </p:nvSpPr>
          <p:spPr>
            <a:xfrm>
              <a:off x="5025945" y="5419721"/>
              <a:ext cx="111595" cy="114878"/>
            </a:xfrm>
            <a:custGeom>
              <a:avLst/>
              <a:gdLst>
                <a:gd name="connsiteX0" fmla="*/ 88980 w 111595"/>
                <a:gd name="connsiteY0" fmla="*/ 4 h 114878"/>
                <a:gd name="connsiteX1" fmla="*/ 111205 w 111595"/>
                <a:gd name="connsiteY1" fmla="*/ 63504 h 114878"/>
                <a:gd name="connsiteX2" fmla="*/ 66755 w 111595"/>
                <a:gd name="connsiteY2" fmla="*/ 60329 h 114878"/>
                <a:gd name="connsiteX3" fmla="*/ 76280 w 111595"/>
                <a:gd name="connsiteY3" fmla="*/ 114304 h 114878"/>
                <a:gd name="connsiteX4" fmla="*/ 50880 w 111595"/>
                <a:gd name="connsiteY4" fmla="*/ 85729 h 114878"/>
                <a:gd name="connsiteX5" fmla="*/ 80 w 111595"/>
                <a:gd name="connsiteY5" fmla="*/ 38104 h 114878"/>
                <a:gd name="connsiteX6" fmla="*/ 63580 w 111595"/>
                <a:gd name="connsiteY6" fmla="*/ 88904 h 114878"/>
                <a:gd name="connsiteX7" fmla="*/ 98505 w 111595"/>
                <a:gd name="connsiteY7" fmla="*/ 60329 h 114878"/>
                <a:gd name="connsiteX8" fmla="*/ 88980 w 111595"/>
                <a:gd name="connsiteY8" fmla="*/ 4 h 11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595" h="114878">
                  <a:moveTo>
                    <a:pt x="88980" y="4"/>
                  </a:moveTo>
                  <a:cubicBezTo>
                    <a:pt x="91097" y="533"/>
                    <a:pt x="114909" y="53450"/>
                    <a:pt x="111205" y="63504"/>
                  </a:cubicBezTo>
                  <a:cubicBezTo>
                    <a:pt x="107501" y="73558"/>
                    <a:pt x="72576" y="51862"/>
                    <a:pt x="66755" y="60329"/>
                  </a:cubicBezTo>
                  <a:cubicBezTo>
                    <a:pt x="60934" y="68796"/>
                    <a:pt x="78926" y="110071"/>
                    <a:pt x="76280" y="114304"/>
                  </a:cubicBezTo>
                  <a:cubicBezTo>
                    <a:pt x="73634" y="118537"/>
                    <a:pt x="63580" y="98429"/>
                    <a:pt x="50880" y="85729"/>
                  </a:cubicBezTo>
                  <a:cubicBezTo>
                    <a:pt x="38180" y="73029"/>
                    <a:pt x="-2037" y="37575"/>
                    <a:pt x="80" y="38104"/>
                  </a:cubicBezTo>
                  <a:cubicBezTo>
                    <a:pt x="2197" y="38633"/>
                    <a:pt x="47176" y="85200"/>
                    <a:pt x="63580" y="88904"/>
                  </a:cubicBezTo>
                  <a:cubicBezTo>
                    <a:pt x="79984" y="92608"/>
                    <a:pt x="93743" y="72500"/>
                    <a:pt x="98505" y="60329"/>
                  </a:cubicBezTo>
                  <a:cubicBezTo>
                    <a:pt x="103267" y="48158"/>
                    <a:pt x="86863" y="-525"/>
                    <a:pt x="8898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E3A97C01-E944-FA59-C860-13423CA55465}"/>
                </a:ext>
              </a:extLst>
            </p:cNvPr>
            <p:cNvSpPr/>
            <p:nvPr/>
          </p:nvSpPr>
          <p:spPr>
            <a:xfrm>
              <a:off x="4946517" y="5498860"/>
              <a:ext cx="343355" cy="179407"/>
            </a:xfrm>
            <a:custGeom>
              <a:avLst/>
              <a:gdLst>
                <a:gd name="connsiteX0" fmla="*/ 133 w 343355"/>
                <a:gd name="connsiteY0" fmla="*/ 240 h 179407"/>
                <a:gd name="connsiteX1" fmla="*/ 133483 w 343355"/>
                <a:gd name="connsiteY1" fmla="*/ 114540 h 179407"/>
                <a:gd name="connsiteX2" fmla="*/ 114433 w 343355"/>
                <a:gd name="connsiteY2" fmla="*/ 57390 h 179407"/>
                <a:gd name="connsiteX3" fmla="*/ 184283 w 343355"/>
                <a:gd name="connsiteY3" fmla="*/ 133590 h 179407"/>
                <a:gd name="connsiteX4" fmla="*/ 244608 w 343355"/>
                <a:gd name="connsiteY4" fmla="*/ 178040 h 179407"/>
                <a:gd name="connsiteX5" fmla="*/ 212858 w 343355"/>
                <a:gd name="connsiteY5" fmla="*/ 82790 h 179407"/>
                <a:gd name="connsiteX6" fmla="*/ 343033 w 343355"/>
                <a:gd name="connsiteY6" fmla="*/ 133590 h 179407"/>
                <a:gd name="connsiteX7" fmla="*/ 247783 w 343355"/>
                <a:gd name="connsiteY7" fmla="*/ 89140 h 179407"/>
                <a:gd name="connsiteX8" fmla="*/ 184283 w 343355"/>
                <a:gd name="connsiteY8" fmla="*/ 92315 h 179407"/>
                <a:gd name="connsiteX9" fmla="*/ 190633 w 343355"/>
                <a:gd name="connsiteY9" fmla="*/ 73265 h 179407"/>
                <a:gd name="connsiteX10" fmla="*/ 235083 w 343355"/>
                <a:gd name="connsiteY10" fmla="*/ 35165 h 179407"/>
                <a:gd name="connsiteX11" fmla="*/ 174758 w 343355"/>
                <a:gd name="connsiteY11" fmla="*/ 76440 h 179407"/>
                <a:gd name="connsiteX12" fmla="*/ 222383 w 343355"/>
                <a:gd name="connsiteY12" fmla="*/ 117715 h 179407"/>
                <a:gd name="connsiteX13" fmla="*/ 181108 w 343355"/>
                <a:gd name="connsiteY13" fmla="*/ 117715 h 179407"/>
                <a:gd name="connsiteX14" fmla="*/ 92208 w 343355"/>
                <a:gd name="connsiteY14" fmla="*/ 41515 h 179407"/>
                <a:gd name="connsiteX15" fmla="*/ 108083 w 343355"/>
                <a:gd name="connsiteY15" fmla="*/ 82790 h 179407"/>
                <a:gd name="connsiteX16" fmla="*/ 133 w 343355"/>
                <a:gd name="connsiteY16" fmla="*/ 240 h 17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3355" h="179407">
                  <a:moveTo>
                    <a:pt x="133" y="240"/>
                  </a:moveTo>
                  <a:cubicBezTo>
                    <a:pt x="4366" y="5532"/>
                    <a:pt x="114433" y="105015"/>
                    <a:pt x="133483" y="114540"/>
                  </a:cubicBezTo>
                  <a:cubicBezTo>
                    <a:pt x="152533" y="124065"/>
                    <a:pt x="105966" y="54215"/>
                    <a:pt x="114433" y="57390"/>
                  </a:cubicBezTo>
                  <a:cubicBezTo>
                    <a:pt x="122900" y="60565"/>
                    <a:pt x="162587" y="113482"/>
                    <a:pt x="184283" y="133590"/>
                  </a:cubicBezTo>
                  <a:cubicBezTo>
                    <a:pt x="205979" y="153698"/>
                    <a:pt x="239845" y="186507"/>
                    <a:pt x="244608" y="178040"/>
                  </a:cubicBezTo>
                  <a:cubicBezTo>
                    <a:pt x="249371" y="169573"/>
                    <a:pt x="196454" y="90198"/>
                    <a:pt x="212858" y="82790"/>
                  </a:cubicBezTo>
                  <a:cubicBezTo>
                    <a:pt x="229262" y="75382"/>
                    <a:pt x="337212" y="132532"/>
                    <a:pt x="343033" y="133590"/>
                  </a:cubicBezTo>
                  <a:cubicBezTo>
                    <a:pt x="348854" y="134648"/>
                    <a:pt x="274241" y="96019"/>
                    <a:pt x="247783" y="89140"/>
                  </a:cubicBezTo>
                  <a:cubicBezTo>
                    <a:pt x="221325" y="82261"/>
                    <a:pt x="193808" y="94961"/>
                    <a:pt x="184283" y="92315"/>
                  </a:cubicBezTo>
                  <a:cubicBezTo>
                    <a:pt x="174758" y="89669"/>
                    <a:pt x="182166" y="82790"/>
                    <a:pt x="190633" y="73265"/>
                  </a:cubicBezTo>
                  <a:cubicBezTo>
                    <a:pt x="199100" y="63740"/>
                    <a:pt x="237729" y="34636"/>
                    <a:pt x="235083" y="35165"/>
                  </a:cubicBezTo>
                  <a:cubicBezTo>
                    <a:pt x="232437" y="35694"/>
                    <a:pt x="176875" y="62682"/>
                    <a:pt x="174758" y="76440"/>
                  </a:cubicBezTo>
                  <a:cubicBezTo>
                    <a:pt x="172641" y="90198"/>
                    <a:pt x="221325" y="110836"/>
                    <a:pt x="222383" y="117715"/>
                  </a:cubicBezTo>
                  <a:cubicBezTo>
                    <a:pt x="223441" y="124594"/>
                    <a:pt x="202804" y="130415"/>
                    <a:pt x="181108" y="117715"/>
                  </a:cubicBezTo>
                  <a:cubicBezTo>
                    <a:pt x="159412" y="105015"/>
                    <a:pt x="104379" y="47336"/>
                    <a:pt x="92208" y="41515"/>
                  </a:cubicBezTo>
                  <a:cubicBezTo>
                    <a:pt x="80037" y="35694"/>
                    <a:pt x="122370" y="87023"/>
                    <a:pt x="108083" y="82790"/>
                  </a:cubicBezTo>
                  <a:cubicBezTo>
                    <a:pt x="93796" y="78557"/>
                    <a:pt x="-4100" y="-5052"/>
                    <a:pt x="133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8E0C3D98-F4A6-934D-9B95-DED39CE4AC5A}"/>
                </a:ext>
              </a:extLst>
            </p:cNvPr>
            <p:cNvSpPr/>
            <p:nvPr/>
          </p:nvSpPr>
          <p:spPr>
            <a:xfrm>
              <a:off x="5298578" y="5644869"/>
              <a:ext cx="102096" cy="229416"/>
            </a:xfrm>
            <a:custGeom>
              <a:avLst/>
              <a:gdLst>
                <a:gd name="connsiteX0" fmla="*/ 35422 w 102096"/>
                <a:gd name="connsiteY0" fmla="*/ 281 h 229416"/>
                <a:gd name="connsiteX1" fmla="*/ 63997 w 102096"/>
                <a:gd name="connsiteY1" fmla="*/ 114581 h 229416"/>
                <a:gd name="connsiteX2" fmla="*/ 6847 w 102096"/>
                <a:gd name="connsiteY2" fmla="*/ 228881 h 229416"/>
                <a:gd name="connsiteX3" fmla="*/ 54472 w 102096"/>
                <a:gd name="connsiteY3" fmla="*/ 155856 h 229416"/>
                <a:gd name="connsiteX4" fmla="*/ 98922 w 102096"/>
                <a:gd name="connsiteY4" fmla="*/ 117756 h 229416"/>
                <a:gd name="connsiteX5" fmla="*/ 95747 w 102096"/>
                <a:gd name="connsiteY5" fmla="*/ 63781 h 229416"/>
                <a:gd name="connsiteX6" fmla="*/ 73522 w 102096"/>
                <a:gd name="connsiteY6" fmla="*/ 117756 h 229416"/>
                <a:gd name="connsiteX7" fmla="*/ 32247 w 102096"/>
                <a:gd name="connsiteY7" fmla="*/ 117756 h 229416"/>
                <a:gd name="connsiteX8" fmla="*/ 497 w 102096"/>
                <a:gd name="connsiteY8" fmla="*/ 130456 h 229416"/>
                <a:gd name="connsiteX9" fmla="*/ 57647 w 102096"/>
                <a:gd name="connsiteY9" fmla="*/ 82831 h 229416"/>
                <a:gd name="connsiteX10" fmla="*/ 35422 w 102096"/>
                <a:gd name="connsiteY10" fmla="*/ 281 h 22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96" h="229416">
                  <a:moveTo>
                    <a:pt x="35422" y="281"/>
                  </a:moveTo>
                  <a:cubicBezTo>
                    <a:pt x="36480" y="5572"/>
                    <a:pt x="68760" y="76481"/>
                    <a:pt x="63997" y="114581"/>
                  </a:cubicBezTo>
                  <a:cubicBezTo>
                    <a:pt x="59235" y="152681"/>
                    <a:pt x="8434" y="222002"/>
                    <a:pt x="6847" y="228881"/>
                  </a:cubicBezTo>
                  <a:cubicBezTo>
                    <a:pt x="5260" y="235760"/>
                    <a:pt x="39126" y="174377"/>
                    <a:pt x="54472" y="155856"/>
                  </a:cubicBezTo>
                  <a:cubicBezTo>
                    <a:pt x="69818" y="137335"/>
                    <a:pt x="92043" y="133102"/>
                    <a:pt x="98922" y="117756"/>
                  </a:cubicBezTo>
                  <a:cubicBezTo>
                    <a:pt x="105801" y="102410"/>
                    <a:pt x="99980" y="63781"/>
                    <a:pt x="95747" y="63781"/>
                  </a:cubicBezTo>
                  <a:cubicBezTo>
                    <a:pt x="91514" y="63781"/>
                    <a:pt x="84105" y="108760"/>
                    <a:pt x="73522" y="117756"/>
                  </a:cubicBezTo>
                  <a:cubicBezTo>
                    <a:pt x="62939" y="126752"/>
                    <a:pt x="44418" y="115639"/>
                    <a:pt x="32247" y="117756"/>
                  </a:cubicBezTo>
                  <a:cubicBezTo>
                    <a:pt x="20076" y="119873"/>
                    <a:pt x="-3736" y="136277"/>
                    <a:pt x="497" y="130456"/>
                  </a:cubicBezTo>
                  <a:cubicBezTo>
                    <a:pt x="4730" y="124635"/>
                    <a:pt x="51297" y="99764"/>
                    <a:pt x="57647" y="82831"/>
                  </a:cubicBezTo>
                  <a:cubicBezTo>
                    <a:pt x="63997" y="65898"/>
                    <a:pt x="34364" y="-5010"/>
                    <a:pt x="35422" y="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B0315D37-D3CB-0FB6-6DD6-443A911AA5DB}"/>
                </a:ext>
              </a:extLst>
            </p:cNvPr>
            <p:cNvSpPr/>
            <p:nvPr/>
          </p:nvSpPr>
          <p:spPr>
            <a:xfrm>
              <a:off x="4933950" y="5435521"/>
              <a:ext cx="155580" cy="133872"/>
            </a:xfrm>
            <a:custGeom>
              <a:avLst/>
              <a:gdLst>
                <a:gd name="connsiteX0" fmla="*/ 0 w 155580"/>
                <a:gd name="connsiteY0" fmla="*/ 19129 h 133872"/>
                <a:gd name="connsiteX1" fmla="*/ 92075 w 155580"/>
                <a:gd name="connsiteY1" fmla="*/ 41354 h 133872"/>
                <a:gd name="connsiteX2" fmla="*/ 107950 w 155580"/>
                <a:gd name="connsiteY2" fmla="*/ 133429 h 133872"/>
                <a:gd name="connsiteX3" fmla="*/ 104775 w 155580"/>
                <a:gd name="connsiteY3" fmla="*/ 73104 h 133872"/>
                <a:gd name="connsiteX4" fmla="*/ 155575 w 155580"/>
                <a:gd name="connsiteY4" fmla="*/ 79 h 133872"/>
                <a:gd name="connsiteX5" fmla="*/ 107950 w 155580"/>
                <a:gd name="connsiteY5" fmla="*/ 60404 h 133872"/>
                <a:gd name="connsiteX6" fmla="*/ 88900 w 155580"/>
                <a:gd name="connsiteY6" fmla="*/ 130254 h 133872"/>
                <a:gd name="connsiteX7" fmla="*/ 92075 w 155580"/>
                <a:gd name="connsiteY7" fmla="*/ 76279 h 133872"/>
                <a:gd name="connsiteX8" fmla="*/ 0 w 155580"/>
                <a:gd name="connsiteY8" fmla="*/ 19129 h 1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80" h="133872">
                  <a:moveTo>
                    <a:pt x="0" y="19129"/>
                  </a:moveTo>
                  <a:cubicBezTo>
                    <a:pt x="0" y="13308"/>
                    <a:pt x="74083" y="22304"/>
                    <a:pt x="92075" y="41354"/>
                  </a:cubicBezTo>
                  <a:cubicBezTo>
                    <a:pt x="110067" y="60404"/>
                    <a:pt x="105833" y="128137"/>
                    <a:pt x="107950" y="133429"/>
                  </a:cubicBezTo>
                  <a:cubicBezTo>
                    <a:pt x="110067" y="138721"/>
                    <a:pt x="96838" y="95329"/>
                    <a:pt x="104775" y="73104"/>
                  </a:cubicBezTo>
                  <a:cubicBezTo>
                    <a:pt x="112713" y="50879"/>
                    <a:pt x="155046" y="2196"/>
                    <a:pt x="155575" y="79"/>
                  </a:cubicBezTo>
                  <a:cubicBezTo>
                    <a:pt x="156104" y="-2038"/>
                    <a:pt x="119062" y="38708"/>
                    <a:pt x="107950" y="60404"/>
                  </a:cubicBezTo>
                  <a:cubicBezTo>
                    <a:pt x="96838" y="82100"/>
                    <a:pt x="91546" y="127608"/>
                    <a:pt x="88900" y="130254"/>
                  </a:cubicBezTo>
                  <a:cubicBezTo>
                    <a:pt x="86254" y="132900"/>
                    <a:pt x="102658" y="92154"/>
                    <a:pt x="92075" y="76279"/>
                  </a:cubicBezTo>
                  <a:cubicBezTo>
                    <a:pt x="81492" y="60404"/>
                    <a:pt x="0" y="24950"/>
                    <a:pt x="0" y="19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9DA9AA2B-92E1-EB74-8560-96B6F8374260}"/>
                </a:ext>
              </a:extLst>
            </p:cNvPr>
            <p:cNvSpPr/>
            <p:nvPr/>
          </p:nvSpPr>
          <p:spPr>
            <a:xfrm>
              <a:off x="4835525" y="5556250"/>
              <a:ext cx="358919" cy="441443"/>
            </a:xfrm>
            <a:custGeom>
              <a:avLst/>
              <a:gdLst>
                <a:gd name="connsiteX0" fmla="*/ 0 w 358919"/>
                <a:gd name="connsiteY0" fmla="*/ 0 h 441443"/>
                <a:gd name="connsiteX1" fmla="*/ 279400 w 358919"/>
                <a:gd name="connsiteY1" fmla="*/ 187325 h 441443"/>
                <a:gd name="connsiteX2" fmla="*/ 339725 w 358919"/>
                <a:gd name="connsiteY2" fmla="*/ 292100 h 441443"/>
                <a:gd name="connsiteX3" fmla="*/ 269875 w 358919"/>
                <a:gd name="connsiteY3" fmla="*/ 355600 h 441443"/>
                <a:gd name="connsiteX4" fmla="*/ 358775 w 358919"/>
                <a:gd name="connsiteY4" fmla="*/ 292100 h 441443"/>
                <a:gd name="connsiteX5" fmla="*/ 292100 w 358919"/>
                <a:gd name="connsiteY5" fmla="*/ 441325 h 441443"/>
                <a:gd name="connsiteX6" fmla="*/ 349250 w 358919"/>
                <a:gd name="connsiteY6" fmla="*/ 263525 h 441443"/>
                <a:gd name="connsiteX7" fmla="*/ 254000 w 358919"/>
                <a:gd name="connsiteY7" fmla="*/ 171450 h 441443"/>
                <a:gd name="connsiteX8" fmla="*/ 146050 w 358919"/>
                <a:gd name="connsiteY8" fmla="*/ 161925 h 441443"/>
                <a:gd name="connsiteX9" fmla="*/ 219075 w 358919"/>
                <a:gd name="connsiteY9" fmla="*/ 161925 h 441443"/>
                <a:gd name="connsiteX10" fmla="*/ 165100 w 358919"/>
                <a:gd name="connsiteY10" fmla="*/ 117475 h 441443"/>
                <a:gd name="connsiteX11" fmla="*/ 0 w 358919"/>
                <a:gd name="connsiteY11" fmla="*/ 0 h 4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919" h="441443">
                  <a:moveTo>
                    <a:pt x="0" y="0"/>
                  </a:moveTo>
                  <a:cubicBezTo>
                    <a:pt x="111389" y="69321"/>
                    <a:pt x="222779" y="138642"/>
                    <a:pt x="279400" y="187325"/>
                  </a:cubicBezTo>
                  <a:cubicBezTo>
                    <a:pt x="336021" y="236008"/>
                    <a:pt x="341312" y="264054"/>
                    <a:pt x="339725" y="292100"/>
                  </a:cubicBezTo>
                  <a:cubicBezTo>
                    <a:pt x="338138" y="320146"/>
                    <a:pt x="266700" y="355600"/>
                    <a:pt x="269875" y="355600"/>
                  </a:cubicBezTo>
                  <a:cubicBezTo>
                    <a:pt x="273050" y="355600"/>
                    <a:pt x="355071" y="277813"/>
                    <a:pt x="358775" y="292100"/>
                  </a:cubicBezTo>
                  <a:cubicBezTo>
                    <a:pt x="362479" y="306387"/>
                    <a:pt x="293687" y="446087"/>
                    <a:pt x="292100" y="441325"/>
                  </a:cubicBezTo>
                  <a:cubicBezTo>
                    <a:pt x="290513" y="436563"/>
                    <a:pt x="355600" y="308504"/>
                    <a:pt x="349250" y="263525"/>
                  </a:cubicBezTo>
                  <a:cubicBezTo>
                    <a:pt x="342900" y="218546"/>
                    <a:pt x="287867" y="188383"/>
                    <a:pt x="254000" y="171450"/>
                  </a:cubicBezTo>
                  <a:cubicBezTo>
                    <a:pt x="220133" y="154517"/>
                    <a:pt x="151871" y="163513"/>
                    <a:pt x="146050" y="161925"/>
                  </a:cubicBezTo>
                  <a:cubicBezTo>
                    <a:pt x="140229" y="160338"/>
                    <a:pt x="215900" y="169333"/>
                    <a:pt x="219075" y="161925"/>
                  </a:cubicBezTo>
                  <a:cubicBezTo>
                    <a:pt x="222250" y="154517"/>
                    <a:pt x="165100" y="117475"/>
                    <a:pt x="165100" y="1174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03488A4A-861E-DA1C-EEA8-5AD7F97177EE}"/>
                </a:ext>
              </a:extLst>
            </p:cNvPr>
            <p:cNvSpPr/>
            <p:nvPr/>
          </p:nvSpPr>
          <p:spPr>
            <a:xfrm>
              <a:off x="4776576" y="5549807"/>
              <a:ext cx="148074" cy="194921"/>
            </a:xfrm>
            <a:custGeom>
              <a:avLst/>
              <a:gdLst>
                <a:gd name="connsiteX0" fmla="*/ 147849 w 148074"/>
                <a:gd name="connsiteY0" fmla="*/ 101693 h 194921"/>
                <a:gd name="connsiteX1" fmla="*/ 84349 w 148074"/>
                <a:gd name="connsiteY1" fmla="*/ 85818 h 194921"/>
                <a:gd name="connsiteX2" fmla="*/ 1799 w 148074"/>
                <a:gd name="connsiteY2" fmla="*/ 193768 h 194921"/>
                <a:gd name="connsiteX3" fmla="*/ 27199 w 148074"/>
                <a:gd name="connsiteY3" fmla="*/ 139793 h 194921"/>
                <a:gd name="connsiteX4" fmla="*/ 24024 w 148074"/>
                <a:gd name="connsiteY4" fmla="*/ 92168 h 194921"/>
                <a:gd name="connsiteX5" fmla="*/ 106574 w 148074"/>
                <a:gd name="connsiteY5" fmla="*/ 187418 h 194921"/>
                <a:gd name="connsiteX6" fmla="*/ 87524 w 148074"/>
                <a:gd name="connsiteY6" fmla="*/ 142968 h 194921"/>
                <a:gd name="connsiteX7" fmla="*/ 97049 w 148074"/>
                <a:gd name="connsiteY7" fmla="*/ 139793 h 194921"/>
                <a:gd name="connsiteX8" fmla="*/ 55774 w 148074"/>
                <a:gd name="connsiteY8" fmla="*/ 111218 h 194921"/>
                <a:gd name="connsiteX9" fmla="*/ 65299 w 148074"/>
                <a:gd name="connsiteY9" fmla="*/ 60418 h 194921"/>
                <a:gd name="connsiteX10" fmla="*/ 43074 w 148074"/>
                <a:gd name="connsiteY10" fmla="*/ 93 h 194921"/>
                <a:gd name="connsiteX11" fmla="*/ 62124 w 148074"/>
                <a:gd name="connsiteY11" fmla="*/ 47718 h 194921"/>
                <a:gd name="connsiteX12" fmla="*/ 147849 w 148074"/>
                <a:gd name="connsiteY12" fmla="*/ 101693 h 19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074" h="194921">
                  <a:moveTo>
                    <a:pt x="147849" y="101693"/>
                  </a:moveTo>
                  <a:cubicBezTo>
                    <a:pt x="151553" y="108043"/>
                    <a:pt x="108691" y="70472"/>
                    <a:pt x="84349" y="85818"/>
                  </a:cubicBezTo>
                  <a:cubicBezTo>
                    <a:pt x="60007" y="101164"/>
                    <a:pt x="11324" y="184772"/>
                    <a:pt x="1799" y="193768"/>
                  </a:cubicBezTo>
                  <a:cubicBezTo>
                    <a:pt x="-7726" y="202764"/>
                    <a:pt x="23495" y="156726"/>
                    <a:pt x="27199" y="139793"/>
                  </a:cubicBezTo>
                  <a:cubicBezTo>
                    <a:pt x="30903" y="122860"/>
                    <a:pt x="10795" y="84231"/>
                    <a:pt x="24024" y="92168"/>
                  </a:cubicBezTo>
                  <a:cubicBezTo>
                    <a:pt x="37253" y="100105"/>
                    <a:pt x="95991" y="178951"/>
                    <a:pt x="106574" y="187418"/>
                  </a:cubicBezTo>
                  <a:cubicBezTo>
                    <a:pt x="117157" y="195885"/>
                    <a:pt x="87524" y="142968"/>
                    <a:pt x="87524" y="142968"/>
                  </a:cubicBezTo>
                  <a:cubicBezTo>
                    <a:pt x="85936" y="135030"/>
                    <a:pt x="102341" y="145085"/>
                    <a:pt x="97049" y="139793"/>
                  </a:cubicBezTo>
                  <a:cubicBezTo>
                    <a:pt x="91757" y="134501"/>
                    <a:pt x="61066" y="124447"/>
                    <a:pt x="55774" y="111218"/>
                  </a:cubicBezTo>
                  <a:cubicBezTo>
                    <a:pt x="50482" y="97989"/>
                    <a:pt x="67416" y="78939"/>
                    <a:pt x="65299" y="60418"/>
                  </a:cubicBezTo>
                  <a:cubicBezTo>
                    <a:pt x="63182" y="41897"/>
                    <a:pt x="43603" y="2210"/>
                    <a:pt x="43074" y="93"/>
                  </a:cubicBezTo>
                  <a:cubicBezTo>
                    <a:pt x="42545" y="-2024"/>
                    <a:pt x="48366" y="32372"/>
                    <a:pt x="62124" y="47718"/>
                  </a:cubicBezTo>
                  <a:cubicBezTo>
                    <a:pt x="75882" y="63064"/>
                    <a:pt x="144145" y="95343"/>
                    <a:pt x="147849" y="10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>
              <a:extLst>
                <a:ext uri="{FF2B5EF4-FFF2-40B4-BE49-F238E27FC236}">
                  <a16:creationId xmlns:a16="http://schemas.microsoft.com/office/drawing/2014/main" id="{7B4B96B1-1341-AFA7-FE26-819184462A37}"/>
                </a:ext>
              </a:extLst>
            </p:cNvPr>
            <p:cNvSpPr/>
            <p:nvPr/>
          </p:nvSpPr>
          <p:spPr>
            <a:xfrm>
              <a:off x="3092173" y="550861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19A310-AF96-0575-C973-311EDC273E0E}"/>
                </a:ext>
              </a:extLst>
            </p:cNvPr>
            <p:cNvSpPr/>
            <p:nvPr/>
          </p:nvSpPr>
          <p:spPr>
            <a:xfrm>
              <a:off x="3445952" y="7258030"/>
              <a:ext cx="502880" cy="438050"/>
            </a:xfrm>
            <a:custGeom>
              <a:avLst/>
              <a:gdLst>
                <a:gd name="connsiteX0" fmla="*/ 17973 w 502880"/>
                <a:gd name="connsiteY0" fmla="*/ 434995 h 438050"/>
                <a:gd name="connsiteX1" fmla="*/ 310073 w 502880"/>
                <a:gd name="connsiteY1" fmla="*/ 168295 h 438050"/>
                <a:gd name="connsiteX2" fmla="*/ 275148 w 502880"/>
                <a:gd name="connsiteY2" fmla="*/ 209570 h 438050"/>
                <a:gd name="connsiteX3" fmla="*/ 446598 w 502880"/>
                <a:gd name="connsiteY3" fmla="*/ 120670 h 438050"/>
                <a:gd name="connsiteX4" fmla="*/ 424373 w 502880"/>
                <a:gd name="connsiteY4" fmla="*/ 20 h 438050"/>
                <a:gd name="connsiteX5" fmla="*/ 475173 w 502880"/>
                <a:gd name="connsiteY5" fmla="*/ 111145 h 438050"/>
                <a:gd name="connsiteX6" fmla="*/ 500573 w 502880"/>
                <a:gd name="connsiteY6" fmla="*/ 127020 h 438050"/>
                <a:gd name="connsiteX7" fmla="*/ 418023 w 502880"/>
                <a:gd name="connsiteY7" fmla="*/ 152420 h 438050"/>
                <a:gd name="connsiteX8" fmla="*/ 341823 w 502880"/>
                <a:gd name="connsiteY8" fmla="*/ 260370 h 438050"/>
                <a:gd name="connsiteX9" fmla="*/ 376748 w 502880"/>
                <a:gd name="connsiteY9" fmla="*/ 200045 h 438050"/>
                <a:gd name="connsiteX10" fmla="*/ 360873 w 502880"/>
                <a:gd name="connsiteY10" fmla="*/ 180995 h 438050"/>
                <a:gd name="connsiteX11" fmla="*/ 224348 w 502880"/>
                <a:gd name="connsiteY11" fmla="*/ 276245 h 438050"/>
                <a:gd name="connsiteX12" fmla="*/ 322773 w 502880"/>
                <a:gd name="connsiteY12" fmla="*/ 304820 h 438050"/>
                <a:gd name="connsiteX13" fmla="*/ 344998 w 502880"/>
                <a:gd name="connsiteY13" fmla="*/ 301645 h 438050"/>
                <a:gd name="connsiteX14" fmla="*/ 167198 w 502880"/>
                <a:gd name="connsiteY14" fmla="*/ 390545 h 438050"/>
                <a:gd name="connsiteX15" fmla="*/ 275148 w 502880"/>
                <a:gd name="connsiteY15" fmla="*/ 301645 h 438050"/>
                <a:gd name="connsiteX16" fmla="*/ 224348 w 502880"/>
                <a:gd name="connsiteY16" fmla="*/ 279420 h 438050"/>
                <a:gd name="connsiteX17" fmla="*/ 160848 w 502880"/>
                <a:gd name="connsiteY17" fmla="*/ 311170 h 438050"/>
                <a:gd name="connsiteX18" fmla="*/ 2098 w 502880"/>
                <a:gd name="connsiteY18" fmla="*/ 311170 h 438050"/>
                <a:gd name="connsiteX19" fmla="*/ 75123 w 502880"/>
                <a:gd name="connsiteY19" fmla="*/ 317520 h 438050"/>
                <a:gd name="connsiteX20" fmla="*/ 151323 w 502880"/>
                <a:gd name="connsiteY20" fmla="*/ 314345 h 438050"/>
                <a:gd name="connsiteX21" fmla="*/ 17973 w 502880"/>
                <a:gd name="connsiteY21" fmla="*/ 434995 h 4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2880" h="438050">
                  <a:moveTo>
                    <a:pt x="17973" y="434995"/>
                  </a:moveTo>
                  <a:lnTo>
                    <a:pt x="310073" y="168295"/>
                  </a:lnTo>
                  <a:cubicBezTo>
                    <a:pt x="352935" y="130724"/>
                    <a:pt x="252394" y="217507"/>
                    <a:pt x="275148" y="209570"/>
                  </a:cubicBezTo>
                  <a:cubicBezTo>
                    <a:pt x="297902" y="201632"/>
                    <a:pt x="421727" y="155595"/>
                    <a:pt x="446598" y="120670"/>
                  </a:cubicBezTo>
                  <a:cubicBezTo>
                    <a:pt x="471469" y="85745"/>
                    <a:pt x="419611" y="1607"/>
                    <a:pt x="424373" y="20"/>
                  </a:cubicBezTo>
                  <a:cubicBezTo>
                    <a:pt x="429135" y="-1567"/>
                    <a:pt x="462473" y="89978"/>
                    <a:pt x="475173" y="111145"/>
                  </a:cubicBezTo>
                  <a:cubicBezTo>
                    <a:pt x="487873" y="132312"/>
                    <a:pt x="510098" y="120141"/>
                    <a:pt x="500573" y="127020"/>
                  </a:cubicBezTo>
                  <a:cubicBezTo>
                    <a:pt x="491048" y="133899"/>
                    <a:pt x="444481" y="130195"/>
                    <a:pt x="418023" y="152420"/>
                  </a:cubicBezTo>
                  <a:cubicBezTo>
                    <a:pt x="391565" y="174645"/>
                    <a:pt x="348702" y="252432"/>
                    <a:pt x="341823" y="260370"/>
                  </a:cubicBezTo>
                  <a:cubicBezTo>
                    <a:pt x="334944" y="268308"/>
                    <a:pt x="373573" y="213274"/>
                    <a:pt x="376748" y="200045"/>
                  </a:cubicBezTo>
                  <a:cubicBezTo>
                    <a:pt x="379923" y="186816"/>
                    <a:pt x="386273" y="168295"/>
                    <a:pt x="360873" y="180995"/>
                  </a:cubicBezTo>
                  <a:cubicBezTo>
                    <a:pt x="335473" y="193695"/>
                    <a:pt x="230698" y="255608"/>
                    <a:pt x="224348" y="276245"/>
                  </a:cubicBezTo>
                  <a:cubicBezTo>
                    <a:pt x="217998" y="296882"/>
                    <a:pt x="302665" y="300587"/>
                    <a:pt x="322773" y="304820"/>
                  </a:cubicBezTo>
                  <a:cubicBezTo>
                    <a:pt x="342881" y="309053"/>
                    <a:pt x="370927" y="287358"/>
                    <a:pt x="344998" y="301645"/>
                  </a:cubicBezTo>
                  <a:cubicBezTo>
                    <a:pt x="319069" y="315932"/>
                    <a:pt x="178840" y="390545"/>
                    <a:pt x="167198" y="390545"/>
                  </a:cubicBezTo>
                  <a:cubicBezTo>
                    <a:pt x="155556" y="390545"/>
                    <a:pt x="265623" y="320166"/>
                    <a:pt x="275148" y="301645"/>
                  </a:cubicBezTo>
                  <a:cubicBezTo>
                    <a:pt x="284673" y="283124"/>
                    <a:pt x="243398" y="277833"/>
                    <a:pt x="224348" y="279420"/>
                  </a:cubicBezTo>
                  <a:cubicBezTo>
                    <a:pt x="205298" y="281007"/>
                    <a:pt x="197890" y="305878"/>
                    <a:pt x="160848" y="311170"/>
                  </a:cubicBezTo>
                  <a:cubicBezTo>
                    <a:pt x="123806" y="316462"/>
                    <a:pt x="16385" y="310112"/>
                    <a:pt x="2098" y="311170"/>
                  </a:cubicBezTo>
                  <a:cubicBezTo>
                    <a:pt x="-12189" y="312228"/>
                    <a:pt x="50252" y="316991"/>
                    <a:pt x="75123" y="317520"/>
                  </a:cubicBezTo>
                  <a:cubicBezTo>
                    <a:pt x="99994" y="318049"/>
                    <a:pt x="159261" y="297941"/>
                    <a:pt x="151323" y="314345"/>
                  </a:cubicBezTo>
                  <a:cubicBezTo>
                    <a:pt x="143386" y="330749"/>
                    <a:pt x="-8485" y="459337"/>
                    <a:pt x="17973" y="434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CF37E39-2CFA-6D5A-6A18-F4876F0485EF}"/>
                </a:ext>
              </a:extLst>
            </p:cNvPr>
            <p:cNvSpPr/>
            <p:nvPr/>
          </p:nvSpPr>
          <p:spPr>
            <a:xfrm>
              <a:off x="4079671" y="6701889"/>
              <a:ext cx="456525" cy="384923"/>
            </a:xfrm>
            <a:custGeom>
              <a:avLst/>
              <a:gdLst>
                <a:gd name="connsiteX0" fmla="*/ 454229 w 456525"/>
                <a:gd name="connsiteY0" fmla="*/ 3711 h 384923"/>
                <a:gd name="connsiteX1" fmla="*/ 73229 w 456525"/>
                <a:gd name="connsiteY1" fmla="*/ 295811 h 384923"/>
                <a:gd name="connsiteX2" fmla="*/ 204 w 456525"/>
                <a:gd name="connsiteY2" fmla="*/ 384711 h 384923"/>
                <a:gd name="connsiteX3" fmla="*/ 57354 w 456525"/>
                <a:gd name="connsiteY3" fmla="*/ 314861 h 384923"/>
                <a:gd name="connsiteX4" fmla="*/ 219279 w 456525"/>
                <a:gd name="connsiteY4" fmla="*/ 143411 h 384923"/>
                <a:gd name="connsiteX5" fmla="*/ 251029 w 456525"/>
                <a:gd name="connsiteY5" fmla="*/ 51336 h 384923"/>
                <a:gd name="connsiteX6" fmla="*/ 193879 w 456525"/>
                <a:gd name="connsiteY6" fmla="*/ 203736 h 384923"/>
                <a:gd name="connsiteX7" fmla="*/ 231979 w 456525"/>
                <a:gd name="connsiteY7" fmla="*/ 133886 h 384923"/>
                <a:gd name="connsiteX8" fmla="*/ 454229 w 456525"/>
                <a:gd name="connsiteY8" fmla="*/ 3711 h 3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525" h="384923">
                  <a:moveTo>
                    <a:pt x="454229" y="3711"/>
                  </a:moveTo>
                  <a:cubicBezTo>
                    <a:pt x="427771" y="30699"/>
                    <a:pt x="148900" y="232311"/>
                    <a:pt x="73229" y="295811"/>
                  </a:cubicBezTo>
                  <a:cubicBezTo>
                    <a:pt x="-2442" y="359311"/>
                    <a:pt x="2850" y="381536"/>
                    <a:pt x="204" y="384711"/>
                  </a:cubicBezTo>
                  <a:cubicBezTo>
                    <a:pt x="-2442" y="387886"/>
                    <a:pt x="20841" y="355078"/>
                    <a:pt x="57354" y="314861"/>
                  </a:cubicBezTo>
                  <a:cubicBezTo>
                    <a:pt x="93866" y="274644"/>
                    <a:pt x="187000" y="187332"/>
                    <a:pt x="219279" y="143411"/>
                  </a:cubicBezTo>
                  <a:cubicBezTo>
                    <a:pt x="251558" y="99490"/>
                    <a:pt x="255262" y="41282"/>
                    <a:pt x="251029" y="51336"/>
                  </a:cubicBezTo>
                  <a:cubicBezTo>
                    <a:pt x="246796" y="61390"/>
                    <a:pt x="197054" y="189978"/>
                    <a:pt x="193879" y="203736"/>
                  </a:cubicBezTo>
                  <a:cubicBezTo>
                    <a:pt x="190704" y="217494"/>
                    <a:pt x="193350" y="162990"/>
                    <a:pt x="231979" y="133886"/>
                  </a:cubicBezTo>
                  <a:cubicBezTo>
                    <a:pt x="270608" y="104782"/>
                    <a:pt x="480687" y="-23277"/>
                    <a:pt x="454229" y="3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D3EA0C8-D1F8-37DF-6EE8-8A325551D508}"/>
                </a:ext>
              </a:extLst>
            </p:cNvPr>
            <p:cNvSpPr/>
            <p:nvPr/>
          </p:nvSpPr>
          <p:spPr>
            <a:xfrm>
              <a:off x="4568816" y="6264249"/>
              <a:ext cx="25421" cy="139804"/>
            </a:xfrm>
            <a:custGeom>
              <a:avLst/>
              <a:gdLst>
                <a:gd name="connsiteX0" fmla="*/ 9534 w 25421"/>
                <a:gd name="connsiteY0" fmla="*/ 26 h 139804"/>
                <a:gd name="connsiteX1" fmla="*/ 22234 w 25421"/>
                <a:gd name="connsiteY1" fmla="*/ 92101 h 139804"/>
                <a:gd name="connsiteX2" fmla="*/ 9 w 25421"/>
                <a:gd name="connsiteY2" fmla="*/ 139726 h 139804"/>
                <a:gd name="connsiteX3" fmla="*/ 25409 w 25421"/>
                <a:gd name="connsiteY3" fmla="*/ 101626 h 139804"/>
                <a:gd name="connsiteX4" fmla="*/ 9534 w 25421"/>
                <a:gd name="connsiteY4" fmla="*/ 26 h 1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1" h="139804">
                  <a:moveTo>
                    <a:pt x="9534" y="26"/>
                  </a:moveTo>
                  <a:cubicBezTo>
                    <a:pt x="9005" y="-1561"/>
                    <a:pt x="23822" y="68818"/>
                    <a:pt x="22234" y="92101"/>
                  </a:cubicBezTo>
                  <a:cubicBezTo>
                    <a:pt x="20647" y="115384"/>
                    <a:pt x="-520" y="138139"/>
                    <a:pt x="9" y="139726"/>
                  </a:cubicBezTo>
                  <a:cubicBezTo>
                    <a:pt x="538" y="141313"/>
                    <a:pt x="24880" y="118559"/>
                    <a:pt x="25409" y="101626"/>
                  </a:cubicBezTo>
                  <a:cubicBezTo>
                    <a:pt x="25938" y="84693"/>
                    <a:pt x="10063" y="1613"/>
                    <a:pt x="9534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70BD486D-06F2-E5E3-39F5-412523E11F4B}"/>
                </a:ext>
              </a:extLst>
            </p:cNvPr>
            <p:cNvSpPr/>
            <p:nvPr/>
          </p:nvSpPr>
          <p:spPr>
            <a:xfrm>
              <a:off x="4551562" y="5946855"/>
              <a:ext cx="169780" cy="740243"/>
            </a:xfrm>
            <a:custGeom>
              <a:avLst/>
              <a:gdLst>
                <a:gd name="connsiteX0" fmla="*/ 169663 w 169780"/>
                <a:gd name="connsiteY0" fmla="*/ 3095 h 740243"/>
                <a:gd name="connsiteX1" fmla="*/ 109338 w 169780"/>
                <a:gd name="connsiteY1" fmla="*/ 514270 h 740243"/>
                <a:gd name="connsiteX2" fmla="*/ 128388 w 169780"/>
                <a:gd name="connsiteY2" fmla="*/ 450770 h 740243"/>
                <a:gd name="connsiteX3" fmla="*/ 4563 w 169780"/>
                <a:gd name="connsiteY3" fmla="*/ 733345 h 740243"/>
                <a:gd name="connsiteX4" fmla="*/ 39488 w 169780"/>
                <a:gd name="connsiteY4" fmla="*/ 631745 h 740243"/>
                <a:gd name="connsiteX5" fmla="*/ 160138 w 169780"/>
                <a:gd name="connsiteY5" fmla="*/ 393620 h 740243"/>
                <a:gd name="connsiteX6" fmla="*/ 141088 w 169780"/>
                <a:gd name="connsiteY6" fmla="*/ 390445 h 740243"/>
                <a:gd name="connsiteX7" fmla="*/ 153788 w 169780"/>
                <a:gd name="connsiteY7" fmla="*/ 222170 h 740243"/>
                <a:gd name="connsiteX8" fmla="*/ 125213 w 169780"/>
                <a:gd name="connsiteY8" fmla="*/ 295195 h 740243"/>
                <a:gd name="connsiteX9" fmla="*/ 169663 w 169780"/>
                <a:gd name="connsiteY9" fmla="*/ 3095 h 7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780" h="740243">
                  <a:moveTo>
                    <a:pt x="169663" y="3095"/>
                  </a:moveTo>
                  <a:cubicBezTo>
                    <a:pt x="167017" y="39607"/>
                    <a:pt x="116217" y="439658"/>
                    <a:pt x="109338" y="514270"/>
                  </a:cubicBezTo>
                  <a:cubicBezTo>
                    <a:pt x="102459" y="588883"/>
                    <a:pt x="145850" y="414258"/>
                    <a:pt x="128388" y="450770"/>
                  </a:cubicBezTo>
                  <a:cubicBezTo>
                    <a:pt x="110926" y="487282"/>
                    <a:pt x="19380" y="703183"/>
                    <a:pt x="4563" y="733345"/>
                  </a:cubicBezTo>
                  <a:cubicBezTo>
                    <a:pt x="-10254" y="763507"/>
                    <a:pt x="13559" y="688366"/>
                    <a:pt x="39488" y="631745"/>
                  </a:cubicBezTo>
                  <a:cubicBezTo>
                    <a:pt x="65417" y="575124"/>
                    <a:pt x="143205" y="433837"/>
                    <a:pt x="160138" y="393620"/>
                  </a:cubicBezTo>
                  <a:cubicBezTo>
                    <a:pt x="177071" y="353403"/>
                    <a:pt x="142146" y="419020"/>
                    <a:pt x="141088" y="390445"/>
                  </a:cubicBezTo>
                  <a:cubicBezTo>
                    <a:pt x="140030" y="361870"/>
                    <a:pt x="156434" y="238045"/>
                    <a:pt x="153788" y="222170"/>
                  </a:cubicBezTo>
                  <a:cubicBezTo>
                    <a:pt x="151142" y="206295"/>
                    <a:pt x="120980" y="325887"/>
                    <a:pt x="125213" y="295195"/>
                  </a:cubicBezTo>
                  <a:cubicBezTo>
                    <a:pt x="129446" y="264503"/>
                    <a:pt x="172309" y="-33417"/>
                    <a:pt x="169663" y="30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A082C397-10B6-1E5C-7690-C47E01C7A987}"/>
                </a:ext>
              </a:extLst>
            </p:cNvPr>
            <p:cNvSpPr/>
            <p:nvPr/>
          </p:nvSpPr>
          <p:spPr>
            <a:xfrm>
              <a:off x="4738183" y="5856815"/>
              <a:ext cx="57306" cy="704426"/>
            </a:xfrm>
            <a:custGeom>
              <a:avLst/>
              <a:gdLst>
                <a:gd name="connsiteX0" fmla="*/ 32766 w 57306"/>
                <a:gd name="connsiteY0" fmla="*/ 701 h 704426"/>
                <a:gd name="connsiteX1" fmla="*/ 51896 w 57306"/>
                <a:gd name="connsiteY1" fmla="*/ 314429 h 704426"/>
                <a:gd name="connsiteX2" fmla="*/ 55722 w 57306"/>
                <a:gd name="connsiteY2" fmla="*/ 540159 h 704426"/>
                <a:gd name="connsiteX3" fmla="*/ 28940 w 57306"/>
                <a:gd name="connsiteY3" fmla="*/ 398599 h 704426"/>
                <a:gd name="connsiteX4" fmla="*/ 21288 w 57306"/>
                <a:gd name="connsiteY4" fmla="*/ 413903 h 704426"/>
                <a:gd name="connsiteX5" fmla="*/ 2158 w 57306"/>
                <a:gd name="connsiteY5" fmla="*/ 700849 h 704426"/>
                <a:gd name="connsiteX6" fmla="*/ 2158 w 57306"/>
                <a:gd name="connsiteY6" fmla="*/ 559289 h 704426"/>
                <a:gd name="connsiteX7" fmla="*/ 17462 w 57306"/>
                <a:gd name="connsiteY7" fmla="*/ 333558 h 704426"/>
                <a:gd name="connsiteX8" fmla="*/ 44244 w 57306"/>
                <a:gd name="connsiteY8" fmla="*/ 406251 h 704426"/>
                <a:gd name="connsiteX9" fmla="*/ 32766 w 57306"/>
                <a:gd name="connsiteY9" fmla="*/ 701 h 70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06" h="704426">
                  <a:moveTo>
                    <a:pt x="32766" y="701"/>
                  </a:moveTo>
                  <a:cubicBezTo>
                    <a:pt x="34041" y="-14603"/>
                    <a:pt x="48070" y="224519"/>
                    <a:pt x="51896" y="314429"/>
                  </a:cubicBezTo>
                  <a:cubicBezTo>
                    <a:pt x="55722" y="404339"/>
                    <a:pt x="59548" y="526131"/>
                    <a:pt x="55722" y="540159"/>
                  </a:cubicBezTo>
                  <a:cubicBezTo>
                    <a:pt x="51896" y="554187"/>
                    <a:pt x="34679" y="419642"/>
                    <a:pt x="28940" y="398599"/>
                  </a:cubicBezTo>
                  <a:cubicBezTo>
                    <a:pt x="23201" y="377556"/>
                    <a:pt x="25752" y="363528"/>
                    <a:pt x="21288" y="413903"/>
                  </a:cubicBezTo>
                  <a:cubicBezTo>
                    <a:pt x="16824" y="464278"/>
                    <a:pt x="5346" y="676618"/>
                    <a:pt x="2158" y="700849"/>
                  </a:cubicBezTo>
                  <a:cubicBezTo>
                    <a:pt x="-1030" y="725080"/>
                    <a:pt x="-393" y="620504"/>
                    <a:pt x="2158" y="559289"/>
                  </a:cubicBezTo>
                  <a:cubicBezTo>
                    <a:pt x="4709" y="498074"/>
                    <a:pt x="10448" y="359064"/>
                    <a:pt x="17462" y="333558"/>
                  </a:cubicBezTo>
                  <a:cubicBezTo>
                    <a:pt x="24476" y="308052"/>
                    <a:pt x="41693" y="461089"/>
                    <a:pt x="44244" y="406251"/>
                  </a:cubicBezTo>
                  <a:cubicBezTo>
                    <a:pt x="46795" y="351413"/>
                    <a:pt x="31491" y="16005"/>
                    <a:pt x="32766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0D05DE99-CC91-D2D5-FBAB-C5426A2F626D}"/>
                </a:ext>
              </a:extLst>
            </p:cNvPr>
            <p:cNvSpPr/>
            <p:nvPr/>
          </p:nvSpPr>
          <p:spPr>
            <a:xfrm>
              <a:off x="4170194" y="6523190"/>
              <a:ext cx="444939" cy="751117"/>
            </a:xfrm>
            <a:custGeom>
              <a:avLst/>
              <a:gdLst>
                <a:gd name="connsiteX0" fmla="*/ 428588 w 444939"/>
                <a:gd name="connsiteY0" fmla="*/ 40 h 751117"/>
                <a:gd name="connsiteX1" fmla="*/ 440065 w 444939"/>
                <a:gd name="connsiteY1" fmla="*/ 164556 h 751117"/>
                <a:gd name="connsiteX2" fmla="*/ 336765 w 444939"/>
                <a:gd name="connsiteY2" fmla="*/ 290812 h 751117"/>
                <a:gd name="connsiteX3" fmla="*/ 126338 w 444939"/>
                <a:gd name="connsiteY3" fmla="*/ 482109 h 751117"/>
                <a:gd name="connsiteX4" fmla="*/ 183727 w 444939"/>
                <a:gd name="connsiteY4" fmla="*/ 409416 h 751117"/>
                <a:gd name="connsiteX5" fmla="*/ 26864 w 444939"/>
                <a:gd name="connsiteY5" fmla="*/ 650450 h 751117"/>
                <a:gd name="connsiteX6" fmla="*/ 34516 w 444939"/>
                <a:gd name="connsiteY6" fmla="*/ 528020 h 751117"/>
                <a:gd name="connsiteX7" fmla="*/ 82 w 444939"/>
                <a:gd name="connsiteY7" fmla="*/ 749925 h 751117"/>
                <a:gd name="connsiteX8" fmla="*/ 45993 w 444939"/>
                <a:gd name="connsiteY8" fmla="*/ 608365 h 751117"/>
                <a:gd name="connsiteX9" fmla="*/ 164598 w 444939"/>
                <a:gd name="connsiteY9" fmla="*/ 436197 h 751117"/>
                <a:gd name="connsiteX10" fmla="*/ 206683 w 444939"/>
                <a:gd name="connsiteY10" fmla="*/ 397938 h 751117"/>
                <a:gd name="connsiteX11" fmla="*/ 210509 w 444939"/>
                <a:gd name="connsiteY11" fmla="*/ 321419 h 751117"/>
                <a:gd name="connsiteX12" fmla="*/ 237291 w 444939"/>
                <a:gd name="connsiteY12" fmla="*/ 374982 h 751117"/>
                <a:gd name="connsiteX13" fmla="*/ 298506 w 444939"/>
                <a:gd name="connsiteY13" fmla="*/ 306115 h 751117"/>
                <a:gd name="connsiteX14" fmla="*/ 424762 w 444939"/>
                <a:gd name="connsiteY14" fmla="*/ 260204 h 751117"/>
                <a:gd name="connsiteX15" fmla="*/ 432414 w 444939"/>
                <a:gd name="connsiteY15" fmla="*/ 179859 h 751117"/>
                <a:gd name="connsiteX16" fmla="*/ 428588 w 444939"/>
                <a:gd name="connsiteY16" fmla="*/ 40 h 75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939" h="751117">
                  <a:moveTo>
                    <a:pt x="428588" y="40"/>
                  </a:moveTo>
                  <a:cubicBezTo>
                    <a:pt x="429863" y="-2511"/>
                    <a:pt x="455369" y="116094"/>
                    <a:pt x="440065" y="164556"/>
                  </a:cubicBezTo>
                  <a:cubicBezTo>
                    <a:pt x="424761" y="213018"/>
                    <a:pt x="389053" y="237887"/>
                    <a:pt x="336765" y="290812"/>
                  </a:cubicBezTo>
                  <a:cubicBezTo>
                    <a:pt x="284477" y="343737"/>
                    <a:pt x="151844" y="462342"/>
                    <a:pt x="126338" y="482109"/>
                  </a:cubicBezTo>
                  <a:cubicBezTo>
                    <a:pt x="100832" y="501876"/>
                    <a:pt x="200306" y="381359"/>
                    <a:pt x="183727" y="409416"/>
                  </a:cubicBezTo>
                  <a:cubicBezTo>
                    <a:pt x="167148" y="437473"/>
                    <a:pt x="51732" y="630683"/>
                    <a:pt x="26864" y="650450"/>
                  </a:cubicBezTo>
                  <a:cubicBezTo>
                    <a:pt x="1996" y="670217"/>
                    <a:pt x="38980" y="511441"/>
                    <a:pt x="34516" y="528020"/>
                  </a:cubicBezTo>
                  <a:cubicBezTo>
                    <a:pt x="30052" y="544599"/>
                    <a:pt x="-1831" y="736534"/>
                    <a:pt x="82" y="749925"/>
                  </a:cubicBezTo>
                  <a:cubicBezTo>
                    <a:pt x="1995" y="763316"/>
                    <a:pt x="18574" y="660653"/>
                    <a:pt x="45993" y="608365"/>
                  </a:cubicBezTo>
                  <a:cubicBezTo>
                    <a:pt x="73412" y="556077"/>
                    <a:pt x="137816" y="471268"/>
                    <a:pt x="164598" y="436197"/>
                  </a:cubicBezTo>
                  <a:cubicBezTo>
                    <a:pt x="191380" y="401126"/>
                    <a:pt x="199031" y="417068"/>
                    <a:pt x="206683" y="397938"/>
                  </a:cubicBezTo>
                  <a:cubicBezTo>
                    <a:pt x="214335" y="378808"/>
                    <a:pt x="205408" y="325245"/>
                    <a:pt x="210509" y="321419"/>
                  </a:cubicBezTo>
                  <a:cubicBezTo>
                    <a:pt x="215610" y="317593"/>
                    <a:pt x="222625" y="377533"/>
                    <a:pt x="237291" y="374982"/>
                  </a:cubicBezTo>
                  <a:cubicBezTo>
                    <a:pt x="251957" y="372431"/>
                    <a:pt x="267261" y="325245"/>
                    <a:pt x="298506" y="306115"/>
                  </a:cubicBezTo>
                  <a:cubicBezTo>
                    <a:pt x="329751" y="286985"/>
                    <a:pt x="402444" y="281247"/>
                    <a:pt x="424762" y="260204"/>
                  </a:cubicBezTo>
                  <a:cubicBezTo>
                    <a:pt x="447080" y="239161"/>
                    <a:pt x="426038" y="225770"/>
                    <a:pt x="432414" y="179859"/>
                  </a:cubicBezTo>
                  <a:cubicBezTo>
                    <a:pt x="438790" y="133948"/>
                    <a:pt x="427313" y="2591"/>
                    <a:pt x="428588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1358F7DF-416A-FD4A-5E5B-15A57BE1FE94}"/>
                </a:ext>
              </a:extLst>
            </p:cNvPr>
            <p:cNvSpPr/>
            <p:nvPr/>
          </p:nvSpPr>
          <p:spPr>
            <a:xfrm>
              <a:off x="4610437" y="6371411"/>
              <a:ext cx="260155" cy="347363"/>
            </a:xfrm>
            <a:custGeom>
              <a:avLst/>
              <a:gdLst>
                <a:gd name="connsiteX0" fmla="*/ 166936 w 260155"/>
                <a:gd name="connsiteY0" fmla="*/ 50 h 347363"/>
                <a:gd name="connsiteX1" fmla="*/ 250064 w 260155"/>
                <a:gd name="connsiteY1" fmla="*/ 151635 h 347363"/>
                <a:gd name="connsiteX2" fmla="*/ 235394 w 260155"/>
                <a:gd name="connsiteY2" fmla="*/ 122296 h 347363"/>
                <a:gd name="connsiteX3" fmla="*/ 108258 w 260155"/>
                <a:gd name="connsiteY3" fmla="*/ 200533 h 347363"/>
                <a:gd name="connsiteX4" fmla="*/ 682 w 260155"/>
                <a:gd name="connsiteY4" fmla="*/ 347229 h 347363"/>
                <a:gd name="connsiteX5" fmla="*/ 64250 w 260155"/>
                <a:gd name="connsiteY5" fmla="*/ 224983 h 347363"/>
                <a:gd name="connsiteX6" fmla="*/ 103368 w 260155"/>
                <a:gd name="connsiteY6" fmla="*/ 127186 h 347363"/>
                <a:gd name="connsiteX7" fmla="*/ 83809 w 260155"/>
                <a:gd name="connsiteY7" fmla="*/ 210313 h 347363"/>
                <a:gd name="connsiteX8" fmla="*/ 137597 w 260155"/>
                <a:gd name="connsiteY8" fmla="*/ 166305 h 347363"/>
                <a:gd name="connsiteX9" fmla="*/ 259843 w 260155"/>
                <a:gd name="connsiteY9" fmla="*/ 171194 h 347363"/>
                <a:gd name="connsiteX10" fmla="*/ 166936 w 260155"/>
                <a:gd name="connsiteY10" fmla="*/ 50 h 34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55" h="347363">
                  <a:moveTo>
                    <a:pt x="166936" y="50"/>
                  </a:moveTo>
                  <a:cubicBezTo>
                    <a:pt x="165306" y="-3210"/>
                    <a:pt x="250064" y="151635"/>
                    <a:pt x="250064" y="151635"/>
                  </a:cubicBezTo>
                  <a:cubicBezTo>
                    <a:pt x="261474" y="172009"/>
                    <a:pt x="259028" y="114146"/>
                    <a:pt x="235394" y="122296"/>
                  </a:cubicBezTo>
                  <a:cubicBezTo>
                    <a:pt x="211760" y="130446"/>
                    <a:pt x="147377" y="163044"/>
                    <a:pt x="108258" y="200533"/>
                  </a:cubicBezTo>
                  <a:cubicBezTo>
                    <a:pt x="69139" y="238022"/>
                    <a:pt x="8017" y="343154"/>
                    <a:pt x="682" y="347229"/>
                  </a:cubicBezTo>
                  <a:cubicBezTo>
                    <a:pt x="-6653" y="351304"/>
                    <a:pt x="47136" y="261657"/>
                    <a:pt x="64250" y="224983"/>
                  </a:cubicBezTo>
                  <a:cubicBezTo>
                    <a:pt x="81364" y="188309"/>
                    <a:pt x="100108" y="129631"/>
                    <a:pt x="103368" y="127186"/>
                  </a:cubicBezTo>
                  <a:cubicBezTo>
                    <a:pt x="106628" y="124741"/>
                    <a:pt x="78104" y="203793"/>
                    <a:pt x="83809" y="210313"/>
                  </a:cubicBezTo>
                  <a:cubicBezTo>
                    <a:pt x="89514" y="216833"/>
                    <a:pt x="108258" y="172825"/>
                    <a:pt x="137597" y="166305"/>
                  </a:cubicBezTo>
                  <a:cubicBezTo>
                    <a:pt x="166936" y="159785"/>
                    <a:pt x="253323" y="193198"/>
                    <a:pt x="259843" y="171194"/>
                  </a:cubicBezTo>
                  <a:cubicBezTo>
                    <a:pt x="266363" y="149190"/>
                    <a:pt x="168566" y="3310"/>
                    <a:pt x="166936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FBC153F2-3035-8EE4-A9B3-DB732E2E2D58}"/>
                </a:ext>
              </a:extLst>
            </p:cNvPr>
            <p:cNvSpPr/>
            <p:nvPr/>
          </p:nvSpPr>
          <p:spPr>
            <a:xfrm>
              <a:off x="4067278" y="6961160"/>
              <a:ext cx="440922" cy="341165"/>
            </a:xfrm>
            <a:custGeom>
              <a:avLst/>
              <a:gdLst>
                <a:gd name="connsiteX0" fmla="*/ 431374 w 440922"/>
                <a:gd name="connsiteY0" fmla="*/ 11751 h 341165"/>
                <a:gd name="connsiteX1" fmla="*/ 10848 w 440922"/>
                <a:gd name="connsiteY1" fmla="*/ 334481 h 341165"/>
                <a:gd name="connsiteX2" fmla="*/ 137984 w 440922"/>
                <a:gd name="connsiteY2" fmla="*/ 222014 h 341165"/>
                <a:gd name="connsiteX3" fmla="*/ 289569 w 440922"/>
                <a:gd name="connsiteY3" fmla="*/ 124218 h 341165"/>
                <a:gd name="connsiteX4" fmla="*/ 235781 w 440922"/>
                <a:gd name="connsiteY4" fmla="*/ 36200 h 341165"/>
                <a:gd name="connsiteX5" fmla="*/ 299349 w 440922"/>
                <a:gd name="connsiteY5" fmla="*/ 65539 h 341165"/>
                <a:gd name="connsiteX6" fmla="*/ 431374 w 440922"/>
                <a:gd name="connsiteY6" fmla="*/ 11751 h 3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22" h="341165">
                  <a:moveTo>
                    <a:pt x="431374" y="11751"/>
                  </a:moveTo>
                  <a:cubicBezTo>
                    <a:pt x="383290" y="56575"/>
                    <a:pt x="59746" y="299437"/>
                    <a:pt x="10848" y="334481"/>
                  </a:cubicBezTo>
                  <a:cubicBezTo>
                    <a:pt x="-38050" y="369525"/>
                    <a:pt x="91531" y="257058"/>
                    <a:pt x="137984" y="222014"/>
                  </a:cubicBezTo>
                  <a:cubicBezTo>
                    <a:pt x="184437" y="186970"/>
                    <a:pt x="273270" y="155187"/>
                    <a:pt x="289569" y="124218"/>
                  </a:cubicBezTo>
                  <a:cubicBezTo>
                    <a:pt x="305868" y="93249"/>
                    <a:pt x="234151" y="45980"/>
                    <a:pt x="235781" y="36200"/>
                  </a:cubicBezTo>
                  <a:cubicBezTo>
                    <a:pt x="237411" y="26420"/>
                    <a:pt x="266750" y="66354"/>
                    <a:pt x="299349" y="65539"/>
                  </a:cubicBezTo>
                  <a:cubicBezTo>
                    <a:pt x="331948" y="64724"/>
                    <a:pt x="479458" y="-33073"/>
                    <a:pt x="431374" y="11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9332A22A-7F73-1209-FFA4-4E6C1207DDDD}"/>
                </a:ext>
              </a:extLst>
            </p:cNvPr>
            <p:cNvSpPr/>
            <p:nvPr/>
          </p:nvSpPr>
          <p:spPr>
            <a:xfrm>
              <a:off x="3406417" y="7212070"/>
              <a:ext cx="872195" cy="382361"/>
            </a:xfrm>
            <a:custGeom>
              <a:avLst/>
              <a:gdLst>
                <a:gd name="connsiteX0" fmla="*/ 872193 w 872195"/>
                <a:gd name="connsiteY0" fmla="*/ 443 h 382361"/>
                <a:gd name="connsiteX1" fmla="*/ 593472 w 872195"/>
                <a:gd name="connsiteY1" fmla="*/ 156918 h 382361"/>
                <a:gd name="connsiteX2" fmla="*/ 397878 w 872195"/>
                <a:gd name="connsiteY2" fmla="*/ 332952 h 382361"/>
                <a:gd name="connsiteX3" fmla="*/ 427217 w 872195"/>
                <a:gd name="connsiteY3" fmla="*/ 298724 h 382361"/>
                <a:gd name="connsiteX4" fmla="*/ 60479 w 872195"/>
                <a:gd name="connsiteY4" fmla="*/ 367181 h 382361"/>
                <a:gd name="connsiteX5" fmla="*/ 75149 w 872195"/>
                <a:gd name="connsiteY5" fmla="*/ 352512 h 382361"/>
                <a:gd name="connsiteX6" fmla="*/ 6691 w 872195"/>
                <a:gd name="connsiteY6" fmla="*/ 381851 h 382361"/>
                <a:gd name="connsiteX7" fmla="*/ 265853 w 872195"/>
                <a:gd name="connsiteY7" fmla="*/ 323173 h 382361"/>
                <a:gd name="connsiteX8" fmla="*/ 520124 w 872195"/>
                <a:gd name="connsiteY8" fmla="*/ 210706 h 382361"/>
                <a:gd name="connsiteX9" fmla="*/ 598362 w 872195"/>
                <a:gd name="connsiteY9" fmla="*/ 112910 h 382361"/>
                <a:gd name="connsiteX10" fmla="*/ 872193 w 872195"/>
                <a:gd name="connsiteY10" fmla="*/ 443 h 38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195" h="382361">
                  <a:moveTo>
                    <a:pt x="872193" y="443"/>
                  </a:moveTo>
                  <a:cubicBezTo>
                    <a:pt x="871378" y="7778"/>
                    <a:pt x="672524" y="101500"/>
                    <a:pt x="593472" y="156918"/>
                  </a:cubicBezTo>
                  <a:cubicBezTo>
                    <a:pt x="514419" y="212336"/>
                    <a:pt x="425587" y="309318"/>
                    <a:pt x="397878" y="332952"/>
                  </a:cubicBezTo>
                  <a:cubicBezTo>
                    <a:pt x="370169" y="356586"/>
                    <a:pt x="483450" y="293019"/>
                    <a:pt x="427217" y="298724"/>
                  </a:cubicBezTo>
                  <a:cubicBezTo>
                    <a:pt x="370984" y="304429"/>
                    <a:pt x="60479" y="367181"/>
                    <a:pt x="60479" y="367181"/>
                  </a:cubicBezTo>
                  <a:cubicBezTo>
                    <a:pt x="1801" y="376146"/>
                    <a:pt x="84114" y="350067"/>
                    <a:pt x="75149" y="352512"/>
                  </a:cubicBezTo>
                  <a:cubicBezTo>
                    <a:pt x="66184" y="354957"/>
                    <a:pt x="-25093" y="386741"/>
                    <a:pt x="6691" y="381851"/>
                  </a:cubicBezTo>
                  <a:cubicBezTo>
                    <a:pt x="38475" y="376961"/>
                    <a:pt x="180281" y="351697"/>
                    <a:pt x="265853" y="323173"/>
                  </a:cubicBezTo>
                  <a:cubicBezTo>
                    <a:pt x="351425" y="294649"/>
                    <a:pt x="464706" y="245750"/>
                    <a:pt x="520124" y="210706"/>
                  </a:cubicBezTo>
                  <a:cubicBezTo>
                    <a:pt x="575542" y="175662"/>
                    <a:pt x="542944" y="147139"/>
                    <a:pt x="598362" y="112910"/>
                  </a:cubicBezTo>
                  <a:cubicBezTo>
                    <a:pt x="653780" y="78681"/>
                    <a:pt x="873008" y="-6892"/>
                    <a:pt x="872193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DA499D2E-8994-4C43-6F56-77A03D0CA305}"/>
                </a:ext>
              </a:extLst>
            </p:cNvPr>
            <p:cNvSpPr/>
            <p:nvPr/>
          </p:nvSpPr>
          <p:spPr>
            <a:xfrm>
              <a:off x="3450600" y="7545299"/>
              <a:ext cx="759541" cy="186746"/>
            </a:xfrm>
            <a:custGeom>
              <a:avLst/>
              <a:gdLst>
                <a:gd name="connsiteX0" fmla="*/ 3800 w 759541"/>
                <a:gd name="connsiteY0" fmla="*/ 185826 h 186746"/>
                <a:gd name="connsiteX1" fmla="*/ 324475 w 759541"/>
                <a:gd name="connsiteY1" fmla="*/ 90576 h 186746"/>
                <a:gd name="connsiteX2" fmla="*/ 540375 w 759541"/>
                <a:gd name="connsiteY2" fmla="*/ 30251 h 186746"/>
                <a:gd name="connsiteX3" fmla="*/ 495925 w 759541"/>
                <a:gd name="connsiteY3" fmla="*/ 23901 h 186746"/>
                <a:gd name="connsiteX4" fmla="*/ 759450 w 759541"/>
                <a:gd name="connsiteY4" fmla="*/ 20726 h 186746"/>
                <a:gd name="connsiteX5" fmla="*/ 524500 w 759541"/>
                <a:gd name="connsiteY5" fmla="*/ 1676 h 186746"/>
                <a:gd name="connsiteX6" fmla="*/ 419725 w 759541"/>
                <a:gd name="connsiteY6" fmla="*/ 1676 h 186746"/>
                <a:gd name="connsiteX7" fmla="*/ 556250 w 759541"/>
                <a:gd name="connsiteY7" fmla="*/ 8026 h 186746"/>
                <a:gd name="connsiteX8" fmla="*/ 502275 w 759541"/>
                <a:gd name="connsiteY8" fmla="*/ 23901 h 186746"/>
                <a:gd name="connsiteX9" fmla="*/ 407025 w 759541"/>
                <a:gd name="connsiteY9" fmla="*/ 17551 h 186746"/>
                <a:gd name="connsiteX10" fmla="*/ 508625 w 759541"/>
                <a:gd name="connsiteY10" fmla="*/ 30251 h 186746"/>
                <a:gd name="connsiteX11" fmla="*/ 381625 w 759541"/>
                <a:gd name="connsiteY11" fmla="*/ 52476 h 186746"/>
                <a:gd name="connsiteX12" fmla="*/ 334000 w 759541"/>
                <a:gd name="connsiteY12" fmla="*/ 52476 h 186746"/>
                <a:gd name="connsiteX13" fmla="*/ 362575 w 759541"/>
                <a:gd name="connsiteY13" fmla="*/ 68351 h 186746"/>
                <a:gd name="connsiteX14" fmla="*/ 159375 w 759541"/>
                <a:gd name="connsiteY14" fmla="*/ 135026 h 186746"/>
                <a:gd name="connsiteX15" fmla="*/ 3800 w 759541"/>
                <a:gd name="connsiteY15" fmla="*/ 185826 h 18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9541" h="186746">
                  <a:moveTo>
                    <a:pt x="3800" y="185826"/>
                  </a:moveTo>
                  <a:cubicBezTo>
                    <a:pt x="31317" y="178418"/>
                    <a:pt x="235046" y="116505"/>
                    <a:pt x="324475" y="90576"/>
                  </a:cubicBezTo>
                  <a:cubicBezTo>
                    <a:pt x="413904" y="64647"/>
                    <a:pt x="511800" y="41363"/>
                    <a:pt x="540375" y="30251"/>
                  </a:cubicBezTo>
                  <a:cubicBezTo>
                    <a:pt x="568950" y="19139"/>
                    <a:pt x="459413" y="25488"/>
                    <a:pt x="495925" y="23901"/>
                  </a:cubicBezTo>
                  <a:cubicBezTo>
                    <a:pt x="532437" y="22314"/>
                    <a:pt x="754688" y="24430"/>
                    <a:pt x="759450" y="20726"/>
                  </a:cubicBezTo>
                  <a:cubicBezTo>
                    <a:pt x="764212" y="17022"/>
                    <a:pt x="581121" y="4851"/>
                    <a:pt x="524500" y="1676"/>
                  </a:cubicBezTo>
                  <a:cubicBezTo>
                    <a:pt x="467879" y="-1499"/>
                    <a:pt x="414434" y="618"/>
                    <a:pt x="419725" y="1676"/>
                  </a:cubicBezTo>
                  <a:cubicBezTo>
                    <a:pt x="425016" y="2734"/>
                    <a:pt x="542492" y="4322"/>
                    <a:pt x="556250" y="8026"/>
                  </a:cubicBezTo>
                  <a:cubicBezTo>
                    <a:pt x="570008" y="11730"/>
                    <a:pt x="527146" y="22313"/>
                    <a:pt x="502275" y="23901"/>
                  </a:cubicBezTo>
                  <a:cubicBezTo>
                    <a:pt x="477404" y="25488"/>
                    <a:pt x="405967" y="16493"/>
                    <a:pt x="407025" y="17551"/>
                  </a:cubicBezTo>
                  <a:cubicBezTo>
                    <a:pt x="408083" y="18609"/>
                    <a:pt x="512858" y="24430"/>
                    <a:pt x="508625" y="30251"/>
                  </a:cubicBezTo>
                  <a:cubicBezTo>
                    <a:pt x="504392" y="36072"/>
                    <a:pt x="410729" y="48772"/>
                    <a:pt x="381625" y="52476"/>
                  </a:cubicBezTo>
                  <a:cubicBezTo>
                    <a:pt x="352521" y="56180"/>
                    <a:pt x="337175" y="49830"/>
                    <a:pt x="334000" y="52476"/>
                  </a:cubicBezTo>
                  <a:cubicBezTo>
                    <a:pt x="330825" y="55122"/>
                    <a:pt x="391679" y="54593"/>
                    <a:pt x="362575" y="68351"/>
                  </a:cubicBezTo>
                  <a:cubicBezTo>
                    <a:pt x="333471" y="82109"/>
                    <a:pt x="213350" y="115976"/>
                    <a:pt x="159375" y="135026"/>
                  </a:cubicBezTo>
                  <a:cubicBezTo>
                    <a:pt x="105400" y="154076"/>
                    <a:pt x="-23717" y="193234"/>
                    <a:pt x="3800" y="185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74961235-2AA2-40C6-1823-A86458BC8660}"/>
                </a:ext>
              </a:extLst>
            </p:cNvPr>
            <p:cNvSpPr/>
            <p:nvPr/>
          </p:nvSpPr>
          <p:spPr>
            <a:xfrm>
              <a:off x="3489347" y="3681648"/>
              <a:ext cx="379645" cy="297639"/>
            </a:xfrm>
            <a:custGeom>
              <a:avLst/>
              <a:gdLst>
                <a:gd name="connsiteX0" fmla="*/ 377803 w 379645"/>
                <a:gd name="connsiteY0" fmla="*/ 1352 h 297639"/>
                <a:gd name="connsiteX1" fmla="*/ 228578 w 379645"/>
                <a:gd name="connsiteY1" fmla="*/ 42627 h 297639"/>
                <a:gd name="connsiteX2" fmla="*/ 3153 w 379645"/>
                <a:gd name="connsiteY2" fmla="*/ 14052 h 297639"/>
                <a:gd name="connsiteX3" fmla="*/ 95228 w 379645"/>
                <a:gd name="connsiteY3" fmla="*/ 48977 h 297639"/>
                <a:gd name="connsiteX4" fmla="*/ 76178 w 379645"/>
                <a:gd name="connsiteY4" fmla="*/ 17227 h 297639"/>
                <a:gd name="connsiteX5" fmla="*/ 225403 w 379645"/>
                <a:gd name="connsiteY5" fmla="*/ 55327 h 297639"/>
                <a:gd name="connsiteX6" fmla="*/ 180953 w 379645"/>
                <a:gd name="connsiteY6" fmla="*/ 90252 h 297639"/>
                <a:gd name="connsiteX7" fmla="*/ 85703 w 379645"/>
                <a:gd name="connsiteY7" fmla="*/ 147402 h 297639"/>
                <a:gd name="connsiteX8" fmla="*/ 57128 w 379645"/>
                <a:gd name="connsiteY8" fmla="*/ 290277 h 297639"/>
                <a:gd name="connsiteX9" fmla="*/ 50778 w 379645"/>
                <a:gd name="connsiteY9" fmla="*/ 264877 h 297639"/>
                <a:gd name="connsiteX10" fmla="*/ 95228 w 379645"/>
                <a:gd name="connsiteY10" fmla="*/ 160102 h 297639"/>
                <a:gd name="connsiteX11" fmla="*/ 174603 w 379645"/>
                <a:gd name="connsiteY11" fmla="*/ 77552 h 297639"/>
                <a:gd name="connsiteX12" fmla="*/ 126978 w 379645"/>
                <a:gd name="connsiteY12" fmla="*/ 102952 h 297639"/>
                <a:gd name="connsiteX13" fmla="*/ 377803 w 379645"/>
                <a:gd name="connsiteY13" fmla="*/ 1352 h 29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645" h="297639">
                  <a:moveTo>
                    <a:pt x="377803" y="1352"/>
                  </a:moveTo>
                  <a:cubicBezTo>
                    <a:pt x="394736" y="-8702"/>
                    <a:pt x="291020" y="40510"/>
                    <a:pt x="228578" y="42627"/>
                  </a:cubicBezTo>
                  <a:cubicBezTo>
                    <a:pt x="166136" y="44744"/>
                    <a:pt x="25378" y="12994"/>
                    <a:pt x="3153" y="14052"/>
                  </a:cubicBezTo>
                  <a:cubicBezTo>
                    <a:pt x="-19072" y="15110"/>
                    <a:pt x="83057" y="48448"/>
                    <a:pt x="95228" y="48977"/>
                  </a:cubicBezTo>
                  <a:cubicBezTo>
                    <a:pt x="107399" y="49506"/>
                    <a:pt x="54482" y="16169"/>
                    <a:pt x="76178" y="17227"/>
                  </a:cubicBezTo>
                  <a:cubicBezTo>
                    <a:pt x="97874" y="18285"/>
                    <a:pt x="207941" y="43156"/>
                    <a:pt x="225403" y="55327"/>
                  </a:cubicBezTo>
                  <a:cubicBezTo>
                    <a:pt x="242865" y="67498"/>
                    <a:pt x="204236" y="74906"/>
                    <a:pt x="180953" y="90252"/>
                  </a:cubicBezTo>
                  <a:cubicBezTo>
                    <a:pt x="157670" y="105598"/>
                    <a:pt x="106340" y="114065"/>
                    <a:pt x="85703" y="147402"/>
                  </a:cubicBezTo>
                  <a:cubicBezTo>
                    <a:pt x="65065" y="180740"/>
                    <a:pt x="62949" y="270698"/>
                    <a:pt x="57128" y="290277"/>
                  </a:cubicBezTo>
                  <a:cubicBezTo>
                    <a:pt x="51307" y="309856"/>
                    <a:pt x="44428" y="286573"/>
                    <a:pt x="50778" y="264877"/>
                  </a:cubicBezTo>
                  <a:cubicBezTo>
                    <a:pt x="57128" y="243181"/>
                    <a:pt x="74591" y="191323"/>
                    <a:pt x="95228" y="160102"/>
                  </a:cubicBezTo>
                  <a:cubicBezTo>
                    <a:pt x="115865" y="128881"/>
                    <a:pt x="169311" y="87077"/>
                    <a:pt x="174603" y="77552"/>
                  </a:cubicBezTo>
                  <a:cubicBezTo>
                    <a:pt x="179895" y="68027"/>
                    <a:pt x="94699" y="110360"/>
                    <a:pt x="126978" y="102952"/>
                  </a:cubicBezTo>
                  <a:cubicBezTo>
                    <a:pt x="159257" y="95544"/>
                    <a:pt x="360870" y="11406"/>
                    <a:pt x="377803" y="1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8D671C62-3B88-1665-F742-2FD58BF11687}"/>
                </a:ext>
              </a:extLst>
            </p:cNvPr>
            <p:cNvSpPr/>
            <p:nvPr/>
          </p:nvSpPr>
          <p:spPr>
            <a:xfrm>
              <a:off x="3623620" y="3704029"/>
              <a:ext cx="298213" cy="361334"/>
            </a:xfrm>
            <a:custGeom>
              <a:avLst/>
              <a:gdLst>
                <a:gd name="connsiteX0" fmla="*/ 297505 w 298213"/>
                <a:gd name="connsiteY0" fmla="*/ 1196 h 361334"/>
                <a:gd name="connsiteX1" fmla="*/ 8580 w 298213"/>
                <a:gd name="connsiteY1" fmla="*/ 175821 h 361334"/>
                <a:gd name="connsiteX2" fmla="*/ 81605 w 298213"/>
                <a:gd name="connsiteY2" fmla="*/ 131371 h 361334"/>
                <a:gd name="connsiteX3" fmla="*/ 21280 w 298213"/>
                <a:gd name="connsiteY3" fmla="*/ 226621 h 361334"/>
                <a:gd name="connsiteX4" fmla="*/ 2230 w 298213"/>
                <a:gd name="connsiteY4" fmla="*/ 356796 h 361334"/>
                <a:gd name="connsiteX5" fmla="*/ 8580 w 298213"/>
                <a:gd name="connsiteY5" fmla="*/ 309171 h 361334"/>
                <a:gd name="connsiteX6" fmla="*/ 75255 w 298213"/>
                <a:gd name="connsiteY6" fmla="*/ 96446 h 361334"/>
                <a:gd name="connsiteX7" fmla="*/ 62555 w 298213"/>
                <a:gd name="connsiteY7" fmla="*/ 134546 h 361334"/>
                <a:gd name="connsiteX8" fmla="*/ 202255 w 298213"/>
                <a:gd name="connsiteY8" fmla="*/ 13896 h 361334"/>
                <a:gd name="connsiteX9" fmla="*/ 94305 w 298213"/>
                <a:gd name="connsiteY9" fmla="*/ 93271 h 361334"/>
                <a:gd name="connsiteX10" fmla="*/ 297505 w 298213"/>
                <a:gd name="connsiteY10" fmla="*/ 1196 h 36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213" h="361334">
                  <a:moveTo>
                    <a:pt x="297505" y="1196"/>
                  </a:moveTo>
                  <a:cubicBezTo>
                    <a:pt x="283217" y="14954"/>
                    <a:pt x="8580" y="175821"/>
                    <a:pt x="8580" y="175821"/>
                  </a:cubicBezTo>
                  <a:cubicBezTo>
                    <a:pt x="-27403" y="197517"/>
                    <a:pt x="79488" y="122904"/>
                    <a:pt x="81605" y="131371"/>
                  </a:cubicBezTo>
                  <a:cubicBezTo>
                    <a:pt x="83722" y="139838"/>
                    <a:pt x="34509" y="189050"/>
                    <a:pt x="21280" y="226621"/>
                  </a:cubicBezTo>
                  <a:cubicBezTo>
                    <a:pt x="8051" y="264192"/>
                    <a:pt x="4347" y="343038"/>
                    <a:pt x="2230" y="356796"/>
                  </a:cubicBezTo>
                  <a:cubicBezTo>
                    <a:pt x="113" y="370554"/>
                    <a:pt x="-3591" y="352563"/>
                    <a:pt x="8580" y="309171"/>
                  </a:cubicBezTo>
                  <a:cubicBezTo>
                    <a:pt x="20751" y="265779"/>
                    <a:pt x="66259" y="125550"/>
                    <a:pt x="75255" y="96446"/>
                  </a:cubicBezTo>
                  <a:cubicBezTo>
                    <a:pt x="84251" y="67342"/>
                    <a:pt x="41388" y="148304"/>
                    <a:pt x="62555" y="134546"/>
                  </a:cubicBezTo>
                  <a:cubicBezTo>
                    <a:pt x="83722" y="120788"/>
                    <a:pt x="196963" y="20775"/>
                    <a:pt x="202255" y="13896"/>
                  </a:cubicBezTo>
                  <a:cubicBezTo>
                    <a:pt x="207547" y="7017"/>
                    <a:pt x="83193" y="89567"/>
                    <a:pt x="94305" y="93271"/>
                  </a:cubicBezTo>
                  <a:cubicBezTo>
                    <a:pt x="105417" y="96975"/>
                    <a:pt x="311793" y="-12562"/>
                    <a:pt x="297505" y="1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44284CF6-495E-E04E-6E3B-774942DDCAC3}"/>
                </a:ext>
              </a:extLst>
            </p:cNvPr>
            <p:cNvSpPr/>
            <p:nvPr/>
          </p:nvSpPr>
          <p:spPr>
            <a:xfrm>
              <a:off x="3705160" y="3736300"/>
              <a:ext cx="333853" cy="293014"/>
            </a:xfrm>
            <a:custGeom>
              <a:avLst/>
              <a:gdLst>
                <a:gd name="connsiteX0" fmla="*/ 333440 w 333853"/>
                <a:gd name="connsiteY0" fmla="*/ 675 h 293014"/>
                <a:gd name="connsiteX1" fmla="*/ 15940 w 333853"/>
                <a:gd name="connsiteY1" fmla="*/ 194350 h 293014"/>
                <a:gd name="connsiteX2" fmla="*/ 92140 w 333853"/>
                <a:gd name="connsiteY2" fmla="*/ 134025 h 293014"/>
                <a:gd name="connsiteX3" fmla="*/ 65 w 333853"/>
                <a:gd name="connsiteY3" fmla="*/ 292775 h 293014"/>
                <a:gd name="connsiteX4" fmla="*/ 79440 w 333853"/>
                <a:gd name="connsiteY4" fmla="*/ 165775 h 293014"/>
                <a:gd name="connsiteX5" fmla="*/ 190565 w 333853"/>
                <a:gd name="connsiteY5" fmla="*/ 675 h 293014"/>
                <a:gd name="connsiteX6" fmla="*/ 123890 w 333853"/>
                <a:gd name="connsiteY6" fmla="*/ 105450 h 293014"/>
                <a:gd name="connsiteX7" fmla="*/ 190565 w 333853"/>
                <a:gd name="connsiteY7" fmla="*/ 57825 h 293014"/>
                <a:gd name="connsiteX8" fmla="*/ 85790 w 333853"/>
                <a:gd name="connsiteY8" fmla="*/ 137200 h 293014"/>
                <a:gd name="connsiteX9" fmla="*/ 333440 w 333853"/>
                <a:gd name="connsiteY9" fmla="*/ 675 h 2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853" h="293014">
                  <a:moveTo>
                    <a:pt x="333440" y="675"/>
                  </a:moveTo>
                  <a:cubicBezTo>
                    <a:pt x="321798" y="10200"/>
                    <a:pt x="56157" y="172125"/>
                    <a:pt x="15940" y="194350"/>
                  </a:cubicBezTo>
                  <a:cubicBezTo>
                    <a:pt x="-24277" y="216575"/>
                    <a:pt x="94786" y="117621"/>
                    <a:pt x="92140" y="134025"/>
                  </a:cubicBezTo>
                  <a:cubicBezTo>
                    <a:pt x="89494" y="150429"/>
                    <a:pt x="2182" y="287483"/>
                    <a:pt x="65" y="292775"/>
                  </a:cubicBezTo>
                  <a:cubicBezTo>
                    <a:pt x="-2052" y="298067"/>
                    <a:pt x="47690" y="214458"/>
                    <a:pt x="79440" y="165775"/>
                  </a:cubicBezTo>
                  <a:cubicBezTo>
                    <a:pt x="111190" y="117092"/>
                    <a:pt x="183157" y="10729"/>
                    <a:pt x="190565" y="675"/>
                  </a:cubicBezTo>
                  <a:cubicBezTo>
                    <a:pt x="197973" y="-9379"/>
                    <a:pt x="123890" y="95925"/>
                    <a:pt x="123890" y="105450"/>
                  </a:cubicBezTo>
                  <a:cubicBezTo>
                    <a:pt x="123890" y="114975"/>
                    <a:pt x="196915" y="52533"/>
                    <a:pt x="190565" y="57825"/>
                  </a:cubicBezTo>
                  <a:cubicBezTo>
                    <a:pt x="184215" y="63117"/>
                    <a:pt x="64094" y="143021"/>
                    <a:pt x="85790" y="137200"/>
                  </a:cubicBezTo>
                  <a:cubicBezTo>
                    <a:pt x="107486" y="131379"/>
                    <a:pt x="345082" y="-8850"/>
                    <a:pt x="333440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EB2C9C7C-327D-4DED-9292-7DF6CFF54B7A}"/>
                </a:ext>
              </a:extLst>
            </p:cNvPr>
            <p:cNvSpPr/>
            <p:nvPr/>
          </p:nvSpPr>
          <p:spPr>
            <a:xfrm>
              <a:off x="3726382" y="3821442"/>
              <a:ext cx="77810" cy="217496"/>
            </a:xfrm>
            <a:custGeom>
              <a:avLst/>
              <a:gdLst>
                <a:gd name="connsiteX0" fmla="*/ 77268 w 77810"/>
                <a:gd name="connsiteY0" fmla="*/ 4433 h 217496"/>
                <a:gd name="connsiteX1" fmla="*/ 1068 w 77810"/>
                <a:gd name="connsiteY1" fmla="*/ 213983 h 217496"/>
                <a:gd name="connsiteX2" fmla="*/ 32818 w 77810"/>
                <a:gd name="connsiteY2" fmla="*/ 131433 h 217496"/>
                <a:gd name="connsiteX3" fmla="*/ 35993 w 77810"/>
                <a:gd name="connsiteY3" fmla="*/ 74283 h 217496"/>
                <a:gd name="connsiteX4" fmla="*/ 77268 w 77810"/>
                <a:gd name="connsiteY4" fmla="*/ 4433 h 21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10" h="217496">
                  <a:moveTo>
                    <a:pt x="77268" y="4433"/>
                  </a:moveTo>
                  <a:cubicBezTo>
                    <a:pt x="71447" y="27716"/>
                    <a:pt x="8476" y="192816"/>
                    <a:pt x="1068" y="213983"/>
                  </a:cubicBezTo>
                  <a:cubicBezTo>
                    <a:pt x="-6340" y="235150"/>
                    <a:pt x="26997" y="154716"/>
                    <a:pt x="32818" y="131433"/>
                  </a:cubicBezTo>
                  <a:cubicBezTo>
                    <a:pt x="38639" y="108150"/>
                    <a:pt x="31760" y="92275"/>
                    <a:pt x="35993" y="74283"/>
                  </a:cubicBezTo>
                  <a:cubicBezTo>
                    <a:pt x="40226" y="56291"/>
                    <a:pt x="83089" y="-18850"/>
                    <a:pt x="77268" y="4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A240D1EC-09A9-2381-B9E6-EFF4EDA55FFD}"/>
                </a:ext>
              </a:extLst>
            </p:cNvPr>
            <p:cNvSpPr/>
            <p:nvPr/>
          </p:nvSpPr>
          <p:spPr>
            <a:xfrm>
              <a:off x="3841265" y="3777929"/>
              <a:ext cx="203698" cy="341030"/>
            </a:xfrm>
            <a:custGeom>
              <a:avLst/>
              <a:gdLst>
                <a:gd name="connsiteX0" fmla="*/ 203685 w 203698"/>
                <a:gd name="connsiteY0" fmla="*/ 321 h 341030"/>
                <a:gd name="connsiteX1" fmla="*/ 35410 w 203698"/>
                <a:gd name="connsiteY1" fmla="*/ 181296 h 341030"/>
                <a:gd name="connsiteX2" fmla="*/ 485 w 203698"/>
                <a:gd name="connsiteY2" fmla="*/ 340046 h 341030"/>
                <a:gd name="connsiteX3" fmla="*/ 16360 w 203698"/>
                <a:gd name="connsiteY3" fmla="*/ 241621 h 341030"/>
                <a:gd name="connsiteX4" fmla="*/ 35410 w 203698"/>
                <a:gd name="connsiteY4" fmla="*/ 105096 h 341030"/>
                <a:gd name="connsiteX5" fmla="*/ 13185 w 203698"/>
                <a:gd name="connsiteY5" fmla="*/ 155896 h 341030"/>
                <a:gd name="connsiteX6" fmla="*/ 63985 w 203698"/>
                <a:gd name="connsiteY6" fmla="*/ 60646 h 341030"/>
                <a:gd name="connsiteX7" fmla="*/ 13185 w 203698"/>
                <a:gd name="connsiteY7" fmla="*/ 187646 h 341030"/>
                <a:gd name="connsiteX8" fmla="*/ 79860 w 203698"/>
                <a:gd name="connsiteY8" fmla="*/ 114621 h 341030"/>
                <a:gd name="connsiteX9" fmla="*/ 44935 w 203698"/>
                <a:gd name="connsiteY9" fmla="*/ 136846 h 341030"/>
                <a:gd name="connsiteX10" fmla="*/ 203685 w 203698"/>
                <a:gd name="connsiteY10" fmla="*/ 321 h 34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698" h="341030">
                  <a:moveTo>
                    <a:pt x="203685" y="321"/>
                  </a:moveTo>
                  <a:cubicBezTo>
                    <a:pt x="202098" y="7729"/>
                    <a:pt x="69277" y="124675"/>
                    <a:pt x="35410" y="181296"/>
                  </a:cubicBezTo>
                  <a:cubicBezTo>
                    <a:pt x="1543" y="237917"/>
                    <a:pt x="3660" y="329992"/>
                    <a:pt x="485" y="340046"/>
                  </a:cubicBezTo>
                  <a:cubicBezTo>
                    <a:pt x="-2690" y="350100"/>
                    <a:pt x="10539" y="280779"/>
                    <a:pt x="16360" y="241621"/>
                  </a:cubicBezTo>
                  <a:cubicBezTo>
                    <a:pt x="22181" y="202463"/>
                    <a:pt x="35939" y="119384"/>
                    <a:pt x="35410" y="105096"/>
                  </a:cubicBezTo>
                  <a:cubicBezTo>
                    <a:pt x="34881" y="90809"/>
                    <a:pt x="8422" y="163304"/>
                    <a:pt x="13185" y="155896"/>
                  </a:cubicBezTo>
                  <a:cubicBezTo>
                    <a:pt x="17947" y="148488"/>
                    <a:pt x="63985" y="55354"/>
                    <a:pt x="63985" y="60646"/>
                  </a:cubicBezTo>
                  <a:cubicBezTo>
                    <a:pt x="63985" y="65938"/>
                    <a:pt x="10539" y="178650"/>
                    <a:pt x="13185" y="187646"/>
                  </a:cubicBezTo>
                  <a:cubicBezTo>
                    <a:pt x="15831" y="196642"/>
                    <a:pt x="74568" y="123088"/>
                    <a:pt x="79860" y="114621"/>
                  </a:cubicBezTo>
                  <a:cubicBezTo>
                    <a:pt x="85152" y="106154"/>
                    <a:pt x="22181" y="158013"/>
                    <a:pt x="44935" y="136846"/>
                  </a:cubicBezTo>
                  <a:cubicBezTo>
                    <a:pt x="67689" y="115679"/>
                    <a:pt x="205272" y="-7087"/>
                    <a:pt x="203685" y="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A7B3AB2E-E24B-DDCE-D290-638B9E69E3E0}"/>
                </a:ext>
              </a:extLst>
            </p:cNvPr>
            <p:cNvSpPr/>
            <p:nvPr/>
          </p:nvSpPr>
          <p:spPr>
            <a:xfrm>
              <a:off x="3917442" y="3816274"/>
              <a:ext cx="149740" cy="481228"/>
            </a:xfrm>
            <a:custGeom>
              <a:avLst/>
              <a:gdLst>
                <a:gd name="connsiteX0" fmla="*/ 149733 w 149740"/>
                <a:gd name="connsiteY0" fmla="*/ 76 h 481228"/>
                <a:gd name="connsiteX1" fmla="*/ 22733 w 149740"/>
                <a:gd name="connsiteY1" fmla="*/ 174701 h 481228"/>
                <a:gd name="connsiteX2" fmla="*/ 44958 w 149740"/>
                <a:gd name="connsiteY2" fmla="*/ 336626 h 481228"/>
                <a:gd name="connsiteX3" fmla="*/ 29083 w 149740"/>
                <a:gd name="connsiteY3" fmla="*/ 235026 h 481228"/>
                <a:gd name="connsiteX4" fmla="*/ 83058 w 149740"/>
                <a:gd name="connsiteY4" fmla="*/ 473151 h 481228"/>
                <a:gd name="connsiteX5" fmla="*/ 83058 w 149740"/>
                <a:gd name="connsiteY5" fmla="*/ 403301 h 481228"/>
                <a:gd name="connsiteX6" fmla="*/ 6858 w 149740"/>
                <a:gd name="connsiteY6" fmla="*/ 187401 h 481228"/>
                <a:gd name="connsiteX7" fmla="*/ 6858 w 149740"/>
                <a:gd name="connsiteY7" fmla="*/ 289001 h 481228"/>
                <a:gd name="connsiteX8" fmla="*/ 35433 w 149740"/>
                <a:gd name="connsiteY8" fmla="*/ 454101 h 481228"/>
                <a:gd name="connsiteX9" fmla="*/ 22733 w 149740"/>
                <a:gd name="connsiteY9" fmla="*/ 358851 h 481228"/>
                <a:gd name="connsiteX10" fmla="*/ 6858 w 149740"/>
                <a:gd name="connsiteY10" fmla="*/ 225501 h 481228"/>
                <a:gd name="connsiteX11" fmla="*/ 38608 w 149740"/>
                <a:gd name="connsiteY11" fmla="*/ 130251 h 481228"/>
                <a:gd name="connsiteX12" fmla="*/ 16383 w 149740"/>
                <a:gd name="connsiteY12" fmla="*/ 152476 h 481228"/>
                <a:gd name="connsiteX13" fmla="*/ 149733 w 149740"/>
                <a:gd name="connsiteY13" fmla="*/ 7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740" h="481228">
                  <a:moveTo>
                    <a:pt x="149733" y="76"/>
                  </a:moveTo>
                  <a:cubicBezTo>
                    <a:pt x="150791" y="3780"/>
                    <a:pt x="40195" y="118610"/>
                    <a:pt x="22733" y="174701"/>
                  </a:cubicBezTo>
                  <a:cubicBezTo>
                    <a:pt x="5271" y="230792"/>
                    <a:pt x="43900" y="326572"/>
                    <a:pt x="44958" y="336626"/>
                  </a:cubicBezTo>
                  <a:cubicBezTo>
                    <a:pt x="46016" y="346680"/>
                    <a:pt x="22733" y="212272"/>
                    <a:pt x="29083" y="235026"/>
                  </a:cubicBezTo>
                  <a:cubicBezTo>
                    <a:pt x="35433" y="257780"/>
                    <a:pt x="74062" y="445105"/>
                    <a:pt x="83058" y="473151"/>
                  </a:cubicBezTo>
                  <a:cubicBezTo>
                    <a:pt x="92054" y="501197"/>
                    <a:pt x="95758" y="450926"/>
                    <a:pt x="83058" y="403301"/>
                  </a:cubicBezTo>
                  <a:cubicBezTo>
                    <a:pt x="70358" y="355676"/>
                    <a:pt x="19558" y="206451"/>
                    <a:pt x="6858" y="187401"/>
                  </a:cubicBezTo>
                  <a:cubicBezTo>
                    <a:pt x="-5842" y="168351"/>
                    <a:pt x="2095" y="244551"/>
                    <a:pt x="6858" y="289001"/>
                  </a:cubicBezTo>
                  <a:cubicBezTo>
                    <a:pt x="11620" y="333451"/>
                    <a:pt x="32787" y="442459"/>
                    <a:pt x="35433" y="454101"/>
                  </a:cubicBezTo>
                  <a:cubicBezTo>
                    <a:pt x="38079" y="465743"/>
                    <a:pt x="27495" y="396951"/>
                    <a:pt x="22733" y="358851"/>
                  </a:cubicBezTo>
                  <a:cubicBezTo>
                    <a:pt x="17970" y="320751"/>
                    <a:pt x="4212" y="263601"/>
                    <a:pt x="6858" y="225501"/>
                  </a:cubicBezTo>
                  <a:cubicBezTo>
                    <a:pt x="9504" y="187401"/>
                    <a:pt x="37021" y="142422"/>
                    <a:pt x="38608" y="130251"/>
                  </a:cubicBezTo>
                  <a:cubicBezTo>
                    <a:pt x="40195" y="118080"/>
                    <a:pt x="508" y="176818"/>
                    <a:pt x="16383" y="152476"/>
                  </a:cubicBezTo>
                  <a:cubicBezTo>
                    <a:pt x="32258" y="128134"/>
                    <a:pt x="148675" y="-3628"/>
                    <a:pt x="14973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ED1C8A87-5E29-0EFF-B435-1E210D915E87}"/>
                </a:ext>
              </a:extLst>
            </p:cNvPr>
            <p:cNvSpPr/>
            <p:nvPr/>
          </p:nvSpPr>
          <p:spPr>
            <a:xfrm>
              <a:off x="2979280" y="2984707"/>
              <a:ext cx="272324" cy="1130262"/>
            </a:xfrm>
            <a:custGeom>
              <a:avLst/>
              <a:gdLst>
                <a:gd name="connsiteX0" fmla="*/ 49670 w 272324"/>
                <a:gd name="connsiteY0" fmla="*/ 6143 h 1130262"/>
                <a:gd name="connsiteX1" fmla="*/ 5220 w 272324"/>
                <a:gd name="connsiteY1" fmla="*/ 450643 h 1130262"/>
                <a:gd name="connsiteX2" fmla="*/ 8395 w 272324"/>
                <a:gd name="connsiteY2" fmla="*/ 399843 h 1130262"/>
                <a:gd name="connsiteX3" fmla="*/ 14745 w 272324"/>
                <a:gd name="connsiteY3" fmla="*/ 749093 h 1130262"/>
                <a:gd name="connsiteX4" fmla="*/ 27445 w 272324"/>
                <a:gd name="connsiteY4" fmla="*/ 714168 h 1130262"/>
                <a:gd name="connsiteX5" fmla="*/ 157620 w 272324"/>
                <a:gd name="connsiteY5" fmla="*/ 866568 h 1130262"/>
                <a:gd name="connsiteX6" fmla="*/ 154445 w 272324"/>
                <a:gd name="connsiteY6" fmla="*/ 812593 h 1130262"/>
                <a:gd name="connsiteX7" fmla="*/ 141745 w 272324"/>
                <a:gd name="connsiteY7" fmla="*/ 939593 h 1130262"/>
                <a:gd name="connsiteX8" fmla="*/ 205245 w 272324"/>
                <a:gd name="connsiteY8" fmla="*/ 1060243 h 1130262"/>
                <a:gd name="connsiteX9" fmla="*/ 265570 w 272324"/>
                <a:gd name="connsiteY9" fmla="*/ 1091993 h 1130262"/>
                <a:gd name="connsiteX10" fmla="*/ 268745 w 272324"/>
                <a:gd name="connsiteY10" fmla="*/ 1130093 h 1130262"/>
                <a:gd name="connsiteX11" fmla="*/ 246520 w 272324"/>
                <a:gd name="connsiteY11" fmla="*/ 1076118 h 1130262"/>
                <a:gd name="connsiteX12" fmla="*/ 170320 w 272324"/>
                <a:gd name="connsiteY12" fmla="*/ 945943 h 1130262"/>
                <a:gd name="connsiteX13" fmla="*/ 2045 w 272324"/>
                <a:gd name="connsiteY13" fmla="*/ 612568 h 1130262"/>
                <a:gd name="connsiteX14" fmla="*/ 75070 w 272324"/>
                <a:gd name="connsiteY14" fmla="*/ 142668 h 1130262"/>
                <a:gd name="connsiteX15" fmla="*/ 46495 w 272324"/>
                <a:gd name="connsiteY15" fmla="*/ 187118 h 1130262"/>
                <a:gd name="connsiteX16" fmla="*/ 49670 w 272324"/>
                <a:gd name="connsiteY16" fmla="*/ 6143 h 11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324" h="1130262">
                  <a:moveTo>
                    <a:pt x="49670" y="6143"/>
                  </a:moveTo>
                  <a:cubicBezTo>
                    <a:pt x="42791" y="50064"/>
                    <a:pt x="12099" y="385026"/>
                    <a:pt x="5220" y="450643"/>
                  </a:cubicBezTo>
                  <a:cubicBezTo>
                    <a:pt x="-1659" y="516260"/>
                    <a:pt x="6807" y="350101"/>
                    <a:pt x="8395" y="399843"/>
                  </a:cubicBezTo>
                  <a:cubicBezTo>
                    <a:pt x="9982" y="449585"/>
                    <a:pt x="11570" y="696706"/>
                    <a:pt x="14745" y="749093"/>
                  </a:cubicBezTo>
                  <a:cubicBezTo>
                    <a:pt x="17920" y="801480"/>
                    <a:pt x="3633" y="694589"/>
                    <a:pt x="27445" y="714168"/>
                  </a:cubicBezTo>
                  <a:cubicBezTo>
                    <a:pt x="51257" y="733747"/>
                    <a:pt x="136453" y="850164"/>
                    <a:pt x="157620" y="866568"/>
                  </a:cubicBezTo>
                  <a:cubicBezTo>
                    <a:pt x="178787" y="882972"/>
                    <a:pt x="157091" y="800422"/>
                    <a:pt x="154445" y="812593"/>
                  </a:cubicBezTo>
                  <a:cubicBezTo>
                    <a:pt x="151799" y="824764"/>
                    <a:pt x="133278" y="898318"/>
                    <a:pt x="141745" y="939593"/>
                  </a:cubicBezTo>
                  <a:cubicBezTo>
                    <a:pt x="150212" y="980868"/>
                    <a:pt x="184607" y="1034843"/>
                    <a:pt x="205245" y="1060243"/>
                  </a:cubicBezTo>
                  <a:cubicBezTo>
                    <a:pt x="225883" y="1085643"/>
                    <a:pt x="254987" y="1080351"/>
                    <a:pt x="265570" y="1091993"/>
                  </a:cubicBezTo>
                  <a:cubicBezTo>
                    <a:pt x="276153" y="1103635"/>
                    <a:pt x="271920" y="1132739"/>
                    <a:pt x="268745" y="1130093"/>
                  </a:cubicBezTo>
                  <a:cubicBezTo>
                    <a:pt x="265570" y="1127447"/>
                    <a:pt x="262924" y="1106810"/>
                    <a:pt x="246520" y="1076118"/>
                  </a:cubicBezTo>
                  <a:cubicBezTo>
                    <a:pt x="230116" y="1045426"/>
                    <a:pt x="211066" y="1023201"/>
                    <a:pt x="170320" y="945943"/>
                  </a:cubicBezTo>
                  <a:cubicBezTo>
                    <a:pt x="129574" y="868685"/>
                    <a:pt x="17920" y="746447"/>
                    <a:pt x="2045" y="612568"/>
                  </a:cubicBezTo>
                  <a:cubicBezTo>
                    <a:pt x="-13830" y="478689"/>
                    <a:pt x="67662" y="213576"/>
                    <a:pt x="75070" y="142668"/>
                  </a:cubicBezTo>
                  <a:cubicBezTo>
                    <a:pt x="82478" y="71760"/>
                    <a:pt x="50199" y="206697"/>
                    <a:pt x="46495" y="187118"/>
                  </a:cubicBezTo>
                  <a:cubicBezTo>
                    <a:pt x="42791" y="167539"/>
                    <a:pt x="56549" y="-37778"/>
                    <a:pt x="49670" y="6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66492DC6-89AC-E614-D9A0-ED8DBE9DDFED}"/>
                </a:ext>
              </a:extLst>
            </p:cNvPr>
            <p:cNvSpPr/>
            <p:nvPr/>
          </p:nvSpPr>
          <p:spPr>
            <a:xfrm>
              <a:off x="3959181" y="3648074"/>
              <a:ext cx="244573" cy="965201"/>
            </a:xfrm>
            <a:custGeom>
              <a:avLst/>
              <a:gdLst>
                <a:gd name="connsiteX0" fmla="*/ 44 w 244573"/>
                <a:gd name="connsiteY0" fmla="*/ 1 h 965201"/>
                <a:gd name="connsiteX1" fmla="*/ 139744 w 244573"/>
                <a:gd name="connsiteY1" fmla="*/ 158751 h 965201"/>
                <a:gd name="connsiteX2" fmla="*/ 165144 w 244573"/>
                <a:gd name="connsiteY2" fmla="*/ 514351 h 965201"/>
                <a:gd name="connsiteX3" fmla="*/ 168319 w 244573"/>
                <a:gd name="connsiteY3" fmla="*/ 457201 h 965201"/>
                <a:gd name="connsiteX4" fmla="*/ 187369 w 244573"/>
                <a:gd name="connsiteY4" fmla="*/ 933451 h 965201"/>
                <a:gd name="connsiteX5" fmla="*/ 184194 w 244573"/>
                <a:gd name="connsiteY5" fmla="*/ 787401 h 965201"/>
                <a:gd name="connsiteX6" fmla="*/ 181019 w 244573"/>
                <a:gd name="connsiteY6" fmla="*/ 495301 h 965201"/>
                <a:gd name="connsiteX7" fmla="*/ 133394 w 244573"/>
                <a:gd name="connsiteY7" fmla="*/ 577851 h 965201"/>
                <a:gd name="connsiteX8" fmla="*/ 73069 w 244573"/>
                <a:gd name="connsiteY8" fmla="*/ 965201 h 965201"/>
                <a:gd name="connsiteX9" fmla="*/ 73069 w 244573"/>
                <a:gd name="connsiteY9" fmla="*/ 965201 h 965201"/>
                <a:gd name="connsiteX10" fmla="*/ 158794 w 244573"/>
                <a:gd name="connsiteY10" fmla="*/ 355601 h 965201"/>
                <a:gd name="connsiteX11" fmla="*/ 244519 w 244573"/>
                <a:gd name="connsiteY11" fmla="*/ 31751 h 965201"/>
                <a:gd name="connsiteX12" fmla="*/ 171494 w 244573"/>
                <a:gd name="connsiteY12" fmla="*/ 200026 h 965201"/>
                <a:gd name="connsiteX13" fmla="*/ 155619 w 244573"/>
                <a:gd name="connsiteY13" fmla="*/ 155576 h 965201"/>
                <a:gd name="connsiteX14" fmla="*/ 44 w 244573"/>
                <a:gd name="connsiteY14" fmla="*/ 1 h 9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4573" h="965201">
                  <a:moveTo>
                    <a:pt x="44" y="1"/>
                  </a:moveTo>
                  <a:cubicBezTo>
                    <a:pt x="-2602" y="530"/>
                    <a:pt x="112227" y="73026"/>
                    <a:pt x="139744" y="158751"/>
                  </a:cubicBezTo>
                  <a:cubicBezTo>
                    <a:pt x="167261" y="244476"/>
                    <a:pt x="160382" y="464609"/>
                    <a:pt x="165144" y="514351"/>
                  </a:cubicBezTo>
                  <a:cubicBezTo>
                    <a:pt x="169906" y="564093"/>
                    <a:pt x="164615" y="387351"/>
                    <a:pt x="168319" y="457201"/>
                  </a:cubicBezTo>
                  <a:cubicBezTo>
                    <a:pt x="172023" y="527051"/>
                    <a:pt x="184723" y="878418"/>
                    <a:pt x="187369" y="933451"/>
                  </a:cubicBezTo>
                  <a:cubicBezTo>
                    <a:pt x="190015" y="988484"/>
                    <a:pt x="185252" y="860426"/>
                    <a:pt x="184194" y="787401"/>
                  </a:cubicBezTo>
                  <a:cubicBezTo>
                    <a:pt x="183136" y="714376"/>
                    <a:pt x="189486" y="530226"/>
                    <a:pt x="181019" y="495301"/>
                  </a:cubicBezTo>
                  <a:cubicBezTo>
                    <a:pt x="172552" y="460376"/>
                    <a:pt x="151386" y="499534"/>
                    <a:pt x="133394" y="577851"/>
                  </a:cubicBezTo>
                  <a:cubicBezTo>
                    <a:pt x="115402" y="656168"/>
                    <a:pt x="73069" y="965201"/>
                    <a:pt x="73069" y="965201"/>
                  </a:cubicBezTo>
                  <a:lnTo>
                    <a:pt x="73069" y="965201"/>
                  </a:lnTo>
                  <a:cubicBezTo>
                    <a:pt x="87356" y="863601"/>
                    <a:pt x="130219" y="511176"/>
                    <a:pt x="158794" y="355601"/>
                  </a:cubicBezTo>
                  <a:cubicBezTo>
                    <a:pt x="187369" y="200026"/>
                    <a:pt x="242402" y="57680"/>
                    <a:pt x="244519" y="31751"/>
                  </a:cubicBezTo>
                  <a:cubicBezTo>
                    <a:pt x="246636" y="5822"/>
                    <a:pt x="186311" y="179389"/>
                    <a:pt x="171494" y="200026"/>
                  </a:cubicBezTo>
                  <a:cubicBezTo>
                    <a:pt x="156677" y="220663"/>
                    <a:pt x="179432" y="188384"/>
                    <a:pt x="155619" y="155576"/>
                  </a:cubicBezTo>
                  <a:cubicBezTo>
                    <a:pt x="131806" y="122768"/>
                    <a:pt x="2690" y="-528"/>
                    <a:pt x="44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609AAB00-D0BA-1F0D-8D82-5067F790ED2B}"/>
                </a:ext>
              </a:extLst>
            </p:cNvPr>
            <p:cNvSpPr/>
            <p:nvPr/>
          </p:nvSpPr>
          <p:spPr>
            <a:xfrm>
              <a:off x="3886182" y="4298783"/>
              <a:ext cx="312776" cy="792497"/>
            </a:xfrm>
            <a:custGeom>
              <a:avLst/>
              <a:gdLst>
                <a:gd name="connsiteX0" fmla="*/ 142893 w 312776"/>
                <a:gd name="connsiteY0" fmla="*/ 167 h 792497"/>
                <a:gd name="connsiteX1" fmla="*/ 73043 w 312776"/>
                <a:gd name="connsiteY1" fmla="*/ 416092 h 792497"/>
                <a:gd name="connsiteX2" fmla="*/ 82568 w 312776"/>
                <a:gd name="connsiteY2" fmla="*/ 295442 h 792497"/>
                <a:gd name="connsiteX3" fmla="*/ 127018 w 312776"/>
                <a:gd name="connsiteY3" fmla="*/ 514517 h 792497"/>
                <a:gd name="connsiteX4" fmla="*/ 298468 w 312776"/>
                <a:gd name="connsiteY4" fmla="*/ 778042 h 792497"/>
                <a:gd name="connsiteX5" fmla="*/ 285768 w 312776"/>
                <a:gd name="connsiteY5" fmla="*/ 739942 h 792497"/>
                <a:gd name="connsiteX6" fmla="*/ 146068 w 312776"/>
                <a:gd name="connsiteY6" fmla="*/ 587542 h 792497"/>
                <a:gd name="connsiteX7" fmla="*/ 18 w 312776"/>
                <a:gd name="connsiteY7" fmla="*/ 412917 h 792497"/>
                <a:gd name="connsiteX8" fmla="*/ 155593 w 312776"/>
                <a:gd name="connsiteY8" fmla="*/ 558967 h 792497"/>
                <a:gd name="connsiteX9" fmla="*/ 120668 w 312776"/>
                <a:gd name="connsiteY9" fmla="*/ 457367 h 792497"/>
                <a:gd name="connsiteX10" fmla="*/ 34943 w 312776"/>
                <a:gd name="connsiteY10" fmla="*/ 308142 h 792497"/>
                <a:gd name="connsiteX11" fmla="*/ 63518 w 312776"/>
                <a:gd name="connsiteY11" fmla="*/ 365292 h 792497"/>
                <a:gd name="connsiteX12" fmla="*/ 142893 w 312776"/>
                <a:gd name="connsiteY12" fmla="*/ 167 h 79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776" h="792497">
                  <a:moveTo>
                    <a:pt x="142893" y="167"/>
                  </a:moveTo>
                  <a:cubicBezTo>
                    <a:pt x="144480" y="8634"/>
                    <a:pt x="83097" y="366880"/>
                    <a:pt x="73043" y="416092"/>
                  </a:cubicBezTo>
                  <a:cubicBezTo>
                    <a:pt x="62989" y="465305"/>
                    <a:pt x="73572" y="279038"/>
                    <a:pt x="82568" y="295442"/>
                  </a:cubicBezTo>
                  <a:cubicBezTo>
                    <a:pt x="91564" y="311846"/>
                    <a:pt x="91035" y="434084"/>
                    <a:pt x="127018" y="514517"/>
                  </a:cubicBezTo>
                  <a:cubicBezTo>
                    <a:pt x="163001" y="594950"/>
                    <a:pt x="272010" y="740471"/>
                    <a:pt x="298468" y="778042"/>
                  </a:cubicBezTo>
                  <a:cubicBezTo>
                    <a:pt x="324926" y="815613"/>
                    <a:pt x="311168" y="771692"/>
                    <a:pt x="285768" y="739942"/>
                  </a:cubicBezTo>
                  <a:cubicBezTo>
                    <a:pt x="260368" y="708192"/>
                    <a:pt x="193693" y="642046"/>
                    <a:pt x="146068" y="587542"/>
                  </a:cubicBezTo>
                  <a:cubicBezTo>
                    <a:pt x="98443" y="533038"/>
                    <a:pt x="-1569" y="417679"/>
                    <a:pt x="18" y="412917"/>
                  </a:cubicBezTo>
                  <a:cubicBezTo>
                    <a:pt x="1605" y="408155"/>
                    <a:pt x="135485" y="551559"/>
                    <a:pt x="155593" y="558967"/>
                  </a:cubicBezTo>
                  <a:cubicBezTo>
                    <a:pt x="175701" y="566375"/>
                    <a:pt x="140776" y="499171"/>
                    <a:pt x="120668" y="457367"/>
                  </a:cubicBezTo>
                  <a:cubicBezTo>
                    <a:pt x="100560" y="415563"/>
                    <a:pt x="44468" y="323488"/>
                    <a:pt x="34943" y="308142"/>
                  </a:cubicBezTo>
                  <a:cubicBezTo>
                    <a:pt x="25418" y="292796"/>
                    <a:pt x="46056" y="424029"/>
                    <a:pt x="63518" y="365292"/>
                  </a:cubicBezTo>
                  <a:cubicBezTo>
                    <a:pt x="80980" y="306555"/>
                    <a:pt x="141306" y="-8300"/>
                    <a:pt x="142893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9E3E1CF7-7D1E-6FE5-B694-5046E8F05F37}"/>
                </a:ext>
              </a:extLst>
            </p:cNvPr>
            <p:cNvSpPr/>
            <p:nvPr/>
          </p:nvSpPr>
          <p:spPr>
            <a:xfrm>
              <a:off x="3844022" y="3460338"/>
              <a:ext cx="538101" cy="1143228"/>
            </a:xfrm>
            <a:custGeom>
              <a:avLst/>
              <a:gdLst>
                <a:gd name="connsiteX0" fmla="*/ 175528 w 538101"/>
                <a:gd name="connsiteY0" fmla="*/ 229012 h 1143228"/>
                <a:gd name="connsiteX1" fmla="*/ 903 w 538101"/>
                <a:gd name="connsiteY1" fmla="*/ 19462 h 1143228"/>
                <a:gd name="connsiteX2" fmla="*/ 267603 w 538101"/>
                <a:gd name="connsiteY2" fmla="*/ 79787 h 1143228"/>
                <a:gd name="connsiteX3" fmla="*/ 296178 w 538101"/>
                <a:gd name="connsiteY3" fmla="*/ 73437 h 1143228"/>
                <a:gd name="connsiteX4" fmla="*/ 451753 w 538101"/>
                <a:gd name="connsiteY4" fmla="*/ 241712 h 1143228"/>
                <a:gd name="connsiteX5" fmla="*/ 464453 w 538101"/>
                <a:gd name="connsiteY5" fmla="*/ 629062 h 1143228"/>
                <a:gd name="connsiteX6" fmla="*/ 531128 w 538101"/>
                <a:gd name="connsiteY6" fmla="*/ 536987 h 1143228"/>
                <a:gd name="connsiteX7" fmla="*/ 410478 w 538101"/>
                <a:gd name="connsiteY7" fmla="*/ 1111662 h 1143228"/>
                <a:gd name="connsiteX8" fmla="*/ 448578 w 538101"/>
                <a:gd name="connsiteY8" fmla="*/ 1000537 h 1143228"/>
                <a:gd name="connsiteX9" fmla="*/ 537478 w 538101"/>
                <a:gd name="connsiteY9" fmla="*/ 432212 h 1143228"/>
                <a:gd name="connsiteX10" fmla="*/ 486678 w 538101"/>
                <a:gd name="connsiteY10" fmla="*/ 530637 h 1143228"/>
                <a:gd name="connsiteX11" fmla="*/ 458103 w 538101"/>
                <a:gd name="connsiteY11" fmla="*/ 263937 h 1143228"/>
                <a:gd name="connsiteX12" fmla="*/ 327928 w 538101"/>
                <a:gd name="connsiteY12" fmla="*/ 60737 h 1143228"/>
                <a:gd name="connsiteX13" fmla="*/ 73928 w 538101"/>
                <a:gd name="connsiteY13" fmla="*/ 412 h 1143228"/>
                <a:gd name="connsiteX14" fmla="*/ 29478 w 538101"/>
                <a:gd name="connsiteY14" fmla="*/ 44862 h 1143228"/>
                <a:gd name="connsiteX15" fmla="*/ 175528 w 538101"/>
                <a:gd name="connsiteY15" fmla="*/ 229012 h 114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8101" h="1143228">
                  <a:moveTo>
                    <a:pt x="175528" y="229012"/>
                  </a:moveTo>
                  <a:cubicBezTo>
                    <a:pt x="170766" y="224779"/>
                    <a:pt x="-14443" y="44333"/>
                    <a:pt x="903" y="19462"/>
                  </a:cubicBezTo>
                  <a:cubicBezTo>
                    <a:pt x="16249" y="-5409"/>
                    <a:pt x="218391" y="70791"/>
                    <a:pt x="267603" y="79787"/>
                  </a:cubicBezTo>
                  <a:cubicBezTo>
                    <a:pt x="316815" y="88783"/>
                    <a:pt x="265486" y="46450"/>
                    <a:pt x="296178" y="73437"/>
                  </a:cubicBezTo>
                  <a:cubicBezTo>
                    <a:pt x="326870" y="100424"/>
                    <a:pt x="423707" y="149108"/>
                    <a:pt x="451753" y="241712"/>
                  </a:cubicBezTo>
                  <a:cubicBezTo>
                    <a:pt x="479799" y="334316"/>
                    <a:pt x="451224" y="579850"/>
                    <a:pt x="464453" y="629062"/>
                  </a:cubicBezTo>
                  <a:cubicBezTo>
                    <a:pt x="477682" y="678275"/>
                    <a:pt x="540124" y="456554"/>
                    <a:pt x="531128" y="536987"/>
                  </a:cubicBezTo>
                  <a:cubicBezTo>
                    <a:pt x="522132" y="617420"/>
                    <a:pt x="424236" y="1034404"/>
                    <a:pt x="410478" y="1111662"/>
                  </a:cubicBezTo>
                  <a:cubicBezTo>
                    <a:pt x="396720" y="1188920"/>
                    <a:pt x="427411" y="1113778"/>
                    <a:pt x="448578" y="1000537"/>
                  </a:cubicBezTo>
                  <a:cubicBezTo>
                    <a:pt x="469745" y="887296"/>
                    <a:pt x="531128" y="510529"/>
                    <a:pt x="537478" y="432212"/>
                  </a:cubicBezTo>
                  <a:cubicBezTo>
                    <a:pt x="543828" y="353895"/>
                    <a:pt x="499907" y="558683"/>
                    <a:pt x="486678" y="530637"/>
                  </a:cubicBezTo>
                  <a:cubicBezTo>
                    <a:pt x="473449" y="502591"/>
                    <a:pt x="484561" y="342254"/>
                    <a:pt x="458103" y="263937"/>
                  </a:cubicBezTo>
                  <a:cubicBezTo>
                    <a:pt x="431645" y="185620"/>
                    <a:pt x="391957" y="104658"/>
                    <a:pt x="327928" y="60737"/>
                  </a:cubicBezTo>
                  <a:cubicBezTo>
                    <a:pt x="263899" y="16816"/>
                    <a:pt x="123670" y="3058"/>
                    <a:pt x="73928" y="412"/>
                  </a:cubicBezTo>
                  <a:cubicBezTo>
                    <a:pt x="24186" y="-2234"/>
                    <a:pt x="10957" y="7291"/>
                    <a:pt x="29478" y="44862"/>
                  </a:cubicBezTo>
                  <a:cubicBezTo>
                    <a:pt x="47999" y="82433"/>
                    <a:pt x="180290" y="233245"/>
                    <a:pt x="175528" y="229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12D276C7-4F8D-B026-B88B-802D40FC0651}"/>
                </a:ext>
              </a:extLst>
            </p:cNvPr>
            <p:cNvSpPr/>
            <p:nvPr/>
          </p:nvSpPr>
          <p:spPr>
            <a:xfrm>
              <a:off x="4046283" y="4637504"/>
              <a:ext cx="1363957" cy="535503"/>
            </a:xfrm>
            <a:custGeom>
              <a:avLst/>
              <a:gdLst>
                <a:gd name="connsiteX0" fmla="*/ 1842 w 1363957"/>
                <a:gd name="connsiteY0" fmla="*/ 1171 h 535503"/>
                <a:gd name="connsiteX1" fmla="*/ 722567 w 1363957"/>
                <a:gd name="connsiteY1" fmla="*/ 325021 h 535503"/>
                <a:gd name="connsiteX2" fmla="*/ 659067 w 1363957"/>
                <a:gd name="connsiteY2" fmla="*/ 302796 h 535503"/>
                <a:gd name="connsiteX3" fmla="*/ 1341692 w 1363957"/>
                <a:gd name="connsiteY3" fmla="*/ 528221 h 535503"/>
                <a:gd name="connsiteX4" fmla="*/ 1151192 w 1363957"/>
                <a:gd name="connsiteY4" fmla="*/ 467896 h 535503"/>
                <a:gd name="connsiteX5" fmla="*/ 684467 w 1363957"/>
                <a:gd name="connsiteY5" fmla="*/ 344071 h 535503"/>
                <a:gd name="connsiteX6" fmla="*/ 767017 w 1363957"/>
                <a:gd name="connsiteY6" fmla="*/ 363121 h 535503"/>
                <a:gd name="connsiteX7" fmla="*/ 366967 w 1363957"/>
                <a:gd name="connsiteY7" fmla="*/ 156746 h 535503"/>
                <a:gd name="connsiteX8" fmla="*/ 509842 w 1363957"/>
                <a:gd name="connsiteY8" fmla="*/ 213896 h 535503"/>
                <a:gd name="connsiteX9" fmla="*/ 1842 w 1363957"/>
                <a:gd name="connsiteY9" fmla="*/ 1171 h 53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957" h="535503">
                  <a:moveTo>
                    <a:pt x="1842" y="1171"/>
                  </a:moveTo>
                  <a:cubicBezTo>
                    <a:pt x="37296" y="19692"/>
                    <a:pt x="613030" y="274750"/>
                    <a:pt x="722567" y="325021"/>
                  </a:cubicBezTo>
                  <a:cubicBezTo>
                    <a:pt x="832104" y="375292"/>
                    <a:pt x="659067" y="302796"/>
                    <a:pt x="659067" y="302796"/>
                  </a:cubicBezTo>
                  <a:lnTo>
                    <a:pt x="1341692" y="528221"/>
                  </a:lnTo>
                  <a:cubicBezTo>
                    <a:pt x="1423713" y="555738"/>
                    <a:pt x="1260729" y="498588"/>
                    <a:pt x="1151192" y="467896"/>
                  </a:cubicBezTo>
                  <a:cubicBezTo>
                    <a:pt x="1041655" y="437204"/>
                    <a:pt x="748496" y="361533"/>
                    <a:pt x="684467" y="344071"/>
                  </a:cubicBezTo>
                  <a:cubicBezTo>
                    <a:pt x="620438" y="326609"/>
                    <a:pt x="819933" y="394342"/>
                    <a:pt x="767017" y="363121"/>
                  </a:cubicBezTo>
                  <a:cubicBezTo>
                    <a:pt x="714101" y="331900"/>
                    <a:pt x="409830" y="181617"/>
                    <a:pt x="366967" y="156746"/>
                  </a:cubicBezTo>
                  <a:cubicBezTo>
                    <a:pt x="324105" y="131875"/>
                    <a:pt x="565934" y="238238"/>
                    <a:pt x="509842" y="213896"/>
                  </a:cubicBezTo>
                  <a:cubicBezTo>
                    <a:pt x="453750" y="189554"/>
                    <a:pt x="-33612" y="-17350"/>
                    <a:pt x="1842" y="1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5D07FF4E-B133-5EB9-4299-C942E1B6FB06}"/>
                </a:ext>
              </a:extLst>
            </p:cNvPr>
            <p:cNvSpPr/>
            <p:nvPr/>
          </p:nvSpPr>
          <p:spPr>
            <a:xfrm>
              <a:off x="4283074" y="5086308"/>
              <a:ext cx="422826" cy="241664"/>
            </a:xfrm>
            <a:custGeom>
              <a:avLst/>
              <a:gdLst>
                <a:gd name="connsiteX0" fmla="*/ 1 w 422826"/>
                <a:gd name="connsiteY0" fmla="*/ 42 h 241664"/>
                <a:gd name="connsiteX1" fmla="*/ 273051 w 422826"/>
                <a:gd name="connsiteY1" fmla="*/ 152442 h 241664"/>
                <a:gd name="connsiteX2" fmla="*/ 422276 w 422826"/>
                <a:gd name="connsiteY2" fmla="*/ 196892 h 241664"/>
                <a:gd name="connsiteX3" fmla="*/ 327026 w 422826"/>
                <a:gd name="connsiteY3" fmla="*/ 215942 h 241664"/>
                <a:gd name="connsiteX4" fmla="*/ 184151 w 422826"/>
                <a:gd name="connsiteY4" fmla="*/ 241342 h 241664"/>
                <a:gd name="connsiteX5" fmla="*/ 314326 w 422826"/>
                <a:gd name="connsiteY5" fmla="*/ 196892 h 241664"/>
                <a:gd name="connsiteX6" fmla="*/ 276226 w 422826"/>
                <a:gd name="connsiteY6" fmla="*/ 168317 h 241664"/>
                <a:gd name="connsiteX7" fmla="*/ 1 w 422826"/>
                <a:gd name="connsiteY7" fmla="*/ 42 h 2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26" h="241664">
                  <a:moveTo>
                    <a:pt x="1" y="42"/>
                  </a:moveTo>
                  <a:cubicBezTo>
                    <a:pt x="-528" y="-2604"/>
                    <a:pt x="202672" y="119634"/>
                    <a:pt x="273051" y="152442"/>
                  </a:cubicBezTo>
                  <a:cubicBezTo>
                    <a:pt x="343430" y="185250"/>
                    <a:pt x="413280" y="186309"/>
                    <a:pt x="422276" y="196892"/>
                  </a:cubicBezTo>
                  <a:cubicBezTo>
                    <a:pt x="431272" y="207475"/>
                    <a:pt x="327026" y="215942"/>
                    <a:pt x="327026" y="215942"/>
                  </a:cubicBezTo>
                  <a:cubicBezTo>
                    <a:pt x="287339" y="223350"/>
                    <a:pt x="186268" y="244517"/>
                    <a:pt x="184151" y="241342"/>
                  </a:cubicBezTo>
                  <a:cubicBezTo>
                    <a:pt x="182034" y="238167"/>
                    <a:pt x="298980" y="209063"/>
                    <a:pt x="314326" y="196892"/>
                  </a:cubicBezTo>
                  <a:cubicBezTo>
                    <a:pt x="329672" y="184721"/>
                    <a:pt x="332847" y="199538"/>
                    <a:pt x="276226" y="168317"/>
                  </a:cubicBezTo>
                  <a:cubicBezTo>
                    <a:pt x="219605" y="137096"/>
                    <a:pt x="530" y="2688"/>
                    <a:pt x="1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CEB7CC76-D958-3043-4E44-2CF733B8A402}"/>
                </a:ext>
              </a:extLst>
            </p:cNvPr>
            <p:cNvSpPr/>
            <p:nvPr/>
          </p:nvSpPr>
          <p:spPr>
            <a:xfrm>
              <a:off x="3223153" y="2873282"/>
              <a:ext cx="358606" cy="1046398"/>
            </a:xfrm>
            <a:custGeom>
              <a:avLst/>
              <a:gdLst>
                <a:gd name="connsiteX0" fmla="*/ 212197 w 358606"/>
                <a:gd name="connsiteY0" fmla="*/ 93 h 1046398"/>
                <a:gd name="connsiteX1" fmla="*/ 43922 w 358606"/>
                <a:gd name="connsiteY1" fmla="*/ 333468 h 1046398"/>
                <a:gd name="connsiteX2" fmla="*/ 135997 w 358606"/>
                <a:gd name="connsiteY2" fmla="*/ 625568 h 1046398"/>
                <a:gd name="connsiteX3" fmla="*/ 88372 w 358606"/>
                <a:gd name="connsiteY3" fmla="*/ 600168 h 1046398"/>
                <a:gd name="connsiteX4" fmla="*/ 345547 w 358606"/>
                <a:gd name="connsiteY4" fmla="*/ 1019268 h 1046398"/>
                <a:gd name="connsiteX5" fmla="*/ 323322 w 358606"/>
                <a:gd name="connsiteY5" fmla="*/ 1006568 h 1046398"/>
                <a:gd name="connsiteX6" fmla="*/ 2647 w 358606"/>
                <a:gd name="connsiteY6" fmla="*/ 841468 h 1046398"/>
                <a:gd name="connsiteX7" fmla="*/ 278872 w 358606"/>
                <a:gd name="connsiteY7" fmla="*/ 958943 h 1046398"/>
                <a:gd name="connsiteX8" fmla="*/ 247122 w 358606"/>
                <a:gd name="connsiteY8" fmla="*/ 863693 h 1046398"/>
                <a:gd name="connsiteX9" fmla="*/ 164572 w 358606"/>
                <a:gd name="connsiteY9" fmla="*/ 663668 h 1046398"/>
                <a:gd name="connsiteX10" fmla="*/ 31222 w 358606"/>
                <a:gd name="connsiteY10" fmla="*/ 498568 h 1046398"/>
                <a:gd name="connsiteX11" fmla="*/ 237597 w 358606"/>
                <a:gd name="connsiteY11" fmla="*/ 187418 h 1046398"/>
                <a:gd name="connsiteX12" fmla="*/ 47097 w 358606"/>
                <a:gd name="connsiteY12" fmla="*/ 425543 h 1046398"/>
                <a:gd name="connsiteX13" fmla="*/ 31222 w 358606"/>
                <a:gd name="connsiteY13" fmla="*/ 327118 h 1046398"/>
                <a:gd name="connsiteX14" fmla="*/ 37572 w 358606"/>
                <a:gd name="connsiteY14" fmla="*/ 250918 h 1046398"/>
                <a:gd name="connsiteX15" fmla="*/ 8997 w 358606"/>
                <a:gd name="connsiteY15" fmla="*/ 298543 h 1046398"/>
                <a:gd name="connsiteX16" fmla="*/ 212197 w 358606"/>
                <a:gd name="connsiteY16" fmla="*/ 93 h 104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606" h="1046398">
                  <a:moveTo>
                    <a:pt x="212197" y="93"/>
                  </a:moveTo>
                  <a:cubicBezTo>
                    <a:pt x="218018" y="5914"/>
                    <a:pt x="56622" y="229222"/>
                    <a:pt x="43922" y="333468"/>
                  </a:cubicBezTo>
                  <a:cubicBezTo>
                    <a:pt x="31222" y="437714"/>
                    <a:pt x="128589" y="581118"/>
                    <a:pt x="135997" y="625568"/>
                  </a:cubicBezTo>
                  <a:cubicBezTo>
                    <a:pt x="143405" y="670018"/>
                    <a:pt x="53447" y="534551"/>
                    <a:pt x="88372" y="600168"/>
                  </a:cubicBezTo>
                  <a:cubicBezTo>
                    <a:pt x="123297" y="665785"/>
                    <a:pt x="306389" y="951535"/>
                    <a:pt x="345547" y="1019268"/>
                  </a:cubicBezTo>
                  <a:cubicBezTo>
                    <a:pt x="384705" y="1087001"/>
                    <a:pt x="323322" y="1006568"/>
                    <a:pt x="323322" y="1006568"/>
                  </a:cubicBezTo>
                  <a:cubicBezTo>
                    <a:pt x="266172" y="976935"/>
                    <a:pt x="10055" y="849406"/>
                    <a:pt x="2647" y="841468"/>
                  </a:cubicBezTo>
                  <a:cubicBezTo>
                    <a:pt x="-4761" y="833531"/>
                    <a:pt x="238126" y="955239"/>
                    <a:pt x="278872" y="958943"/>
                  </a:cubicBezTo>
                  <a:cubicBezTo>
                    <a:pt x="319618" y="962647"/>
                    <a:pt x="266172" y="912906"/>
                    <a:pt x="247122" y="863693"/>
                  </a:cubicBezTo>
                  <a:cubicBezTo>
                    <a:pt x="228072" y="814481"/>
                    <a:pt x="200555" y="724522"/>
                    <a:pt x="164572" y="663668"/>
                  </a:cubicBezTo>
                  <a:cubicBezTo>
                    <a:pt x="128589" y="602814"/>
                    <a:pt x="19051" y="577943"/>
                    <a:pt x="31222" y="498568"/>
                  </a:cubicBezTo>
                  <a:cubicBezTo>
                    <a:pt x="43393" y="419193"/>
                    <a:pt x="234951" y="199589"/>
                    <a:pt x="237597" y="187418"/>
                  </a:cubicBezTo>
                  <a:cubicBezTo>
                    <a:pt x="240243" y="175247"/>
                    <a:pt x="81493" y="402260"/>
                    <a:pt x="47097" y="425543"/>
                  </a:cubicBezTo>
                  <a:cubicBezTo>
                    <a:pt x="12701" y="448826"/>
                    <a:pt x="32809" y="356222"/>
                    <a:pt x="31222" y="327118"/>
                  </a:cubicBezTo>
                  <a:cubicBezTo>
                    <a:pt x="29635" y="298014"/>
                    <a:pt x="41276" y="255680"/>
                    <a:pt x="37572" y="250918"/>
                  </a:cubicBezTo>
                  <a:cubicBezTo>
                    <a:pt x="33868" y="246156"/>
                    <a:pt x="-21166" y="335585"/>
                    <a:pt x="8997" y="298543"/>
                  </a:cubicBezTo>
                  <a:cubicBezTo>
                    <a:pt x="39160" y="261501"/>
                    <a:pt x="206376" y="-5728"/>
                    <a:pt x="212197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82832959-D403-AB0D-C50E-F5A281915C9E}"/>
                </a:ext>
              </a:extLst>
            </p:cNvPr>
            <p:cNvSpPr/>
            <p:nvPr/>
          </p:nvSpPr>
          <p:spPr>
            <a:xfrm>
              <a:off x="3295566" y="2850873"/>
              <a:ext cx="780490" cy="1044713"/>
            </a:xfrm>
            <a:custGeom>
              <a:avLst/>
              <a:gdLst>
                <a:gd name="connsiteX0" fmla="*/ 60409 w 780490"/>
                <a:gd name="connsiteY0" fmla="*/ 1032152 h 1044713"/>
                <a:gd name="connsiteX1" fmla="*/ 76284 w 780490"/>
                <a:gd name="connsiteY1" fmla="*/ 489227 h 1044713"/>
                <a:gd name="connsiteX2" fmla="*/ 292184 w 780490"/>
                <a:gd name="connsiteY2" fmla="*/ 120927 h 1044713"/>
                <a:gd name="connsiteX3" fmla="*/ 765259 w 780490"/>
                <a:gd name="connsiteY3" fmla="*/ 6627 h 1044713"/>
                <a:gd name="connsiteX4" fmla="*/ 673184 w 780490"/>
                <a:gd name="connsiteY4" fmla="*/ 12977 h 1044713"/>
                <a:gd name="connsiteX5" fmla="*/ 358859 w 780490"/>
                <a:gd name="connsiteY5" fmla="*/ 25677 h 1044713"/>
                <a:gd name="connsiteX6" fmla="*/ 533484 w 780490"/>
                <a:gd name="connsiteY6" fmla="*/ 47902 h 1044713"/>
                <a:gd name="connsiteX7" fmla="*/ 355684 w 780490"/>
                <a:gd name="connsiteY7" fmla="*/ 98702 h 1044713"/>
                <a:gd name="connsiteX8" fmla="*/ 104859 w 780490"/>
                <a:gd name="connsiteY8" fmla="*/ 387627 h 1044713"/>
                <a:gd name="connsiteX9" fmla="*/ 120734 w 780490"/>
                <a:gd name="connsiteY9" fmla="*/ 365402 h 1044713"/>
                <a:gd name="connsiteX10" fmla="*/ 63584 w 780490"/>
                <a:gd name="connsiteY10" fmla="*/ 495577 h 1044713"/>
                <a:gd name="connsiteX11" fmla="*/ 54059 w 780490"/>
                <a:gd name="connsiteY11" fmla="*/ 628927 h 1044713"/>
                <a:gd name="connsiteX12" fmla="*/ 84 w 780490"/>
                <a:gd name="connsiteY12" fmla="*/ 501927 h 1044713"/>
                <a:gd name="connsiteX13" fmla="*/ 41359 w 780490"/>
                <a:gd name="connsiteY13" fmla="*/ 667027 h 1044713"/>
                <a:gd name="connsiteX14" fmla="*/ 31834 w 780490"/>
                <a:gd name="connsiteY14" fmla="*/ 854352 h 1044713"/>
                <a:gd name="connsiteX15" fmla="*/ 60409 w 780490"/>
                <a:gd name="connsiteY15" fmla="*/ 1032152 h 10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490" h="1044713">
                  <a:moveTo>
                    <a:pt x="60409" y="1032152"/>
                  </a:moveTo>
                  <a:cubicBezTo>
                    <a:pt x="67817" y="971298"/>
                    <a:pt x="37655" y="641098"/>
                    <a:pt x="76284" y="489227"/>
                  </a:cubicBezTo>
                  <a:cubicBezTo>
                    <a:pt x="114913" y="337356"/>
                    <a:pt x="177355" y="201360"/>
                    <a:pt x="292184" y="120927"/>
                  </a:cubicBezTo>
                  <a:cubicBezTo>
                    <a:pt x="407013" y="40494"/>
                    <a:pt x="701759" y="24619"/>
                    <a:pt x="765259" y="6627"/>
                  </a:cubicBezTo>
                  <a:cubicBezTo>
                    <a:pt x="828759" y="-11365"/>
                    <a:pt x="673184" y="12977"/>
                    <a:pt x="673184" y="12977"/>
                  </a:cubicBezTo>
                  <a:cubicBezTo>
                    <a:pt x="605451" y="16152"/>
                    <a:pt x="382142" y="19856"/>
                    <a:pt x="358859" y="25677"/>
                  </a:cubicBezTo>
                  <a:cubicBezTo>
                    <a:pt x="335576" y="31498"/>
                    <a:pt x="534013" y="35731"/>
                    <a:pt x="533484" y="47902"/>
                  </a:cubicBezTo>
                  <a:cubicBezTo>
                    <a:pt x="532955" y="60073"/>
                    <a:pt x="427122" y="42081"/>
                    <a:pt x="355684" y="98702"/>
                  </a:cubicBezTo>
                  <a:cubicBezTo>
                    <a:pt x="284247" y="155323"/>
                    <a:pt x="104859" y="387627"/>
                    <a:pt x="104859" y="387627"/>
                  </a:cubicBezTo>
                  <a:cubicBezTo>
                    <a:pt x="65701" y="432077"/>
                    <a:pt x="127613" y="347410"/>
                    <a:pt x="120734" y="365402"/>
                  </a:cubicBezTo>
                  <a:cubicBezTo>
                    <a:pt x="113855" y="383394"/>
                    <a:pt x="74696" y="451656"/>
                    <a:pt x="63584" y="495577"/>
                  </a:cubicBezTo>
                  <a:cubicBezTo>
                    <a:pt x="52472" y="539498"/>
                    <a:pt x="64642" y="627869"/>
                    <a:pt x="54059" y="628927"/>
                  </a:cubicBezTo>
                  <a:cubicBezTo>
                    <a:pt x="43476" y="629985"/>
                    <a:pt x="2201" y="495577"/>
                    <a:pt x="84" y="501927"/>
                  </a:cubicBezTo>
                  <a:cubicBezTo>
                    <a:pt x="-2033" y="508277"/>
                    <a:pt x="36067" y="608290"/>
                    <a:pt x="41359" y="667027"/>
                  </a:cubicBezTo>
                  <a:cubicBezTo>
                    <a:pt x="46651" y="725764"/>
                    <a:pt x="27071" y="792439"/>
                    <a:pt x="31834" y="854352"/>
                  </a:cubicBezTo>
                  <a:cubicBezTo>
                    <a:pt x="36596" y="916264"/>
                    <a:pt x="53001" y="1093006"/>
                    <a:pt x="60409" y="1032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E65C9D9-60DE-BC9C-8C87-0D2EE37BF04E}"/>
                </a:ext>
              </a:extLst>
            </p:cNvPr>
            <p:cNvSpPr/>
            <p:nvPr/>
          </p:nvSpPr>
          <p:spPr>
            <a:xfrm>
              <a:off x="3575559" y="3042409"/>
              <a:ext cx="1076333" cy="713949"/>
            </a:xfrm>
            <a:custGeom>
              <a:avLst/>
              <a:gdLst>
                <a:gd name="connsiteX0" fmla="*/ 72516 w 1076333"/>
                <a:gd name="connsiteY0" fmla="*/ 707266 h 713949"/>
                <a:gd name="connsiteX1" fmla="*/ 66166 w 1076333"/>
                <a:gd name="connsiteY1" fmla="*/ 513591 h 713949"/>
                <a:gd name="connsiteX2" fmla="*/ 2666 w 1076333"/>
                <a:gd name="connsiteY2" fmla="*/ 364366 h 713949"/>
                <a:gd name="connsiteX3" fmla="*/ 167766 w 1076333"/>
                <a:gd name="connsiteY3" fmla="*/ 211966 h 713949"/>
                <a:gd name="connsiteX4" fmla="*/ 53466 w 1076333"/>
                <a:gd name="connsiteY4" fmla="*/ 161166 h 713949"/>
                <a:gd name="connsiteX5" fmla="*/ 513841 w 1076333"/>
                <a:gd name="connsiteY5" fmla="*/ 56391 h 713949"/>
                <a:gd name="connsiteX6" fmla="*/ 380491 w 1076333"/>
                <a:gd name="connsiteY6" fmla="*/ 2416 h 713949"/>
                <a:gd name="connsiteX7" fmla="*/ 1059941 w 1076333"/>
                <a:gd name="connsiteY7" fmla="*/ 132591 h 713949"/>
                <a:gd name="connsiteX8" fmla="*/ 815466 w 1076333"/>
                <a:gd name="connsiteY8" fmla="*/ 88141 h 713949"/>
                <a:gd name="connsiteX9" fmla="*/ 259841 w 1076333"/>
                <a:gd name="connsiteY9" fmla="*/ 5591 h 713949"/>
                <a:gd name="connsiteX10" fmla="*/ 475741 w 1076333"/>
                <a:gd name="connsiteY10" fmla="*/ 43691 h 713949"/>
                <a:gd name="connsiteX11" fmla="*/ 336041 w 1076333"/>
                <a:gd name="connsiteY11" fmla="*/ 104016 h 713949"/>
                <a:gd name="connsiteX12" fmla="*/ 9016 w 1076333"/>
                <a:gd name="connsiteY12" fmla="*/ 167516 h 713949"/>
                <a:gd name="connsiteX13" fmla="*/ 136016 w 1076333"/>
                <a:gd name="connsiteY13" fmla="*/ 183391 h 713949"/>
                <a:gd name="connsiteX14" fmla="*/ 37591 w 1076333"/>
                <a:gd name="connsiteY14" fmla="*/ 300866 h 713949"/>
                <a:gd name="connsiteX15" fmla="*/ 34416 w 1076333"/>
                <a:gd name="connsiteY15" fmla="*/ 380241 h 713949"/>
                <a:gd name="connsiteX16" fmla="*/ 2666 w 1076333"/>
                <a:gd name="connsiteY16" fmla="*/ 253241 h 713949"/>
                <a:gd name="connsiteX17" fmla="*/ 72516 w 1076333"/>
                <a:gd name="connsiteY17" fmla="*/ 707266 h 7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333" h="713949">
                  <a:moveTo>
                    <a:pt x="72516" y="707266"/>
                  </a:moveTo>
                  <a:cubicBezTo>
                    <a:pt x="83099" y="750658"/>
                    <a:pt x="77808" y="570741"/>
                    <a:pt x="66166" y="513591"/>
                  </a:cubicBezTo>
                  <a:cubicBezTo>
                    <a:pt x="54524" y="456441"/>
                    <a:pt x="-14267" y="414637"/>
                    <a:pt x="2666" y="364366"/>
                  </a:cubicBezTo>
                  <a:cubicBezTo>
                    <a:pt x="19599" y="314095"/>
                    <a:pt x="159299" y="245833"/>
                    <a:pt x="167766" y="211966"/>
                  </a:cubicBezTo>
                  <a:cubicBezTo>
                    <a:pt x="176233" y="178099"/>
                    <a:pt x="-4213" y="187095"/>
                    <a:pt x="53466" y="161166"/>
                  </a:cubicBezTo>
                  <a:cubicBezTo>
                    <a:pt x="111145" y="135237"/>
                    <a:pt x="459337" y="82849"/>
                    <a:pt x="513841" y="56391"/>
                  </a:cubicBezTo>
                  <a:cubicBezTo>
                    <a:pt x="568345" y="29933"/>
                    <a:pt x="289474" y="-10284"/>
                    <a:pt x="380491" y="2416"/>
                  </a:cubicBezTo>
                  <a:cubicBezTo>
                    <a:pt x="471508" y="15116"/>
                    <a:pt x="987445" y="118304"/>
                    <a:pt x="1059941" y="132591"/>
                  </a:cubicBezTo>
                  <a:cubicBezTo>
                    <a:pt x="1132437" y="146878"/>
                    <a:pt x="948816" y="109308"/>
                    <a:pt x="815466" y="88141"/>
                  </a:cubicBezTo>
                  <a:cubicBezTo>
                    <a:pt x="682116" y="66974"/>
                    <a:pt x="316462" y="12999"/>
                    <a:pt x="259841" y="5591"/>
                  </a:cubicBezTo>
                  <a:cubicBezTo>
                    <a:pt x="203220" y="-1817"/>
                    <a:pt x="463041" y="27287"/>
                    <a:pt x="475741" y="43691"/>
                  </a:cubicBezTo>
                  <a:cubicBezTo>
                    <a:pt x="488441" y="60095"/>
                    <a:pt x="413829" y="83378"/>
                    <a:pt x="336041" y="104016"/>
                  </a:cubicBezTo>
                  <a:cubicBezTo>
                    <a:pt x="258254" y="124653"/>
                    <a:pt x="42353" y="154287"/>
                    <a:pt x="9016" y="167516"/>
                  </a:cubicBezTo>
                  <a:cubicBezTo>
                    <a:pt x="-24321" y="180745"/>
                    <a:pt x="131254" y="161166"/>
                    <a:pt x="136016" y="183391"/>
                  </a:cubicBezTo>
                  <a:cubicBezTo>
                    <a:pt x="140779" y="205616"/>
                    <a:pt x="54524" y="268058"/>
                    <a:pt x="37591" y="300866"/>
                  </a:cubicBezTo>
                  <a:cubicBezTo>
                    <a:pt x="20658" y="333674"/>
                    <a:pt x="40237" y="388178"/>
                    <a:pt x="34416" y="380241"/>
                  </a:cubicBezTo>
                  <a:cubicBezTo>
                    <a:pt x="28595" y="372304"/>
                    <a:pt x="-6330" y="196620"/>
                    <a:pt x="2666" y="253241"/>
                  </a:cubicBezTo>
                  <a:cubicBezTo>
                    <a:pt x="11662" y="309862"/>
                    <a:pt x="61933" y="663874"/>
                    <a:pt x="72516" y="70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EE15415A-BB7C-3B8B-4601-8BFACF055915}"/>
                </a:ext>
              </a:extLst>
            </p:cNvPr>
            <p:cNvSpPr/>
            <p:nvPr/>
          </p:nvSpPr>
          <p:spPr>
            <a:xfrm>
              <a:off x="3717866" y="3252264"/>
              <a:ext cx="811924" cy="767792"/>
            </a:xfrm>
            <a:custGeom>
              <a:avLst/>
              <a:gdLst>
                <a:gd name="connsiteX0" fmla="*/ 59 w 811924"/>
                <a:gd name="connsiteY0" fmla="*/ 170386 h 767792"/>
                <a:gd name="connsiteX1" fmla="*/ 377884 w 811924"/>
                <a:gd name="connsiteY1" fmla="*/ 43386 h 767792"/>
                <a:gd name="connsiteX2" fmla="*/ 609659 w 811924"/>
                <a:gd name="connsiteY2" fmla="*/ 319611 h 767792"/>
                <a:gd name="connsiteX3" fmla="*/ 619184 w 811924"/>
                <a:gd name="connsiteY3" fmla="*/ 233886 h 767792"/>
                <a:gd name="connsiteX4" fmla="*/ 800159 w 811924"/>
                <a:gd name="connsiteY4" fmla="*/ 741886 h 767792"/>
                <a:gd name="connsiteX5" fmla="*/ 765234 w 811924"/>
                <a:gd name="connsiteY5" fmla="*/ 627586 h 767792"/>
                <a:gd name="connsiteX6" fmla="*/ 530284 w 811924"/>
                <a:gd name="connsiteY6" fmla="*/ 62436 h 767792"/>
                <a:gd name="connsiteX7" fmla="*/ 555684 w 811924"/>
                <a:gd name="connsiteY7" fmla="*/ 148161 h 767792"/>
                <a:gd name="connsiteX8" fmla="*/ 400109 w 811924"/>
                <a:gd name="connsiteY8" fmla="*/ 5286 h 767792"/>
                <a:gd name="connsiteX9" fmla="*/ 276284 w 811924"/>
                <a:gd name="connsiteY9" fmla="*/ 65611 h 767792"/>
                <a:gd name="connsiteX10" fmla="*/ 406459 w 811924"/>
                <a:gd name="connsiteY10" fmla="*/ 2111 h 767792"/>
                <a:gd name="connsiteX11" fmla="*/ 59 w 811924"/>
                <a:gd name="connsiteY11" fmla="*/ 170386 h 7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1924" h="767792">
                  <a:moveTo>
                    <a:pt x="59" y="170386"/>
                  </a:moveTo>
                  <a:cubicBezTo>
                    <a:pt x="-4703" y="177265"/>
                    <a:pt x="276284" y="18515"/>
                    <a:pt x="377884" y="43386"/>
                  </a:cubicBezTo>
                  <a:cubicBezTo>
                    <a:pt x="479484" y="68257"/>
                    <a:pt x="569442" y="287861"/>
                    <a:pt x="609659" y="319611"/>
                  </a:cubicBezTo>
                  <a:cubicBezTo>
                    <a:pt x="649876" y="351361"/>
                    <a:pt x="587434" y="163507"/>
                    <a:pt x="619184" y="233886"/>
                  </a:cubicBezTo>
                  <a:cubicBezTo>
                    <a:pt x="650934" y="304265"/>
                    <a:pt x="775817" y="676269"/>
                    <a:pt x="800159" y="741886"/>
                  </a:cubicBezTo>
                  <a:cubicBezTo>
                    <a:pt x="824501" y="807503"/>
                    <a:pt x="810213" y="740828"/>
                    <a:pt x="765234" y="627586"/>
                  </a:cubicBezTo>
                  <a:cubicBezTo>
                    <a:pt x="720255" y="514344"/>
                    <a:pt x="565209" y="142340"/>
                    <a:pt x="530284" y="62436"/>
                  </a:cubicBezTo>
                  <a:cubicBezTo>
                    <a:pt x="495359" y="-17468"/>
                    <a:pt x="577380" y="157686"/>
                    <a:pt x="555684" y="148161"/>
                  </a:cubicBezTo>
                  <a:cubicBezTo>
                    <a:pt x="533988" y="138636"/>
                    <a:pt x="446676" y="19044"/>
                    <a:pt x="400109" y="5286"/>
                  </a:cubicBezTo>
                  <a:cubicBezTo>
                    <a:pt x="353542" y="-8472"/>
                    <a:pt x="275226" y="66140"/>
                    <a:pt x="276284" y="65611"/>
                  </a:cubicBezTo>
                  <a:cubicBezTo>
                    <a:pt x="277342" y="65082"/>
                    <a:pt x="451438" y="-13764"/>
                    <a:pt x="406459" y="2111"/>
                  </a:cubicBezTo>
                  <a:cubicBezTo>
                    <a:pt x="361480" y="17986"/>
                    <a:pt x="4821" y="163507"/>
                    <a:pt x="59" y="170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14CF6CFB-5F0B-4E27-E948-A80E7598A1DD}"/>
                </a:ext>
              </a:extLst>
            </p:cNvPr>
            <p:cNvSpPr/>
            <p:nvPr/>
          </p:nvSpPr>
          <p:spPr>
            <a:xfrm>
              <a:off x="4130589" y="2818262"/>
              <a:ext cx="118052" cy="179288"/>
            </a:xfrm>
            <a:custGeom>
              <a:avLst/>
              <a:gdLst>
                <a:gd name="connsiteX0" fmla="*/ 86 w 118052"/>
                <a:gd name="connsiteY0" fmla="*/ 178938 h 179288"/>
                <a:gd name="connsiteX1" fmla="*/ 92161 w 118052"/>
                <a:gd name="connsiteY1" fmla="*/ 115438 h 179288"/>
                <a:gd name="connsiteX2" fmla="*/ 60411 w 118052"/>
                <a:gd name="connsiteY2" fmla="*/ 1138 h 179288"/>
                <a:gd name="connsiteX3" fmla="*/ 98511 w 118052"/>
                <a:gd name="connsiteY3" fmla="*/ 61463 h 179288"/>
                <a:gd name="connsiteX4" fmla="*/ 111211 w 118052"/>
                <a:gd name="connsiteY4" fmla="*/ 137663 h 179288"/>
                <a:gd name="connsiteX5" fmla="*/ 86 w 118052"/>
                <a:gd name="connsiteY5" fmla="*/ 178938 h 1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052" h="179288">
                  <a:moveTo>
                    <a:pt x="86" y="178938"/>
                  </a:moveTo>
                  <a:cubicBezTo>
                    <a:pt x="-3089" y="175234"/>
                    <a:pt x="82107" y="145071"/>
                    <a:pt x="92161" y="115438"/>
                  </a:cubicBezTo>
                  <a:cubicBezTo>
                    <a:pt x="102215" y="85805"/>
                    <a:pt x="59353" y="10134"/>
                    <a:pt x="60411" y="1138"/>
                  </a:cubicBezTo>
                  <a:cubicBezTo>
                    <a:pt x="61469" y="-7858"/>
                    <a:pt x="90044" y="38709"/>
                    <a:pt x="98511" y="61463"/>
                  </a:cubicBezTo>
                  <a:cubicBezTo>
                    <a:pt x="106978" y="84217"/>
                    <a:pt x="129203" y="119142"/>
                    <a:pt x="111211" y="137663"/>
                  </a:cubicBezTo>
                  <a:cubicBezTo>
                    <a:pt x="93219" y="156184"/>
                    <a:pt x="3261" y="182642"/>
                    <a:pt x="86" y="178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28437E99-D4A7-673D-E943-2A3D0A05D01D}"/>
                </a:ext>
              </a:extLst>
            </p:cNvPr>
            <p:cNvSpPr/>
            <p:nvPr/>
          </p:nvSpPr>
          <p:spPr>
            <a:xfrm>
              <a:off x="4066439" y="2717430"/>
              <a:ext cx="1198633" cy="271023"/>
            </a:xfrm>
            <a:custGeom>
              <a:avLst/>
              <a:gdLst>
                <a:gd name="connsiteX0" fmla="*/ 3911 w 1198633"/>
                <a:gd name="connsiteY0" fmla="*/ 270245 h 271023"/>
                <a:gd name="connsiteX1" fmla="*/ 950061 w 1198633"/>
                <a:gd name="connsiteY1" fmla="*/ 79745 h 271023"/>
                <a:gd name="connsiteX2" fmla="*/ 896086 w 1198633"/>
                <a:gd name="connsiteY2" fmla="*/ 92445 h 271023"/>
                <a:gd name="connsiteX3" fmla="*/ 1137386 w 1198633"/>
                <a:gd name="connsiteY3" fmla="*/ 370 h 271023"/>
                <a:gd name="connsiteX4" fmla="*/ 997686 w 1198633"/>
                <a:gd name="connsiteY4" fmla="*/ 60695 h 271023"/>
                <a:gd name="connsiteX5" fmla="*/ 1051661 w 1198633"/>
                <a:gd name="connsiteY5" fmla="*/ 76570 h 271023"/>
                <a:gd name="connsiteX6" fmla="*/ 1194536 w 1198633"/>
                <a:gd name="connsiteY6" fmla="*/ 60695 h 271023"/>
                <a:gd name="connsiteX7" fmla="*/ 873861 w 1198633"/>
                <a:gd name="connsiteY7" fmla="*/ 89270 h 271023"/>
                <a:gd name="connsiteX8" fmla="*/ 562711 w 1198633"/>
                <a:gd name="connsiteY8" fmla="*/ 60695 h 271023"/>
                <a:gd name="connsiteX9" fmla="*/ 781786 w 1198633"/>
                <a:gd name="connsiteY9" fmla="*/ 101970 h 271023"/>
                <a:gd name="connsiteX10" fmla="*/ 584936 w 1198633"/>
                <a:gd name="connsiteY10" fmla="*/ 124195 h 271023"/>
                <a:gd name="connsiteX11" fmla="*/ 464286 w 1198633"/>
                <a:gd name="connsiteY11" fmla="*/ 146420 h 271023"/>
                <a:gd name="connsiteX12" fmla="*/ 607161 w 1198633"/>
                <a:gd name="connsiteY12" fmla="*/ 146420 h 271023"/>
                <a:gd name="connsiteX13" fmla="*/ 3911 w 1198633"/>
                <a:gd name="connsiteY13" fmla="*/ 270245 h 27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633" h="271023">
                  <a:moveTo>
                    <a:pt x="3911" y="270245"/>
                  </a:moveTo>
                  <a:lnTo>
                    <a:pt x="950061" y="79745"/>
                  </a:lnTo>
                  <a:cubicBezTo>
                    <a:pt x="1098757" y="50112"/>
                    <a:pt x="864865" y="105674"/>
                    <a:pt x="896086" y="92445"/>
                  </a:cubicBezTo>
                  <a:cubicBezTo>
                    <a:pt x="927307" y="79216"/>
                    <a:pt x="1120453" y="5662"/>
                    <a:pt x="1137386" y="370"/>
                  </a:cubicBezTo>
                  <a:cubicBezTo>
                    <a:pt x="1154319" y="-4922"/>
                    <a:pt x="1011974" y="47995"/>
                    <a:pt x="997686" y="60695"/>
                  </a:cubicBezTo>
                  <a:cubicBezTo>
                    <a:pt x="983399" y="73395"/>
                    <a:pt x="1018853" y="76570"/>
                    <a:pt x="1051661" y="76570"/>
                  </a:cubicBezTo>
                  <a:cubicBezTo>
                    <a:pt x="1084469" y="76570"/>
                    <a:pt x="1224169" y="58578"/>
                    <a:pt x="1194536" y="60695"/>
                  </a:cubicBezTo>
                  <a:cubicBezTo>
                    <a:pt x="1164903" y="62812"/>
                    <a:pt x="979165" y="89270"/>
                    <a:pt x="873861" y="89270"/>
                  </a:cubicBezTo>
                  <a:cubicBezTo>
                    <a:pt x="768557" y="89270"/>
                    <a:pt x="578057" y="58578"/>
                    <a:pt x="562711" y="60695"/>
                  </a:cubicBezTo>
                  <a:cubicBezTo>
                    <a:pt x="547365" y="62812"/>
                    <a:pt x="778082" y="91387"/>
                    <a:pt x="781786" y="101970"/>
                  </a:cubicBezTo>
                  <a:cubicBezTo>
                    <a:pt x="785490" y="112553"/>
                    <a:pt x="637853" y="116787"/>
                    <a:pt x="584936" y="124195"/>
                  </a:cubicBezTo>
                  <a:cubicBezTo>
                    <a:pt x="532019" y="131603"/>
                    <a:pt x="460582" y="142716"/>
                    <a:pt x="464286" y="146420"/>
                  </a:cubicBezTo>
                  <a:cubicBezTo>
                    <a:pt x="467990" y="150124"/>
                    <a:pt x="680715" y="122608"/>
                    <a:pt x="607161" y="146420"/>
                  </a:cubicBezTo>
                  <a:cubicBezTo>
                    <a:pt x="533607" y="170232"/>
                    <a:pt x="-53239" y="281358"/>
                    <a:pt x="3911" y="270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DF586B4A-8839-ED07-A632-C7B6B4EAC504}"/>
                </a:ext>
              </a:extLst>
            </p:cNvPr>
            <p:cNvSpPr/>
            <p:nvPr/>
          </p:nvSpPr>
          <p:spPr>
            <a:xfrm>
              <a:off x="4615826" y="3336099"/>
              <a:ext cx="102973" cy="1007959"/>
            </a:xfrm>
            <a:custGeom>
              <a:avLst/>
              <a:gdLst>
                <a:gd name="connsiteX0" fmla="*/ 102224 w 102973"/>
                <a:gd name="connsiteY0" fmla="*/ 826 h 1007959"/>
                <a:gd name="connsiteX1" fmla="*/ 624 w 102973"/>
                <a:gd name="connsiteY1" fmla="*/ 343726 h 1007959"/>
                <a:gd name="connsiteX2" fmla="*/ 57774 w 102973"/>
                <a:gd name="connsiteY2" fmla="*/ 264351 h 1007959"/>
                <a:gd name="connsiteX3" fmla="*/ 22849 w 102973"/>
                <a:gd name="connsiteY3" fmla="*/ 985076 h 1007959"/>
                <a:gd name="connsiteX4" fmla="*/ 35549 w 102973"/>
                <a:gd name="connsiteY4" fmla="*/ 769176 h 1007959"/>
                <a:gd name="connsiteX5" fmla="*/ 99049 w 102973"/>
                <a:gd name="connsiteY5" fmla="*/ 175451 h 1007959"/>
                <a:gd name="connsiteX6" fmla="*/ 48249 w 102973"/>
                <a:gd name="connsiteY6" fmla="*/ 245301 h 1007959"/>
                <a:gd name="connsiteX7" fmla="*/ 102224 w 102973"/>
                <a:gd name="connsiteY7" fmla="*/ 826 h 100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973" h="1007959">
                  <a:moveTo>
                    <a:pt x="102224" y="826"/>
                  </a:moveTo>
                  <a:cubicBezTo>
                    <a:pt x="94286" y="17230"/>
                    <a:pt x="8032" y="299805"/>
                    <a:pt x="624" y="343726"/>
                  </a:cubicBezTo>
                  <a:cubicBezTo>
                    <a:pt x="-6784" y="387647"/>
                    <a:pt x="54070" y="157459"/>
                    <a:pt x="57774" y="264351"/>
                  </a:cubicBezTo>
                  <a:cubicBezTo>
                    <a:pt x="61478" y="371243"/>
                    <a:pt x="26553" y="900939"/>
                    <a:pt x="22849" y="985076"/>
                  </a:cubicBezTo>
                  <a:cubicBezTo>
                    <a:pt x="19145" y="1069213"/>
                    <a:pt x="22849" y="904114"/>
                    <a:pt x="35549" y="769176"/>
                  </a:cubicBezTo>
                  <a:cubicBezTo>
                    <a:pt x="48249" y="634239"/>
                    <a:pt x="96932" y="262763"/>
                    <a:pt x="99049" y="175451"/>
                  </a:cubicBezTo>
                  <a:cubicBezTo>
                    <a:pt x="101166" y="88139"/>
                    <a:pt x="44016" y="273347"/>
                    <a:pt x="48249" y="245301"/>
                  </a:cubicBezTo>
                  <a:cubicBezTo>
                    <a:pt x="52482" y="217255"/>
                    <a:pt x="110162" y="-15578"/>
                    <a:pt x="102224" y="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917927E7-E8DD-467E-864F-59DD999F9BC0}"/>
                </a:ext>
              </a:extLst>
            </p:cNvPr>
            <p:cNvSpPr/>
            <p:nvPr/>
          </p:nvSpPr>
          <p:spPr>
            <a:xfrm>
              <a:off x="4905896" y="2812454"/>
              <a:ext cx="823026" cy="273647"/>
            </a:xfrm>
            <a:custGeom>
              <a:avLst/>
              <a:gdLst>
                <a:gd name="connsiteX0" fmla="*/ 91554 w 823026"/>
                <a:gd name="connsiteY0" fmla="*/ 273646 h 273647"/>
                <a:gd name="connsiteX1" fmla="*/ 2654 w 823026"/>
                <a:gd name="connsiteY1" fmla="*/ 108546 h 273647"/>
                <a:gd name="connsiteX2" fmla="*/ 215379 w 823026"/>
                <a:gd name="connsiteY2" fmla="*/ 95846 h 273647"/>
                <a:gd name="connsiteX3" fmla="*/ 304279 w 823026"/>
                <a:gd name="connsiteY3" fmla="*/ 102196 h 273647"/>
                <a:gd name="connsiteX4" fmla="*/ 266179 w 823026"/>
                <a:gd name="connsiteY4" fmla="*/ 41871 h 273647"/>
                <a:gd name="connsiteX5" fmla="*/ 818629 w 823026"/>
                <a:gd name="connsiteY5" fmla="*/ 168871 h 273647"/>
                <a:gd name="connsiteX6" fmla="*/ 497954 w 823026"/>
                <a:gd name="connsiteY6" fmla="*/ 95846 h 273647"/>
                <a:gd name="connsiteX7" fmla="*/ 12179 w 823026"/>
                <a:gd name="connsiteY7" fmla="*/ 596 h 273647"/>
                <a:gd name="connsiteX8" fmla="*/ 250304 w 823026"/>
                <a:gd name="connsiteY8" fmla="*/ 57746 h 273647"/>
                <a:gd name="connsiteX9" fmla="*/ 21704 w 823026"/>
                <a:gd name="connsiteY9" fmla="*/ 105371 h 273647"/>
                <a:gd name="connsiteX10" fmla="*/ 91554 w 823026"/>
                <a:gd name="connsiteY10" fmla="*/ 273646 h 27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026" h="273647">
                  <a:moveTo>
                    <a:pt x="91554" y="273646"/>
                  </a:moveTo>
                  <a:cubicBezTo>
                    <a:pt x="88379" y="274175"/>
                    <a:pt x="-17983" y="138179"/>
                    <a:pt x="2654" y="108546"/>
                  </a:cubicBezTo>
                  <a:cubicBezTo>
                    <a:pt x="23291" y="78913"/>
                    <a:pt x="165108" y="96904"/>
                    <a:pt x="215379" y="95846"/>
                  </a:cubicBezTo>
                  <a:cubicBezTo>
                    <a:pt x="265650" y="94788"/>
                    <a:pt x="295812" y="111192"/>
                    <a:pt x="304279" y="102196"/>
                  </a:cubicBezTo>
                  <a:cubicBezTo>
                    <a:pt x="312746" y="93200"/>
                    <a:pt x="180454" y="30759"/>
                    <a:pt x="266179" y="41871"/>
                  </a:cubicBezTo>
                  <a:cubicBezTo>
                    <a:pt x="351904" y="52983"/>
                    <a:pt x="818629" y="168871"/>
                    <a:pt x="818629" y="168871"/>
                  </a:cubicBezTo>
                  <a:cubicBezTo>
                    <a:pt x="857258" y="177867"/>
                    <a:pt x="632362" y="123892"/>
                    <a:pt x="497954" y="95846"/>
                  </a:cubicBezTo>
                  <a:cubicBezTo>
                    <a:pt x="363546" y="67800"/>
                    <a:pt x="53454" y="6946"/>
                    <a:pt x="12179" y="596"/>
                  </a:cubicBezTo>
                  <a:cubicBezTo>
                    <a:pt x="-29096" y="-5754"/>
                    <a:pt x="248717" y="40284"/>
                    <a:pt x="250304" y="57746"/>
                  </a:cubicBezTo>
                  <a:cubicBezTo>
                    <a:pt x="251891" y="75208"/>
                    <a:pt x="49750" y="71504"/>
                    <a:pt x="21704" y="105371"/>
                  </a:cubicBezTo>
                  <a:cubicBezTo>
                    <a:pt x="-6342" y="139238"/>
                    <a:pt x="94729" y="273117"/>
                    <a:pt x="91554" y="273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758A93F3-8DC5-BE44-81DD-123DE7980A33}"/>
                </a:ext>
              </a:extLst>
            </p:cNvPr>
            <p:cNvSpPr/>
            <p:nvPr/>
          </p:nvSpPr>
          <p:spPr>
            <a:xfrm>
              <a:off x="5006653" y="2959304"/>
              <a:ext cx="1292944" cy="879217"/>
            </a:xfrm>
            <a:custGeom>
              <a:avLst/>
              <a:gdLst>
                <a:gd name="connsiteX0" fmla="*/ 322 w 1292944"/>
                <a:gd name="connsiteY0" fmla="*/ 183946 h 879217"/>
                <a:gd name="connsiteX1" fmla="*/ 279722 w 1292944"/>
                <a:gd name="connsiteY1" fmla="*/ 15671 h 879217"/>
                <a:gd name="connsiteX2" fmla="*/ 752797 w 1292944"/>
                <a:gd name="connsiteY2" fmla="*/ 104571 h 879217"/>
                <a:gd name="connsiteX3" fmla="*/ 698822 w 1292944"/>
                <a:gd name="connsiteY3" fmla="*/ 41071 h 879217"/>
                <a:gd name="connsiteX4" fmla="*/ 1267147 w 1292944"/>
                <a:gd name="connsiteY4" fmla="*/ 837996 h 879217"/>
                <a:gd name="connsiteX5" fmla="*/ 1171897 w 1292944"/>
                <a:gd name="connsiteY5" fmla="*/ 720521 h 879217"/>
                <a:gd name="connsiteX6" fmla="*/ 955997 w 1292944"/>
                <a:gd name="connsiteY6" fmla="*/ 336346 h 879217"/>
                <a:gd name="connsiteX7" fmla="*/ 781372 w 1292944"/>
                <a:gd name="connsiteY7" fmla="*/ 63296 h 879217"/>
                <a:gd name="connsiteX8" fmla="*/ 797247 w 1292944"/>
                <a:gd name="connsiteY8" fmla="*/ 129971 h 879217"/>
                <a:gd name="connsiteX9" fmla="*/ 517847 w 1292944"/>
                <a:gd name="connsiteY9" fmla="*/ 28371 h 879217"/>
                <a:gd name="connsiteX10" fmla="*/ 184472 w 1292944"/>
                <a:gd name="connsiteY10" fmla="*/ 53771 h 879217"/>
                <a:gd name="connsiteX11" fmla="*/ 222572 w 1292944"/>
                <a:gd name="connsiteY11" fmla="*/ 18846 h 879217"/>
                <a:gd name="connsiteX12" fmla="*/ 322 w 1292944"/>
                <a:gd name="connsiteY12" fmla="*/ 183946 h 87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944" h="879217">
                  <a:moveTo>
                    <a:pt x="322" y="183946"/>
                  </a:moveTo>
                  <a:cubicBezTo>
                    <a:pt x="9847" y="183417"/>
                    <a:pt x="154310" y="28900"/>
                    <a:pt x="279722" y="15671"/>
                  </a:cubicBezTo>
                  <a:cubicBezTo>
                    <a:pt x="405135" y="2442"/>
                    <a:pt x="682947" y="100338"/>
                    <a:pt x="752797" y="104571"/>
                  </a:cubicBezTo>
                  <a:cubicBezTo>
                    <a:pt x="822647" y="108804"/>
                    <a:pt x="613097" y="-81167"/>
                    <a:pt x="698822" y="41071"/>
                  </a:cubicBezTo>
                  <a:cubicBezTo>
                    <a:pt x="784547" y="163308"/>
                    <a:pt x="1188301" y="724754"/>
                    <a:pt x="1267147" y="837996"/>
                  </a:cubicBezTo>
                  <a:cubicBezTo>
                    <a:pt x="1345993" y="951238"/>
                    <a:pt x="1223755" y="804129"/>
                    <a:pt x="1171897" y="720521"/>
                  </a:cubicBezTo>
                  <a:cubicBezTo>
                    <a:pt x="1120039" y="636913"/>
                    <a:pt x="1021084" y="445883"/>
                    <a:pt x="955997" y="336346"/>
                  </a:cubicBezTo>
                  <a:cubicBezTo>
                    <a:pt x="890910" y="226809"/>
                    <a:pt x="807830" y="97692"/>
                    <a:pt x="781372" y="63296"/>
                  </a:cubicBezTo>
                  <a:cubicBezTo>
                    <a:pt x="754914" y="28900"/>
                    <a:pt x="841168" y="135792"/>
                    <a:pt x="797247" y="129971"/>
                  </a:cubicBezTo>
                  <a:cubicBezTo>
                    <a:pt x="753326" y="124150"/>
                    <a:pt x="619976" y="41071"/>
                    <a:pt x="517847" y="28371"/>
                  </a:cubicBezTo>
                  <a:cubicBezTo>
                    <a:pt x="415718" y="15671"/>
                    <a:pt x="233684" y="55358"/>
                    <a:pt x="184472" y="53771"/>
                  </a:cubicBezTo>
                  <a:cubicBezTo>
                    <a:pt x="135260" y="52184"/>
                    <a:pt x="250089" y="-1791"/>
                    <a:pt x="222572" y="18846"/>
                  </a:cubicBezTo>
                  <a:cubicBezTo>
                    <a:pt x="195055" y="39483"/>
                    <a:pt x="-9203" y="184475"/>
                    <a:pt x="322" y="183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1FC6A052-B84E-9E32-8EA1-6BF4452BCE8C}"/>
                </a:ext>
              </a:extLst>
            </p:cNvPr>
            <p:cNvSpPr/>
            <p:nvPr/>
          </p:nvSpPr>
          <p:spPr>
            <a:xfrm>
              <a:off x="5533410" y="3033523"/>
              <a:ext cx="1385878" cy="1142035"/>
            </a:xfrm>
            <a:custGeom>
              <a:avLst/>
              <a:gdLst>
                <a:gd name="connsiteX0" fmla="*/ 16490 w 1385878"/>
                <a:gd name="connsiteY0" fmla="*/ 4952 h 1142035"/>
                <a:gd name="connsiteX1" fmla="*/ 921365 w 1385878"/>
                <a:gd name="connsiteY1" fmla="*/ 341502 h 1142035"/>
                <a:gd name="connsiteX2" fmla="*/ 902315 w 1385878"/>
                <a:gd name="connsiteY2" fmla="*/ 316102 h 1142035"/>
                <a:gd name="connsiteX3" fmla="*/ 1108690 w 1385878"/>
                <a:gd name="connsiteY3" fmla="*/ 636777 h 1142035"/>
                <a:gd name="connsiteX4" fmla="*/ 1365865 w 1385878"/>
                <a:gd name="connsiteY4" fmla="*/ 1103502 h 1142035"/>
                <a:gd name="connsiteX5" fmla="*/ 1334115 w 1385878"/>
                <a:gd name="connsiteY5" fmla="*/ 1052702 h 1142035"/>
                <a:gd name="connsiteX6" fmla="*/ 1057890 w 1385878"/>
                <a:gd name="connsiteY6" fmla="*/ 554227 h 1142035"/>
                <a:gd name="connsiteX7" fmla="*/ 803890 w 1385878"/>
                <a:gd name="connsiteY7" fmla="*/ 312927 h 1142035"/>
                <a:gd name="connsiteX8" fmla="*/ 886440 w 1385878"/>
                <a:gd name="connsiteY8" fmla="*/ 363727 h 1142035"/>
                <a:gd name="connsiteX9" fmla="*/ 664190 w 1385878"/>
                <a:gd name="connsiteY9" fmla="*/ 290702 h 1142035"/>
                <a:gd name="connsiteX10" fmla="*/ 219690 w 1385878"/>
                <a:gd name="connsiteY10" fmla="*/ 160527 h 1142035"/>
                <a:gd name="connsiteX11" fmla="*/ 457815 w 1385878"/>
                <a:gd name="connsiteY11" fmla="*/ 208152 h 1142035"/>
                <a:gd name="connsiteX12" fmla="*/ 343515 w 1385878"/>
                <a:gd name="connsiteY12" fmla="*/ 144652 h 1142035"/>
                <a:gd name="connsiteX13" fmla="*/ 16490 w 1385878"/>
                <a:gd name="connsiteY13" fmla="*/ 4952 h 114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5878" h="1142035">
                  <a:moveTo>
                    <a:pt x="16490" y="4952"/>
                  </a:moveTo>
                  <a:cubicBezTo>
                    <a:pt x="112798" y="37760"/>
                    <a:pt x="773728" y="289644"/>
                    <a:pt x="921365" y="341502"/>
                  </a:cubicBezTo>
                  <a:cubicBezTo>
                    <a:pt x="1069002" y="393360"/>
                    <a:pt x="871094" y="266890"/>
                    <a:pt x="902315" y="316102"/>
                  </a:cubicBezTo>
                  <a:cubicBezTo>
                    <a:pt x="933536" y="365315"/>
                    <a:pt x="1031432" y="505544"/>
                    <a:pt x="1108690" y="636777"/>
                  </a:cubicBezTo>
                  <a:cubicBezTo>
                    <a:pt x="1185948" y="768010"/>
                    <a:pt x="1328294" y="1034181"/>
                    <a:pt x="1365865" y="1103502"/>
                  </a:cubicBezTo>
                  <a:cubicBezTo>
                    <a:pt x="1403436" y="1172823"/>
                    <a:pt x="1385444" y="1144248"/>
                    <a:pt x="1334115" y="1052702"/>
                  </a:cubicBezTo>
                  <a:cubicBezTo>
                    <a:pt x="1282786" y="961156"/>
                    <a:pt x="1146261" y="677523"/>
                    <a:pt x="1057890" y="554227"/>
                  </a:cubicBezTo>
                  <a:cubicBezTo>
                    <a:pt x="969519" y="430931"/>
                    <a:pt x="832465" y="344677"/>
                    <a:pt x="803890" y="312927"/>
                  </a:cubicBezTo>
                  <a:cubicBezTo>
                    <a:pt x="775315" y="281177"/>
                    <a:pt x="909723" y="367431"/>
                    <a:pt x="886440" y="363727"/>
                  </a:cubicBezTo>
                  <a:cubicBezTo>
                    <a:pt x="863157" y="360023"/>
                    <a:pt x="775315" y="324569"/>
                    <a:pt x="664190" y="290702"/>
                  </a:cubicBezTo>
                  <a:cubicBezTo>
                    <a:pt x="553065" y="256835"/>
                    <a:pt x="254086" y="174285"/>
                    <a:pt x="219690" y="160527"/>
                  </a:cubicBezTo>
                  <a:cubicBezTo>
                    <a:pt x="185294" y="146769"/>
                    <a:pt x="437178" y="210798"/>
                    <a:pt x="457815" y="208152"/>
                  </a:cubicBezTo>
                  <a:cubicBezTo>
                    <a:pt x="478452" y="205506"/>
                    <a:pt x="412836" y="177460"/>
                    <a:pt x="343515" y="144652"/>
                  </a:cubicBezTo>
                  <a:cubicBezTo>
                    <a:pt x="274194" y="111844"/>
                    <a:pt x="-79818" y="-27856"/>
                    <a:pt x="16490" y="4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DE1808B2-596A-63E6-FB62-2F7EBE1ACAFE}"/>
                </a:ext>
              </a:extLst>
            </p:cNvPr>
            <p:cNvSpPr/>
            <p:nvPr/>
          </p:nvSpPr>
          <p:spPr>
            <a:xfrm>
              <a:off x="6600151" y="3526130"/>
              <a:ext cx="390901" cy="1360577"/>
            </a:xfrm>
            <a:custGeom>
              <a:avLst/>
              <a:gdLst>
                <a:gd name="connsiteX0" fmla="*/ 7024 w 390901"/>
                <a:gd name="connsiteY0" fmla="*/ 7645 h 1360577"/>
                <a:gd name="connsiteX1" fmla="*/ 349924 w 390901"/>
                <a:gd name="connsiteY1" fmla="*/ 633120 h 1360577"/>
                <a:gd name="connsiteX2" fmla="*/ 368974 w 390901"/>
                <a:gd name="connsiteY2" fmla="*/ 636295 h 1360577"/>
                <a:gd name="connsiteX3" fmla="*/ 356274 w 390901"/>
                <a:gd name="connsiteY3" fmla="*/ 1023645 h 1360577"/>
                <a:gd name="connsiteX4" fmla="*/ 372149 w 390901"/>
                <a:gd name="connsiteY4" fmla="*/ 852195 h 1360577"/>
                <a:gd name="connsiteX5" fmla="*/ 283249 w 390901"/>
                <a:gd name="connsiteY5" fmla="*/ 1337970 h 1360577"/>
                <a:gd name="connsiteX6" fmla="*/ 308649 w 390901"/>
                <a:gd name="connsiteY6" fmla="*/ 1217320 h 1360577"/>
                <a:gd name="connsiteX7" fmla="*/ 381674 w 390901"/>
                <a:gd name="connsiteY7" fmla="*/ 664870 h 1360577"/>
                <a:gd name="connsiteX8" fmla="*/ 372149 w 390901"/>
                <a:gd name="connsiteY8" fmla="*/ 699795 h 1360577"/>
                <a:gd name="connsiteX9" fmla="*/ 365799 w 390901"/>
                <a:gd name="connsiteY9" fmla="*/ 617245 h 1360577"/>
                <a:gd name="connsiteX10" fmla="*/ 48299 w 390901"/>
                <a:gd name="connsiteY10" fmla="*/ 204495 h 1360577"/>
                <a:gd name="connsiteX11" fmla="*/ 111799 w 390901"/>
                <a:gd name="connsiteY11" fmla="*/ 280695 h 1360577"/>
                <a:gd name="connsiteX12" fmla="*/ 7024 w 390901"/>
                <a:gd name="connsiteY12" fmla="*/ 7645 h 13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901" h="1360577">
                  <a:moveTo>
                    <a:pt x="7024" y="7645"/>
                  </a:moveTo>
                  <a:cubicBezTo>
                    <a:pt x="46711" y="66382"/>
                    <a:pt x="289599" y="528345"/>
                    <a:pt x="349924" y="633120"/>
                  </a:cubicBezTo>
                  <a:cubicBezTo>
                    <a:pt x="410249" y="737895"/>
                    <a:pt x="367916" y="571208"/>
                    <a:pt x="368974" y="636295"/>
                  </a:cubicBezTo>
                  <a:cubicBezTo>
                    <a:pt x="370032" y="701382"/>
                    <a:pt x="355745" y="987662"/>
                    <a:pt x="356274" y="1023645"/>
                  </a:cubicBezTo>
                  <a:cubicBezTo>
                    <a:pt x="356803" y="1059628"/>
                    <a:pt x="384320" y="799807"/>
                    <a:pt x="372149" y="852195"/>
                  </a:cubicBezTo>
                  <a:cubicBezTo>
                    <a:pt x="359978" y="904583"/>
                    <a:pt x="293832" y="1277116"/>
                    <a:pt x="283249" y="1337970"/>
                  </a:cubicBezTo>
                  <a:cubicBezTo>
                    <a:pt x="272666" y="1398824"/>
                    <a:pt x="292245" y="1329503"/>
                    <a:pt x="308649" y="1217320"/>
                  </a:cubicBezTo>
                  <a:cubicBezTo>
                    <a:pt x="325053" y="1105137"/>
                    <a:pt x="371091" y="751124"/>
                    <a:pt x="381674" y="664870"/>
                  </a:cubicBezTo>
                  <a:cubicBezTo>
                    <a:pt x="392257" y="578616"/>
                    <a:pt x="374795" y="707732"/>
                    <a:pt x="372149" y="699795"/>
                  </a:cubicBezTo>
                  <a:cubicBezTo>
                    <a:pt x="369503" y="691858"/>
                    <a:pt x="419774" y="699795"/>
                    <a:pt x="365799" y="617245"/>
                  </a:cubicBezTo>
                  <a:cubicBezTo>
                    <a:pt x="311824" y="534695"/>
                    <a:pt x="90632" y="260587"/>
                    <a:pt x="48299" y="204495"/>
                  </a:cubicBezTo>
                  <a:cubicBezTo>
                    <a:pt x="5966" y="148403"/>
                    <a:pt x="114974" y="314562"/>
                    <a:pt x="111799" y="280695"/>
                  </a:cubicBezTo>
                  <a:cubicBezTo>
                    <a:pt x="108624" y="246828"/>
                    <a:pt x="-32663" y="-51092"/>
                    <a:pt x="7024" y="7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61BC30F2-92AB-599F-9B4F-DAE926CA9443}"/>
                </a:ext>
              </a:extLst>
            </p:cNvPr>
            <p:cNvSpPr/>
            <p:nvPr/>
          </p:nvSpPr>
          <p:spPr>
            <a:xfrm>
              <a:off x="6816702" y="4632115"/>
              <a:ext cx="169604" cy="960188"/>
            </a:xfrm>
            <a:custGeom>
              <a:avLst/>
              <a:gdLst>
                <a:gd name="connsiteX0" fmla="*/ 23 w 169604"/>
                <a:gd name="connsiteY0" fmla="*/ 210 h 960188"/>
                <a:gd name="connsiteX1" fmla="*/ 155598 w 169604"/>
                <a:gd name="connsiteY1" fmla="*/ 365335 h 960188"/>
                <a:gd name="connsiteX2" fmla="*/ 85748 w 169604"/>
                <a:gd name="connsiteY2" fmla="*/ 600285 h 960188"/>
                <a:gd name="connsiteX3" fmla="*/ 139723 w 169604"/>
                <a:gd name="connsiteY3" fmla="*/ 555835 h 960188"/>
                <a:gd name="connsiteX4" fmla="*/ 15898 w 169604"/>
                <a:gd name="connsiteY4" fmla="*/ 952710 h 960188"/>
                <a:gd name="connsiteX5" fmla="*/ 79398 w 169604"/>
                <a:gd name="connsiteY5" fmla="*/ 803485 h 960188"/>
                <a:gd name="connsiteX6" fmla="*/ 139723 w 169604"/>
                <a:gd name="connsiteY6" fmla="*/ 654260 h 960188"/>
                <a:gd name="connsiteX7" fmla="*/ 98448 w 169604"/>
                <a:gd name="connsiteY7" fmla="*/ 676485 h 960188"/>
                <a:gd name="connsiteX8" fmla="*/ 136548 w 169604"/>
                <a:gd name="connsiteY8" fmla="*/ 482810 h 960188"/>
                <a:gd name="connsiteX9" fmla="*/ 104798 w 169604"/>
                <a:gd name="connsiteY9" fmla="*/ 225635 h 960188"/>
                <a:gd name="connsiteX10" fmla="*/ 168298 w 169604"/>
                <a:gd name="connsiteY10" fmla="*/ 311360 h 960188"/>
                <a:gd name="connsiteX11" fmla="*/ 23 w 169604"/>
                <a:gd name="connsiteY11" fmla="*/ 210 h 96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04" h="960188">
                  <a:moveTo>
                    <a:pt x="23" y="210"/>
                  </a:moveTo>
                  <a:cubicBezTo>
                    <a:pt x="-2094" y="9206"/>
                    <a:pt x="141311" y="265323"/>
                    <a:pt x="155598" y="365335"/>
                  </a:cubicBezTo>
                  <a:cubicBezTo>
                    <a:pt x="169885" y="465347"/>
                    <a:pt x="88394" y="568535"/>
                    <a:pt x="85748" y="600285"/>
                  </a:cubicBezTo>
                  <a:cubicBezTo>
                    <a:pt x="83102" y="632035"/>
                    <a:pt x="151365" y="497098"/>
                    <a:pt x="139723" y="555835"/>
                  </a:cubicBezTo>
                  <a:cubicBezTo>
                    <a:pt x="128081" y="614573"/>
                    <a:pt x="25952" y="911435"/>
                    <a:pt x="15898" y="952710"/>
                  </a:cubicBezTo>
                  <a:cubicBezTo>
                    <a:pt x="5844" y="993985"/>
                    <a:pt x="58761" y="853227"/>
                    <a:pt x="79398" y="803485"/>
                  </a:cubicBezTo>
                  <a:cubicBezTo>
                    <a:pt x="100035" y="753743"/>
                    <a:pt x="136548" y="675427"/>
                    <a:pt x="139723" y="654260"/>
                  </a:cubicBezTo>
                  <a:cubicBezTo>
                    <a:pt x="142898" y="633093"/>
                    <a:pt x="98977" y="705060"/>
                    <a:pt x="98448" y="676485"/>
                  </a:cubicBezTo>
                  <a:cubicBezTo>
                    <a:pt x="97919" y="647910"/>
                    <a:pt x="135490" y="557952"/>
                    <a:pt x="136548" y="482810"/>
                  </a:cubicBezTo>
                  <a:cubicBezTo>
                    <a:pt x="137606" y="407668"/>
                    <a:pt x="99506" y="254210"/>
                    <a:pt x="104798" y="225635"/>
                  </a:cubicBezTo>
                  <a:cubicBezTo>
                    <a:pt x="110090" y="197060"/>
                    <a:pt x="179940" y="349989"/>
                    <a:pt x="168298" y="311360"/>
                  </a:cubicBezTo>
                  <a:cubicBezTo>
                    <a:pt x="156656" y="272731"/>
                    <a:pt x="2140" y="-8786"/>
                    <a:pt x="2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570F6905-8D13-9C89-BA37-39B4DB0C71EE}"/>
                </a:ext>
              </a:extLst>
            </p:cNvPr>
            <p:cNvSpPr/>
            <p:nvPr/>
          </p:nvSpPr>
          <p:spPr>
            <a:xfrm>
              <a:off x="6388106" y="5289545"/>
              <a:ext cx="430551" cy="913826"/>
            </a:xfrm>
            <a:custGeom>
              <a:avLst/>
              <a:gdLst>
                <a:gd name="connsiteX0" fmla="*/ 409569 w 430551"/>
                <a:gd name="connsiteY0" fmla="*/ 5 h 913826"/>
                <a:gd name="connsiteX1" fmla="*/ 419094 w 430551"/>
                <a:gd name="connsiteY1" fmla="*/ 212730 h 913826"/>
                <a:gd name="connsiteX2" fmla="*/ 225419 w 430551"/>
                <a:gd name="connsiteY2" fmla="*/ 393705 h 913826"/>
                <a:gd name="connsiteX3" fmla="*/ 288919 w 430551"/>
                <a:gd name="connsiteY3" fmla="*/ 358780 h 913826"/>
                <a:gd name="connsiteX4" fmla="*/ 187319 w 430551"/>
                <a:gd name="connsiteY4" fmla="*/ 584205 h 913826"/>
                <a:gd name="connsiteX5" fmla="*/ 292094 w 430551"/>
                <a:gd name="connsiteY5" fmla="*/ 339730 h 913826"/>
                <a:gd name="connsiteX6" fmla="*/ 3169 w 430551"/>
                <a:gd name="connsiteY6" fmla="*/ 908055 h 913826"/>
                <a:gd name="connsiteX7" fmla="*/ 152394 w 430551"/>
                <a:gd name="connsiteY7" fmla="*/ 609605 h 913826"/>
                <a:gd name="connsiteX8" fmla="*/ 374644 w 430551"/>
                <a:gd name="connsiteY8" fmla="*/ 222255 h 913826"/>
                <a:gd name="connsiteX9" fmla="*/ 400044 w 430551"/>
                <a:gd name="connsiteY9" fmla="*/ 257180 h 913826"/>
                <a:gd name="connsiteX10" fmla="*/ 422269 w 430551"/>
                <a:gd name="connsiteY10" fmla="*/ 206380 h 913826"/>
                <a:gd name="connsiteX11" fmla="*/ 409569 w 430551"/>
                <a:gd name="connsiteY11" fmla="*/ 5 h 91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0551" h="913826">
                  <a:moveTo>
                    <a:pt x="409569" y="5"/>
                  </a:moveTo>
                  <a:cubicBezTo>
                    <a:pt x="409040" y="1063"/>
                    <a:pt x="449786" y="147113"/>
                    <a:pt x="419094" y="212730"/>
                  </a:cubicBezTo>
                  <a:cubicBezTo>
                    <a:pt x="388402" y="278347"/>
                    <a:pt x="247115" y="369364"/>
                    <a:pt x="225419" y="393705"/>
                  </a:cubicBezTo>
                  <a:cubicBezTo>
                    <a:pt x="203723" y="418046"/>
                    <a:pt x="295269" y="327030"/>
                    <a:pt x="288919" y="358780"/>
                  </a:cubicBezTo>
                  <a:cubicBezTo>
                    <a:pt x="282569" y="390530"/>
                    <a:pt x="186790" y="587380"/>
                    <a:pt x="187319" y="584205"/>
                  </a:cubicBezTo>
                  <a:cubicBezTo>
                    <a:pt x="187848" y="581030"/>
                    <a:pt x="322786" y="285755"/>
                    <a:pt x="292094" y="339730"/>
                  </a:cubicBezTo>
                  <a:cubicBezTo>
                    <a:pt x="261402" y="393705"/>
                    <a:pt x="26452" y="863076"/>
                    <a:pt x="3169" y="908055"/>
                  </a:cubicBezTo>
                  <a:cubicBezTo>
                    <a:pt x="-20114" y="953034"/>
                    <a:pt x="90482" y="723905"/>
                    <a:pt x="152394" y="609605"/>
                  </a:cubicBezTo>
                  <a:cubicBezTo>
                    <a:pt x="214306" y="495305"/>
                    <a:pt x="333369" y="280992"/>
                    <a:pt x="374644" y="222255"/>
                  </a:cubicBezTo>
                  <a:cubicBezTo>
                    <a:pt x="415919" y="163518"/>
                    <a:pt x="392107" y="259826"/>
                    <a:pt x="400044" y="257180"/>
                  </a:cubicBezTo>
                  <a:cubicBezTo>
                    <a:pt x="407981" y="254534"/>
                    <a:pt x="421211" y="251359"/>
                    <a:pt x="422269" y="206380"/>
                  </a:cubicBezTo>
                  <a:cubicBezTo>
                    <a:pt x="423327" y="161401"/>
                    <a:pt x="410098" y="-1053"/>
                    <a:pt x="40956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9939B96-25C1-EB7B-1F7B-0DC73CAEA89C}"/>
                </a:ext>
              </a:extLst>
            </p:cNvPr>
            <p:cNvSpPr/>
            <p:nvPr/>
          </p:nvSpPr>
          <p:spPr>
            <a:xfrm>
              <a:off x="6374877" y="5765765"/>
              <a:ext cx="169052" cy="1199655"/>
            </a:xfrm>
            <a:custGeom>
              <a:avLst/>
              <a:gdLst>
                <a:gd name="connsiteX0" fmla="*/ 168798 w 169052"/>
                <a:gd name="connsiteY0" fmla="*/ 35 h 1199655"/>
                <a:gd name="connsiteX1" fmla="*/ 108473 w 169052"/>
                <a:gd name="connsiteY1" fmla="*/ 250860 h 1199655"/>
                <a:gd name="connsiteX2" fmla="*/ 79898 w 169052"/>
                <a:gd name="connsiteY2" fmla="*/ 650910 h 1199655"/>
                <a:gd name="connsiteX3" fmla="*/ 79898 w 169052"/>
                <a:gd name="connsiteY3" fmla="*/ 549310 h 1199655"/>
                <a:gd name="connsiteX4" fmla="*/ 124348 w 169052"/>
                <a:gd name="connsiteY4" fmla="*/ 1177960 h 1199655"/>
                <a:gd name="connsiteX5" fmla="*/ 111648 w 169052"/>
                <a:gd name="connsiteY5" fmla="*/ 993810 h 1199655"/>
                <a:gd name="connsiteX6" fmla="*/ 523 w 169052"/>
                <a:gd name="connsiteY6" fmla="*/ 403260 h 1199655"/>
                <a:gd name="connsiteX7" fmla="*/ 70373 w 169052"/>
                <a:gd name="connsiteY7" fmla="*/ 679485 h 1199655"/>
                <a:gd name="connsiteX8" fmla="*/ 83073 w 169052"/>
                <a:gd name="connsiteY8" fmla="*/ 384210 h 1199655"/>
                <a:gd name="connsiteX9" fmla="*/ 83073 w 169052"/>
                <a:gd name="connsiteY9" fmla="*/ 266735 h 1199655"/>
                <a:gd name="connsiteX10" fmla="*/ 168798 w 169052"/>
                <a:gd name="connsiteY10" fmla="*/ 35 h 119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052" h="1199655">
                  <a:moveTo>
                    <a:pt x="168798" y="35"/>
                  </a:moveTo>
                  <a:cubicBezTo>
                    <a:pt x="173031" y="-2611"/>
                    <a:pt x="123290" y="142381"/>
                    <a:pt x="108473" y="250860"/>
                  </a:cubicBezTo>
                  <a:cubicBezTo>
                    <a:pt x="93656" y="359339"/>
                    <a:pt x="84660" y="601168"/>
                    <a:pt x="79898" y="650910"/>
                  </a:cubicBezTo>
                  <a:cubicBezTo>
                    <a:pt x="75136" y="700652"/>
                    <a:pt x="72490" y="461468"/>
                    <a:pt x="79898" y="549310"/>
                  </a:cubicBezTo>
                  <a:cubicBezTo>
                    <a:pt x="87306" y="637152"/>
                    <a:pt x="119056" y="1103877"/>
                    <a:pt x="124348" y="1177960"/>
                  </a:cubicBezTo>
                  <a:cubicBezTo>
                    <a:pt x="129640" y="1252043"/>
                    <a:pt x="132285" y="1122927"/>
                    <a:pt x="111648" y="993810"/>
                  </a:cubicBezTo>
                  <a:cubicBezTo>
                    <a:pt x="91010" y="864693"/>
                    <a:pt x="7402" y="455648"/>
                    <a:pt x="523" y="403260"/>
                  </a:cubicBezTo>
                  <a:cubicBezTo>
                    <a:pt x="-6356" y="350873"/>
                    <a:pt x="56615" y="682660"/>
                    <a:pt x="70373" y="679485"/>
                  </a:cubicBezTo>
                  <a:cubicBezTo>
                    <a:pt x="84131" y="676310"/>
                    <a:pt x="80956" y="453002"/>
                    <a:pt x="83073" y="384210"/>
                  </a:cubicBezTo>
                  <a:cubicBezTo>
                    <a:pt x="85190" y="315418"/>
                    <a:pt x="65611" y="337643"/>
                    <a:pt x="83073" y="266735"/>
                  </a:cubicBezTo>
                  <a:cubicBezTo>
                    <a:pt x="100535" y="195827"/>
                    <a:pt x="164565" y="2681"/>
                    <a:pt x="1687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F3196E31-A420-017F-A562-6CCA62AC80AE}"/>
                </a:ext>
              </a:extLst>
            </p:cNvPr>
            <p:cNvSpPr/>
            <p:nvPr/>
          </p:nvSpPr>
          <p:spPr>
            <a:xfrm>
              <a:off x="5308556" y="5229068"/>
              <a:ext cx="406804" cy="1223007"/>
            </a:xfrm>
            <a:custGeom>
              <a:avLst/>
              <a:gdLst>
                <a:gd name="connsiteX0" fmla="*/ 44 w 406804"/>
                <a:gd name="connsiteY0" fmla="*/ 157 h 1223007"/>
                <a:gd name="connsiteX1" fmla="*/ 352469 w 406804"/>
                <a:gd name="connsiteY1" fmla="*/ 479582 h 1223007"/>
                <a:gd name="connsiteX2" fmla="*/ 349294 w 406804"/>
                <a:gd name="connsiteY2" fmla="*/ 657382 h 1223007"/>
                <a:gd name="connsiteX3" fmla="*/ 400094 w 406804"/>
                <a:gd name="connsiteY3" fmla="*/ 619282 h 1223007"/>
                <a:gd name="connsiteX4" fmla="*/ 177844 w 406804"/>
                <a:gd name="connsiteY4" fmla="*/ 1203482 h 1223007"/>
                <a:gd name="connsiteX5" fmla="*/ 247694 w 406804"/>
                <a:gd name="connsiteY5" fmla="*/ 1060607 h 1223007"/>
                <a:gd name="connsiteX6" fmla="*/ 323894 w 406804"/>
                <a:gd name="connsiteY6" fmla="*/ 825657 h 1223007"/>
                <a:gd name="connsiteX7" fmla="*/ 403269 w 406804"/>
                <a:gd name="connsiteY7" fmla="*/ 606582 h 1223007"/>
                <a:gd name="connsiteX8" fmla="*/ 292144 w 406804"/>
                <a:gd name="connsiteY8" fmla="*/ 352582 h 1223007"/>
                <a:gd name="connsiteX9" fmla="*/ 377869 w 406804"/>
                <a:gd name="connsiteY9" fmla="*/ 425607 h 1223007"/>
                <a:gd name="connsiteX10" fmla="*/ 44 w 406804"/>
                <a:gd name="connsiteY10" fmla="*/ 157 h 122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804" h="1223007">
                  <a:moveTo>
                    <a:pt x="44" y="157"/>
                  </a:moveTo>
                  <a:cubicBezTo>
                    <a:pt x="-4189" y="9153"/>
                    <a:pt x="294261" y="370045"/>
                    <a:pt x="352469" y="479582"/>
                  </a:cubicBezTo>
                  <a:cubicBezTo>
                    <a:pt x="410677" y="589120"/>
                    <a:pt x="341357" y="634099"/>
                    <a:pt x="349294" y="657382"/>
                  </a:cubicBezTo>
                  <a:cubicBezTo>
                    <a:pt x="357232" y="680665"/>
                    <a:pt x="428669" y="528265"/>
                    <a:pt x="400094" y="619282"/>
                  </a:cubicBezTo>
                  <a:cubicBezTo>
                    <a:pt x="371519" y="710299"/>
                    <a:pt x="203244" y="1129928"/>
                    <a:pt x="177844" y="1203482"/>
                  </a:cubicBezTo>
                  <a:cubicBezTo>
                    <a:pt x="152444" y="1277036"/>
                    <a:pt x="223352" y="1123578"/>
                    <a:pt x="247694" y="1060607"/>
                  </a:cubicBezTo>
                  <a:cubicBezTo>
                    <a:pt x="272036" y="997636"/>
                    <a:pt x="297965" y="901328"/>
                    <a:pt x="323894" y="825657"/>
                  </a:cubicBezTo>
                  <a:cubicBezTo>
                    <a:pt x="349823" y="749986"/>
                    <a:pt x="408561" y="685428"/>
                    <a:pt x="403269" y="606582"/>
                  </a:cubicBezTo>
                  <a:cubicBezTo>
                    <a:pt x="397977" y="527736"/>
                    <a:pt x="296377" y="382744"/>
                    <a:pt x="292144" y="352582"/>
                  </a:cubicBezTo>
                  <a:cubicBezTo>
                    <a:pt x="287911" y="322420"/>
                    <a:pt x="420202" y="481699"/>
                    <a:pt x="377869" y="425607"/>
                  </a:cubicBezTo>
                  <a:cubicBezTo>
                    <a:pt x="335536" y="369515"/>
                    <a:pt x="4277" y="-8839"/>
                    <a:pt x="44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5F4B31D1-35E7-9FF9-3D20-EDF7B66DC4FE}"/>
                </a:ext>
              </a:extLst>
            </p:cNvPr>
            <p:cNvSpPr/>
            <p:nvPr/>
          </p:nvSpPr>
          <p:spPr>
            <a:xfrm>
              <a:off x="5436847" y="5918078"/>
              <a:ext cx="383805" cy="727681"/>
            </a:xfrm>
            <a:custGeom>
              <a:avLst/>
              <a:gdLst>
                <a:gd name="connsiteX0" fmla="*/ 382928 w 383805"/>
                <a:gd name="connsiteY0" fmla="*/ 122 h 727681"/>
                <a:gd name="connsiteX1" fmla="*/ 332128 w 383805"/>
                <a:gd name="connsiteY1" fmla="*/ 209672 h 727681"/>
                <a:gd name="connsiteX2" fmla="*/ 135278 w 383805"/>
                <a:gd name="connsiteY2" fmla="*/ 473197 h 727681"/>
                <a:gd name="connsiteX3" fmla="*/ 119403 w 383805"/>
                <a:gd name="connsiteY3" fmla="*/ 457322 h 727681"/>
                <a:gd name="connsiteX4" fmla="*/ 1928 w 383805"/>
                <a:gd name="connsiteY4" fmla="*/ 565272 h 727681"/>
                <a:gd name="connsiteX5" fmla="*/ 227353 w 383805"/>
                <a:gd name="connsiteY5" fmla="*/ 352547 h 727681"/>
                <a:gd name="connsiteX6" fmla="*/ 278153 w 383805"/>
                <a:gd name="connsiteY6" fmla="*/ 358897 h 727681"/>
                <a:gd name="connsiteX7" fmla="*/ 290853 w 383805"/>
                <a:gd name="connsiteY7" fmla="*/ 447797 h 727681"/>
                <a:gd name="connsiteX8" fmla="*/ 30503 w 383805"/>
                <a:gd name="connsiteY8" fmla="*/ 727197 h 727681"/>
                <a:gd name="connsiteX9" fmla="*/ 227353 w 383805"/>
                <a:gd name="connsiteY9" fmla="*/ 511297 h 727681"/>
                <a:gd name="connsiteX10" fmla="*/ 319428 w 383805"/>
                <a:gd name="connsiteY10" fmla="*/ 362072 h 727681"/>
                <a:gd name="connsiteX11" fmla="*/ 268628 w 383805"/>
                <a:gd name="connsiteY11" fmla="*/ 355722 h 727681"/>
                <a:gd name="connsiteX12" fmla="*/ 303553 w 383805"/>
                <a:gd name="connsiteY12" fmla="*/ 238247 h 727681"/>
                <a:gd name="connsiteX13" fmla="*/ 382928 w 383805"/>
                <a:gd name="connsiteY13" fmla="*/ 122 h 7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3805" h="727681">
                  <a:moveTo>
                    <a:pt x="382928" y="122"/>
                  </a:moveTo>
                  <a:cubicBezTo>
                    <a:pt x="387690" y="-4640"/>
                    <a:pt x="373403" y="130826"/>
                    <a:pt x="332128" y="209672"/>
                  </a:cubicBezTo>
                  <a:cubicBezTo>
                    <a:pt x="290853" y="288518"/>
                    <a:pt x="170732" y="431922"/>
                    <a:pt x="135278" y="473197"/>
                  </a:cubicBezTo>
                  <a:cubicBezTo>
                    <a:pt x="99824" y="514472"/>
                    <a:pt x="141628" y="441976"/>
                    <a:pt x="119403" y="457322"/>
                  </a:cubicBezTo>
                  <a:cubicBezTo>
                    <a:pt x="97178" y="472668"/>
                    <a:pt x="-16064" y="582734"/>
                    <a:pt x="1928" y="565272"/>
                  </a:cubicBezTo>
                  <a:cubicBezTo>
                    <a:pt x="19920" y="547810"/>
                    <a:pt x="181316" y="386943"/>
                    <a:pt x="227353" y="352547"/>
                  </a:cubicBezTo>
                  <a:cubicBezTo>
                    <a:pt x="273390" y="318151"/>
                    <a:pt x="267570" y="343022"/>
                    <a:pt x="278153" y="358897"/>
                  </a:cubicBezTo>
                  <a:cubicBezTo>
                    <a:pt x="288736" y="374772"/>
                    <a:pt x="332128" y="386414"/>
                    <a:pt x="290853" y="447797"/>
                  </a:cubicBezTo>
                  <a:cubicBezTo>
                    <a:pt x="249578" y="509180"/>
                    <a:pt x="41086" y="716614"/>
                    <a:pt x="30503" y="727197"/>
                  </a:cubicBezTo>
                  <a:cubicBezTo>
                    <a:pt x="19920" y="737780"/>
                    <a:pt x="179199" y="572151"/>
                    <a:pt x="227353" y="511297"/>
                  </a:cubicBezTo>
                  <a:cubicBezTo>
                    <a:pt x="275507" y="450443"/>
                    <a:pt x="312549" y="388001"/>
                    <a:pt x="319428" y="362072"/>
                  </a:cubicBezTo>
                  <a:cubicBezTo>
                    <a:pt x="326307" y="336143"/>
                    <a:pt x="271274" y="376359"/>
                    <a:pt x="268628" y="355722"/>
                  </a:cubicBezTo>
                  <a:cubicBezTo>
                    <a:pt x="265982" y="335085"/>
                    <a:pt x="284503" y="292751"/>
                    <a:pt x="303553" y="238247"/>
                  </a:cubicBezTo>
                  <a:cubicBezTo>
                    <a:pt x="322603" y="183743"/>
                    <a:pt x="378166" y="4884"/>
                    <a:pt x="382928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3D7E57B0-B621-63AE-6631-E0B963F34B3A}"/>
                </a:ext>
              </a:extLst>
            </p:cNvPr>
            <p:cNvSpPr/>
            <p:nvPr/>
          </p:nvSpPr>
          <p:spPr>
            <a:xfrm>
              <a:off x="5513330" y="6251450"/>
              <a:ext cx="287409" cy="395015"/>
            </a:xfrm>
            <a:custGeom>
              <a:avLst/>
              <a:gdLst>
                <a:gd name="connsiteX0" fmla="*/ 217545 w 287409"/>
                <a:gd name="connsiteY0" fmla="*/ 125 h 395015"/>
                <a:gd name="connsiteX1" fmla="*/ 252470 w 287409"/>
                <a:gd name="connsiteY1" fmla="*/ 155700 h 395015"/>
                <a:gd name="connsiteX2" fmla="*/ 138170 w 287409"/>
                <a:gd name="connsiteY2" fmla="*/ 250950 h 395015"/>
                <a:gd name="connsiteX3" fmla="*/ 195320 w 287409"/>
                <a:gd name="connsiteY3" fmla="*/ 247775 h 395015"/>
                <a:gd name="connsiteX4" fmla="*/ 1645 w 287409"/>
                <a:gd name="connsiteY4" fmla="*/ 393825 h 395015"/>
                <a:gd name="connsiteX5" fmla="*/ 96895 w 287409"/>
                <a:gd name="connsiteY5" fmla="*/ 320800 h 395015"/>
                <a:gd name="connsiteX6" fmla="*/ 271520 w 287409"/>
                <a:gd name="connsiteY6" fmla="*/ 184275 h 395015"/>
                <a:gd name="connsiteX7" fmla="*/ 230245 w 287409"/>
                <a:gd name="connsiteY7" fmla="*/ 177925 h 395015"/>
                <a:gd name="connsiteX8" fmla="*/ 287395 w 287409"/>
                <a:gd name="connsiteY8" fmla="*/ 130300 h 395015"/>
                <a:gd name="connsiteX9" fmla="*/ 217545 w 287409"/>
                <a:gd name="connsiteY9" fmla="*/ 125 h 39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409" h="395015">
                  <a:moveTo>
                    <a:pt x="217545" y="125"/>
                  </a:moveTo>
                  <a:cubicBezTo>
                    <a:pt x="211724" y="4358"/>
                    <a:pt x="265699" y="113896"/>
                    <a:pt x="252470" y="155700"/>
                  </a:cubicBezTo>
                  <a:cubicBezTo>
                    <a:pt x="239241" y="197504"/>
                    <a:pt x="147695" y="235604"/>
                    <a:pt x="138170" y="250950"/>
                  </a:cubicBezTo>
                  <a:cubicBezTo>
                    <a:pt x="128645" y="266296"/>
                    <a:pt x="218074" y="223963"/>
                    <a:pt x="195320" y="247775"/>
                  </a:cubicBezTo>
                  <a:cubicBezTo>
                    <a:pt x="172566" y="271587"/>
                    <a:pt x="18049" y="381654"/>
                    <a:pt x="1645" y="393825"/>
                  </a:cubicBezTo>
                  <a:cubicBezTo>
                    <a:pt x="-14759" y="405996"/>
                    <a:pt x="96895" y="320800"/>
                    <a:pt x="96895" y="320800"/>
                  </a:cubicBezTo>
                  <a:cubicBezTo>
                    <a:pt x="141874" y="285875"/>
                    <a:pt x="249295" y="208087"/>
                    <a:pt x="271520" y="184275"/>
                  </a:cubicBezTo>
                  <a:cubicBezTo>
                    <a:pt x="293745" y="160463"/>
                    <a:pt x="227599" y="186921"/>
                    <a:pt x="230245" y="177925"/>
                  </a:cubicBezTo>
                  <a:cubicBezTo>
                    <a:pt x="232891" y="168929"/>
                    <a:pt x="288453" y="160462"/>
                    <a:pt x="287395" y="130300"/>
                  </a:cubicBezTo>
                  <a:cubicBezTo>
                    <a:pt x="286337" y="100138"/>
                    <a:pt x="223366" y="-4108"/>
                    <a:pt x="217545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21CAA50-4260-F08F-8A27-E242FB42EB63}"/>
                </a:ext>
              </a:extLst>
            </p:cNvPr>
            <p:cNvSpPr/>
            <p:nvPr/>
          </p:nvSpPr>
          <p:spPr>
            <a:xfrm>
              <a:off x="5384366" y="6373577"/>
              <a:ext cx="423248" cy="428530"/>
            </a:xfrm>
            <a:custGeom>
              <a:avLst/>
              <a:gdLst>
                <a:gd name="connsiteX0" fmla="*/ 403659 w 423248"/>
                <a:gd name="connsiteY0" fmla="*/ 1823 h 428530"/>
                <a:gd name="connsiteX1" fmla="*/ 387784 w 423248"/>
                <a:gd name="connsiteY1" fmla="*/ 103423 h 428530"/>
                <a:gd name="connsiteX2" fmla="*/ 289359 w 423248"/>
                <a:gd name="connsiteY2" fmla="*/ 258998 h 428530"/>
                <a:gd name="connsiteX3" fmla="*/ 314759 w 423248"/>
                <a:gd name="connsiteY3" fmla="*/ 246298 h 428530"/>
                <a:gd name="connsiteX4" fmla="*/ 6784 w 423248"/>
                <a:gd name="connsiteY4" fmla="*/ 424098 h 428530"/>
                <a:gd name="connsiteX5" fmla="*/ 117909 w 423248"/>
                <a:gd name="connsiteY5" fmla="*/ 370123 h 428530"/>
                <a:gd name="connsiteX6" fmla="*/ 305234 w 423248"/>
                <a:gd name="connsiteY6" fmla="*/ 319323 h 428530"/>
                <a:gd name="connsiteX7" fmla="*/ 235384 w 423248"/>
                <a:gd name="connsiteY7" fmla="*/ 373298 h 428530"/>
                <a:gd name="connsiteX8" fmla="*/ 378259 w 423248"/>
                <a:gd name="connsiteY8" fmla="*/ 278048 h 428530"/>
                <a:gd name="connsiteX9" fmla="*/ 235384 w 423248"/>
                <a:gd name="connsiteY9" fmla="*/ 319323 h 428530"/>
                <a:gd name="connsiteX10" fmla="*/ 321109 w 423248"/>
                <a:gd name="connsiteY10" fmla="*/ 278048 h 428530"/>
                <a:gd name="connsiteX11" fmla="*/ 368734 w 423248"/>
                <a:gd name="connsiteY11" fmla="*/ 262173 h 428530"/>
                <a:gd name="connsiteX12" fmla="*/ 422709 w 423248"/>
                <a:gd name="connsiteY12" fmla="*/ 160573 h 428530"/>
                <a:gd name="connsiteX13" fmla="*/ 333809 w 423248"/>
                <a:gd name="connsiteY13" fmla="*/ 252648 h 428530"/>
                <a:gd name="connsiteX14" fmla="*/ 356034 w 423248"/>
                <a:gd name="connsiteY14" fmla="*/ 189148 h 428530"/>
                <a:gd name="connsiteX15" fmla="*/ 403659 w 423248"/>
                <a:gd name="connsiteY15" fmla="*/ 1823 h 42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3248" h="428530">
                  <a:moveTo>
                    <a:pt x="403659" y="1823"/>
                  </a:moveTo>
                  <a:cubicBezTo>
                    <a:pt x="408951" y="-12464"/>
                    <a:pt x="406834" y="60561"/>
                    <a:pt x="387784" y="103423"/>
                  </a:cubicBezTo>
                  <a:cubicBezTo>
                    <a:pt x="368734" y="146286"/>
                    <a:pt x="301530" y="235186"/>
                    <a:pt x="289359" y="258998"/>
                  </a:cubicBezTo>
                  <a:cubicBezTo>
                    <a:pt x="277188" y="282811"/>
                    <a:pt x="314759" y="246298"/>
                    <a:pt x="314759" y="246298"/>
                  </a:cubicBezTo>
                  <a:lnTo>
                    <a:pt x="6784" y="424098"/>
                  </a:lnTo>
                  <a:cubicBezTo>
                    <a:pt x="-26024" y="444735"/>
                    <a:pt x="68167" y="387586"/>
                    <a:pt x="117909" y="370123"/>
                  </a:cubicBezTo>
                  <a:cubicBezTo>
                    <a:pt x="167651" y="352661"/>
                    <a:pt x="285655" y="318794"/>
                    <a:pt x="305234" y="319323"/>
                  </a:cubicBezTo>
                  <a:cubicBezTo>
                    <a:pt x="324813" y="319852"/>
                    <a:pt x="223213" y="380177"/>
                    <a:pt x="235384" y="373298"/>
                  </a:cubicBezTo>
                  <a:cubicBezTo>
                    <a:pt x="247555" y="366419"/>
                    <a:pt x="378259" y="287044"/>
                    <a:pt x="378259" y="278048"/>
                  </a:cubicBezTo>
                  <a:cubicBezTo>
                    <a:pt x="378259" y="269052"/>
                    <a:pt x="244909" y="319323"/>
                    <a:pt x="235384" y="319323"/>
                  </a:cubicBezTo>
                  <a:cubicBezTo>
                    <a:pt x="225859" y="319323"/>
                    <a:pt x="298884" y="287573"/>
                    <a:pt x="321109" y="278048"/>
                  </a:cubicBezTo>
                  <a:cubicBezTo>
                    <a:pt x="343334" y="268523"/>
                    <a:pt x="351801" y="281752"/>
                    <a:pt x="368734" y="262173"/>
                  </a:cubicBezTo>
                  <a:cubicBezTo>
                    <a:pt x="385667" y="242594"/>
                    <a:pt x="428530" y="162161"/>
                    <a:pt x="422709" y="160573"/>
                  </a:cubicBezTo>
                  <a:cubicBezTo>
                    <a:pt x="416888" y="158986"/>
                    <a:pt x="344921" y="247886"/>
                    <a:pt x="333809" y="252648"/>
                  </a:cubicBezTo>
                  <a:cubicBezTo>
                    <a:pt x="322697" y="257410"/>
                    <a:pt x="341747" y="225131"/>
                    <a:pt x="356034" y="189148"/>
                  </a:cubicBezTo>
                  <a:cubicBezTo>
                    <a:pt x="370321" y="153165"/>
                    <a:pt x="398367" y="16110"/>
                    <a:pt x="403659" y="18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55A2B07D-E51D-16BC-B6D3-1B7665DB803C}"/>
                </a:ext>
              </a:extLst>
            </p:cNvPr>
            <p:cNvSpPr/>
            <p:nvPr/>
          </p:nvSpPr>
          <p:spPr>
            <a:xfrm>
              <a:off x="5614160" y="6447789"/>
              <a:ext cx="254319" cy="481834"/>
            </a:xfrm>
            <a:custGeom>
              <a:avLst/>
              <a:gdLst>
                <a:gd name="connsiteX0" fmla="*/ 253240 w 254319"/>
                <a:gd name="connsiteY0" fmla="*/ 636 h 481834"/>
                <a:gd name="connsiteX1" fmla="*/ 231015 w 254319"/>
                <a:gd name="connsiteY1" fmla="*/ 187961 h 481834"/>
                <a:gd name="connsiteX2" fmla="*/ 161165 w 254319"/>
                <a:gd name="connsiteY2" fmla="*/ 286386 h 481834"/>
                <a:gd name="connsiteX3" fmla="*/ 177040 w 254319"/>
                <a:gd name="connsiteY3" fmla="*/ 299086 h 481834"/>
                <a:gd name="connsiteX4" fmla="*/ 2415 w 254319"/>
                <a:gd name="connsiteY4" fmla="*/ 476886 h 481834"/>
                <a:gd name="connsiteX5" fmla="*/ 84965 w 254319"/>
                <a:gd name="connsiteY5" fmla="*/ 426086 h 481834"/>
                <a:gd name="connsiteX6" fmla="*/ 221490 w 254319"/>
                <a:gd name="connsiteY6" fmla="*/ 359411 h 481834"/>
                <a:gd name="connsiteX7" fmla="*/ 84965 w 254319"/>
                <a:gd name="connsiteY7" fmla="*/ 410211 h 481834"/>
                <a:gd name="connsiteX8" fmla="*/ 164340 w 254319"/>
                <a:gd name="connsiteY8" fmla="*/ 327661 h 481834"/>
                <a:gd name="connsiteX9" fmla="*/ 202440 w 254319"/>
                <a:gd name="connsiteY9" fmla="*/ 257811 h 481834"/>
                <a:gd name="connsiteX10" fmla="*/ 253240 w 254319"/>
                <a:gd name="connsiteY10" fmla="*/ 636 h 48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319" h="481834">
                  <a:moveTo>
                    <a:pt x="253240" y="636"/>
                  </a:moveTo>
                  <a:cubicBezTo>
                    <a:pt x="258002" y="-11006"/>
                    <a:pt x="246361" y="140336"/>
                    <a:pt x="231015" y="187961"/>
                  </a:cubicBezTo>
                  <a:cubicBezTo>
                    <a:pt x="215669" y="235586"/>
                    <a:pt x="170161" y="267865"/>
                    <a:pt x="161165" y="286386"/>
                  </a:cubicBezTo>
                  <a:cubicBezTo>
                    <a:pt x="152169" y="304907"/>
                    <a:pt x="203498" y="267336"/>
                    <a:pt x="177040" y="299086"/>
                  </a:cubicBezTo>
                  <a:cubicBezTo>
                    <a:pt x="150582" y="330836"/>
                    <a:pt x="17761" y="455719"/>
                    <a:pt x="2415" y="476886"/>
                  </a:cubicBezTo>
                  <a:cubicBezTo>
                    <a:pt x="-12931" y="498053"/>
                    <a:pt x="48452" y="445665"/>
                    <a:pt x="84965" y="426086"/>
                  </a:cubicBezTo>
                  <a:cubicBezTo>
                    <a:pt x="121477" y="406507"/>
                    <a:pt x="221490" y="362057"/>
                    <a:pt x="221490" y="359411"/>
                  </a:cubicBezTo>
                  <a:cubicBezTo>
                    <a:pt x="221490" y="356765"/>
                    <a:pt x="94490" y="415503"/>
                    <a:pt x="84965" y="410211"/>
                  </a:cubicBezTo>
                  <a:cubicBezTo>
                    <a:pt x="75440" y="404919"/>
                    <a:pt x="144761" y="353061"/>
                    <a:pt x="164340" y="327661"/>
                  </a:cubicBezTo>
                  <a:cubicBezTo>
                    <a:pt x="183919" y="302261"/>
                    <a:pt x="189211" y="309669"/>
                    <a:pt x="202440" y="257811"/>
                  </a:cubicBezTo>
                  <a:cubicBezTo>
                    <a:pt x="215669" y="205953"/>
                    <a:pt x="248478" y="12278"/>
                    <a:pt x="25324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86AD5EA4-5A68-6999-4ABE-B5B043818E80}"/>
                </a:ext>
              </a:extLst>
            </p:cNvPr>
            <p:cNvSpPr/>
            <p:nvPr/>
          </p:nvSpPr>
          <p:spPr>
            <a:xfrm>
              <a:off x="5788783" y="6502210"/>
              <a:ext cx="367644" cy="396036"/>
            </a:xfrm>
            <a:custGeom>
              <a:avLst/>
              <a:gdLst>
                <a:gd name="connsiteX0" fmla="*/ 132592 w 367644"/>
                <a:gd name="connsiteY0" fmla="*/ 190 h 396036"/>
                <a:gd name="connsiteX1" fmla="*/ 164342 w 367644"/>
                <a:gd name="connsiteY1" fmla="*/ 222440 h 396036"/>
                <a:gd name="connsiteX2" fmla="*/ 2417 w 367644"/>
                <a:gd name="connsiteY2" fmla="*/ 393890 h 396036"/>
                <a:gd name="connsiteX3" fmla="*/ 88142 w 367644"/>
                <a:gd name="connsiteY3" fmla="*/ 311340 h 396036"/>
                <a:gd name="connsiteX4" fmla="*/ 361192 w 367644"/>
                <a:gd name="connsiteY4" fmla="*/ 203390 h 396036"/>
                <a:gd name="connsiteX5" fmla="*/ 284992 w 367644"/>
                <a:gd name="connsiteY5" fmla="*/ 225615 h 396036"/>
                <a:gd name="connsiteX6" fmla="*/ 323092 w 367644"/>
                <a:gd name="connsiteY6" fmla="*/ 212915 h 396036"/>
                <a:gd name="connsiteX7" fmla="*/ 310392 w 367644"/>
                <a:gd name="connsiteY7" fmla="*/ 120840 h 396036"/>
                <a:gd name="connsiteX8" fmla="*/ 338967 w 367644"/>
                <a:gd name="connsiteY8" fmla="*/ 197040 h 396036"/>
                <a:gd name="connsiteX9" fmla="*/ 186567 w 367644"/>
                <a:gd name="connsiteY9" fmla="*/ 231965 h 396036"/>
                <a:gd name="connsiteX10" fmla="*/ 256417 w 367644"/>
                <a:gd name="connsiteY10" fmla="*/ 124015 h 396036"/>
                <a:gd name="connsiteX11" fmla="*/ 183392 w 367644"/>
                <a:gd name="connsiteY11" fmla="*/ 235140 h 396036"/>
                <a:gd name="connsiteX12" fmla="*/ 167517 w 367644"/>
                <a:gd name="connsiteY12" fmla="*/ 184340 h 396036"/>
                <a:gd name="connsiteX13" fmla="*/ 132592 w 367644"/>
                <a:gd name="connsiteY13" fmla="*/ 190 h 3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644" h="396036">
                  <a:moveTo>
                    <a:pt x="132592" y="190"/>
                  </a:moveTo>
                  <a:cubicBezTo>
                    <a:pt x="132063" y="6540"/>
                    <a:pt x="186038" y="156823"/>
                    <a:pt x="164342" y="222440"/>
                  </a:cubicBezTo>
                  <a:cubicBezTo>
                    <a:pt x="142646" y="288057"/>
                    <a:pt x="15117" y="379073"/>
                    <a:pt x="2417" y="393890"/>
                  </a:cubicBezTo>
                  <a:cubicBezTo>
                    <a:pt x="-10283" y="408707"/>
                    <a:pt x="28346" y="343090"/>
                    <a:pt x="88142" y="311340"/>
                  </a:cubicBezTo>
                  <a:cubicBezTo>
                    <a:pt x="147938" y="279590"/>
                    <a:pt x="328384" y="217678"/>
                    <a:pt x="361192" y="203390"/>
                  </a:cubicBezTo>
                  <a:cubicBezTo>
                    <a:pt x="394000" y="189103"/>
                    <a:pt x="291342" y="224028"/>
                    <a:pt x="284992" y="225615"/>
                  </a:cubicBezTo>
                  <a:cubicBezTo>
                    <a:pt x="278642" y="227203"/>
                    <a:pt x="318859" y="230377"/>
                    <a:pt x="323092" y="212915"/>
                  </a:cubicBezTo>
                  <a:cubicBezTo>
                    <a:pt x="327325" y="195453"/>
                    <a:pt x="307746" y="123486"/>
                    <a:pt x="310392" y="120840"/>
                  </a:cubicBezTo>
                  <a:cubicBezTo>
                    <a:pt x="313038" y="118194"/>
                    <a:pt x="359604" y="178519"/>
                    <a:pt x="338967" y="197040"/>
                  </a:cubicBezTo>
                  <a:cubicBezTo>
                    <a:pt x="318330" y="215561"/>
                    <a:pt x="200325" y="244136"/>
                    <a:pt x="186567" y="231965"/>
                  </a:cubicBezTo>
                  <a:cubicBezTo>
                    <a:pt x="172809" y="219794"/>
                    <a:pt x="256946" y="123486"/>
                    <a:pt x="256417" y="124015"/>
                  </a:cubicBezTo>
                  <a:cubicBezTo>
                    <a:pt x="255888" y="124544"/>
                    <a:pt x="198209" y="225086"/>
                    <a:pt x="183392" y="235140"/>
                  </a:cubicBezTo>
                  <a:cubicBezTo>
                    <a:pt x="168575" y="245194"/>
                    <a:pt x="173867" y="220852"/>
                    <a:pt x="167517" y="184340"/>
                  </a:cubicBezTo>
                  <a:cubicBezTo>
                    <a:pt x="161167" y="147828"/>
                    <a:pt x="133121" y="-6160"/>
                    <a:pt x="132592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C62FC505-3D2F-951F-CB28-E01CAF553D49}"/>
                </a:ext>
              </a:extLst>
            </p:cNvPr>
            <p:cNvSpPr/>
            <p:nvPr/>
          </p:nvSpPr>
          <p:spPr>
            <a:xfrm>
              <a:off x="5997570" y="6623035"/>
              <a:ext cx="281852" cy="412771"/>
            </a:xfrm>
            <a:custGeom>
              <a:avLst/>
              <a:gdLst>
                <a:gd name="connsiteX0" fmla="*/ 117480 w 281852"/>
                <a:gd name="connsiteY0" fmla="*/ 15 h 412771"/>
                <a:gd name="connsiteX1" fmla="*/ 187330 w 281852"/>
                <a:gd name="connsiteY1" fmla="*/ 190515 h 412771"/>
                <a:gd name="connsiteX2" fmla="*/ 95255 w 281852"/>
                <a:gd name="connsiteY2" fmla="*/ 400065 h 412771"/>
                <a:gd name="connsiteX3" fmla="*/ 161930 w 281852"/>
                <a:gd name="connsiteY3" fmla="*/ 244490 h 412771"/>
                <a:gd name="connsiteX4" fmla="*/ 225430 w 281852"/>
                <a:gd name="connsiteY4" fmla="*/ 231790 h 412771"/>
                <a:gd name="connsiteX5" fmla="*/ 241305 w 281852"/>
                <a:gd name="connsiteY5" fmla="*/ 282590 h 412771"/>
                <a:gd name="connsiteX6" fmla="*/ 127005 w 281852"/>
                <a:gd name="connsiteY6" fmla="*/ 412765 h 412771"/>
                <a:gd name="connsiteX7" fmla="*/ 234955 w 281852"/>
                <a:gd name="connsiteY7" fmla="*/ 288940 h 412771"/>
                <a:gd name="connsiteX8" fmla="*/ 279405 w 281852"/>
                <a:gd name="connsiteY8" fmla="*/ 238140 h 412771"/>
                <a:gd name="connsiteX9" fmla="*/ 273055 w 281852"/>
                <a:gd name="connsiteY9" fmla="*/ 155590 h 412771"/>
                <a:gd name="connsiteX10" fmla="*/ 247655 w 281852"/>
                <a:gd name="connsiteY10" fmla="*/ 254015 h 412771"/>
                <a:gd name="connsiteX11" fmla="*/ 177805 w 281852"/>
                <a:gd name="connsiteY11" fmla="*/ 219090 h 412771"/>
                <a:gd name="connsiteX12" fmla="*/ 5 w 281852"/>
                <a:gd name="connsiteY12" fmla="*/ 352440 h 412771"/>
                <a:gd name="connsiteX13" fmla="*/ 171455 w 281852"/>
                <a:gd name="connsiteY13" fmla="*/ 180990 h 412771"/>
                <a:gd name="connsiteX14" fmla="*/ 117480 w 281852"/>
                <a:gd name="connsiteY14" fmla="*/ 15 h 41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852" h="412771">
                  <a:moveTo>
                    <a:pt x="117480" y="15"/>
                  </a:moveTo>
                  <a:cubicBezTo>
                    <a:pt x="120126" y="1603"/>
                    <a:pt x="191034" y="123840"/>
                    <a:pt x="187330" y="190515"/>
                  </a:cubicBezTo>
                  <a:cubicBezTo>
                    <a:pt x="183626" y="257190"/>
                    <a:pt x="99488" y="391069"/>
                    <a:pt x="95255" y="400065"/>
                  </a:cubicBezTo>
                  <a:cubicBezTo>
                    <a:pt x="91022" y="409061"/>
                    <a:pt x="140234" y="272536"/>
                    <a:pt x="161930" y="244490"/>
                  </a:cubicBezTo>
                  <a:cubicBezTo>
                    <a:pt x="183626" y="216444"/>
                    <a:pt x="212201" y="225440"/>
                    <a:pt x="225430" y="231790"/>
                  </a:cubicBezTo>
                  <a:cubicBezTo>
                    <a:pt x="238659" y="238140"/>
                    <a:pt x="257709" y="252428"/>
                    <a:pt x="241305" y="282590"/>
                  </a:cubicBezTo>
                  <a:cubicBezTo>
                    <a:pt x="224901" y="312752"/>
                    <a:pt x="128063" y="411707"/>
                    <a:pt x="127005" y="412765"/>
                  </a:cubicBezTo>
                  <a:cubicBezTo>
                    <a:pt x="125947" y="413823"/>
                    <a:pt x="234955" y="288940"/>
                    <a:pt x="234955" y="288940"/>
                  </a:cubicBezTo>
                  <a:cubicBezTo>
                    <a:pt x="260355" y="259836"/>
                    <a:pt x="273055" y="260365"/>
                    <a:pt x="279405" y="238140"/>
                  </a:cubicBezTo>
                  <a:cubicBezTo>
                    <a:pt x="285755" y="215915"/>
                    <a:pt x="278347" y="152944"/>
                    <a:pt x="273055" y="155590"/>
                  </a:cubicBezTo>
                  <a:cubicBezTo>
                    <a:pt x="267763" y="158236"/>
                    <a:pt x="263530" y="243432"/>
                    <a:pt x="247655" y="254015"/>
                  </a:cubicBezTo>
                  <a:cubicBezTo>
                    <a:pt x="231780" y="264598"/>
                    <a:pt x="219080" y="202686"/>
                    <a:pt x="177805" y="219090"/>
                  </a:cubicBezTo>
                  <a:cubicBezTo>
                    <a:pt x="136530" y="235494"/>
                    <a:pt x="1063" y="358790"/>
                    <a:pt x="5" y="352440"/>
                  </a:cubicBezTo>
                  <a:cubicBezTo>
                    <a:pt x="-1053" y="346090"/>
                    <a:pt x="151347" y="239727"/>
                    <a:pt x="171455" y="180990"/>
                  </a:cubicBezTo>
                  <a:cubicBezTo>
                    <a:pt x="191563" y="122253"/>
                    <a:pt x="114834" y="-1573"/>
                    <a:pt x="117480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3ED023A-011C-6F90-2496-AD5795672EBA}"/>
              </a:ext>
            </a:extLst>
          </p:cNvPr>
          <p:cNvSpPr/>
          <p:nvPr/>
        </p:nvSpPr>
        <p:spPr>
          <a:xfrm>
            <a:off x="2886318" y="2688026"/>
            <a:ext cx="2410315" cy="1770217"/>
          </a:xfrm>
          <a:custGeom>
            <a:avLst/>
            <a:gdLst>
              <a:gd name="connsiteX0" fmla="*/ 221267 w 2410315"/>
              <a:gd name="connsiteY0" fmla="*/ 27673 h 1770217"/>
              <a:gd name="connsiteX1" fmla="*/ 1261 w 2410315"/>
              <a:gd name="connsiteY1" fmla="*/ 1223956 h 1770217"/>
              <a:gd name="connsiteX2" fmla="*/ 131890 w 2410315"/>
              <a:gd name="connsiteY2" fmla="*/ 1107078 h 1770217"/>
              <a:gd name="connsiteX3" fmla="*/ 145640 w 2410315"/>
              <a:gd name="connsiteY3" fmla="*/ 1560840 h 1770217"/>
              <a:gd name="connsiteX4" fmla="*/ 406897 w 2410315"/>
              <a:gd name="connsiteY4" fmla="*/ 1347709 h 1770217"/>
              <a:gd name="connsiteX5" fmla="*/ 1101291 w 2410315"/>
              <a:gd name="connsiteY5" fmla="*/ 1182705 h 1770217"/>
              <a:gd name="connsiteX6" fmla="*/ 1073790 w 2410315"/>
              <a:gd name="connsiteY6" fmla="*/ 1767096 h 1770217"/>
              <a:gd name="connsiteX7" fmla="*/ 1314422 w 2410315"/>
              <a:gd name="connsiteY7" fmla="*/ 1375210 h 1770217"/>
              <a:gd name="connsiteX8" fmla="*/ 1740684 w 2410315"/>
              <a:gd name="connsiteY8" fmla="*/ 550188 h 1770217"/>
              <a:gd name="connsiteX9" fmla="*/ 2166945 w 2410315"/>
              <a:gd name="connsiteY9" fmla="*/ 357682 h 1770217"/>
              <a:gd name="connsiteX10" fmla="*/ 2373201 w 2410315"/>
              <a:gd name="connsiteY10" fmla="*/ 323306 h 1770217"/>
              <a:gd name="connsiteX11" fmla="*/ 1410674 w 2410315"/>
              <a:gd name="connsiteY11" fmla="*/ 220179 h 1770217"/>
              <a:gd name="connsiteX12" fmla="*/ 2400702 w 2410315"/>
              <a:gd name="connsiteY12" fmla="*/ 172 h 1770217"/>
              <a:gd name="connsiteX13" fmla="*/ 791908 w 2410315"/>
              <a:gd name="connsiteY13" fmla="*/ 185803 h 1770217"/>
              <a:gd name="connsiteX14" fmla="*/ 365646 w 2410315"/>
              <a:gd name="connsiteY14" fmla="*/ 316431 h 1770217"/>
              <a:gd name="connsiteX15" fmla="*/ 386271 w 2410315"/>
              <a:gd name="connsiteY15" fmla="*/ 117051 h 1770217"/>
              <a:gd name="connsiteX16" fmla="*/ 241893 w 2410315"/>
              <a:gd name="connsiteY16" fmla="*/ 378308 h 1770217"/>
              <a:gd name="connsiteX17" fmla="*/ 221267 w 2410315"/>
              <a:gd name="connsiteY17" fmla="*/ 27673 h 17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0315" h="1770217">
                <a:moveTo>
                  <a:pt x="221267" y="27673"/>
                </a:moveTo>
                <a:cubicBezTo>
                  <a:pt x="181162" y="168614"/>
                  <a:pt x="16157" y="1044055"/>
                  <a:pt x="1261" y="1223956"/>
                </a:cubicBezTo>
                <a:cubicBezTo>
                  <a:pt x="-13635" y="1403857"/>
                  <a:pt x="107827" y="1050931"/>
                  <a:pt x="131890" y="1107078"/>
                </a:cubicBezTo>
                <a:cubicBezTo>
                  <a:pt x="155953" y="1163225"/>
                  <a:pt x="99805" y="1520735"/>
                  <a:pt x="145640" y="1560840"/>
                </a:cubicBezTo>
                <a:cubicBezTo>
                  <a:pt x="191475" y="1600945"/>
                  <a:pt x="247622" y="1410731"/>
                  <a:pt x="406897" y="1347709"/>
                </a:cubicBezTo>
                <a:cubicBezTo>
                  <a:pt x="566172" y="1284687"/>
                  <a:pt x="990142" y="1112807"/>
                  <a:pt x="1101291" y="1182705"/>
                </a:cubicBezTo>
                <a:cubicBezTo>
                  <a:pt x="1212440" y="1252603"/>
                  <a:pt x="1038268" y="1735012"/>
                  <a:pt x="1073790" y="1767096"/>
                </a:cubicBezTo>
                <a:cubicBezTo>
                  <a:pt x="1109312" y="1799180"/>
                  <a:pt x="1203273" y="1578028"/>
                  <a:pt x="1314422" y="1375210"/>
                </a:cubicBezTo>
                <a:cubicBezTo>
                  <a:pt x="1425571" y="1172392"/>
                  <a:pt x="1598597" y="719776"/>
                  <a:pt x="1740684" y="550188"/>
                </a:cubicBezTo>
                <a:cubicBezTo>
                  <a:pt x="1882771" y="380600"/>
                  <a:pt x="2061526" y="395496"/>
                  <a:pt x="2166945" y="357682"/>
                </a:cubicBezTo>
                <a:cubicBezTo>
                  <a:pt x="2272364" y="319868"/>
                  <a:pt x="2499246" y="346223"/>
                  <a:pt x="2373201" y="323306"/>
                </a:cubicBezTo>
                <a:cubicBezTo>
                  <a:pt x="2247156" y="300389"/>
                  <a:pt x="1406091" y="274035"/>
                  <a:pt x="1410674" y="220179"/>
                </a:cubicBezTo>
                <a:cubicBezTo>
                  <a:pt x="1415258" y="166323"/>
                  <a:pt x="2503830" y="5901"/>
                  <a:pt x="2400702" y="172"/>
                </a:cubicBezTo>
                <a:cubicBezTo>
                  <a:pt x="2297574" y="-5557"/>
                  <a:pt x="1131084" y="133093"/>
                  <a:pt x="791908" y="185803"/>
                </a:cubicBezTo>
                <a:cubicBezTo>
                  <a:pt x="452732" y="238513"/>
                  <a:pt x="433252" y="327890"/>
                  <a:pt x="365646" y="316431"/>
                </a:cubicBezTo>
                <a:cubicBezTo>
                  <a:pt x="298040" y="304972"/>
                  <a:pt x="406896" y="106738"/>
                  <a:pt x="386271" y="117051"/>
                </a:cubicBezTo>
                <a:cubicBezTo>
                  <a:pt x="365646" y="127364"/>
                  <a:pt x="270540" y="387475"/>
                  <a:pt x="241893" y="378308"/>
                </a:cubicBezTo>
                <a:cubicBezTo>
                  <a:pt x="213246" y="369141"/>
                  <a:pt x="261372" y="-113268"/>
                  <a:pt x="221267" y="2767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F105ADB-6A8A-F10F-502D-B76284143E9C}"/>
              </a:ext>
            </a:extLst>
          </p:cNvPr>
          <p:cNvSpPr/>
          <p:nvPr/>
        </p:nvSpPr>
        <p:spPr>
          <a:xfrm>
            <a:off x="3211555" y="3565313"/>
            <a:ext cx="2607533" cy="2698899"/>
          </a:xfrm>
          <a:custGeom>
            <a:avLst/>
            <a:gdLst>
              <a:gd name="connsiteX0" fmla="*/ 61034 w 2607533"/>
              <a:gd name="connsiteY0" fmla="*/ 257292 h 2698899"/>
              <a:gd name="connsiteX1" fmla="*/ 129786 w 2607533"/>
              <a:gd name="connsiteY1" fmla="*/ 222916 h 2698899"/>
              <a:gd name="connsiteX2" fmla="*/ 1216066 w 2607533"/>
              <a:gd name="connsiteY2" fmla="*/ 16660 h 2698899"/>
              <a:gd name="connsiteX3" fmla="*/ 1532325 w 2607533"/>
              <a:gd name="connsiteY3" fmla="*/ 717929 h 2698899"/>
              <a:gd name="connsiteX4" fmla="*/ 1181690 w 2607533"/>
              <a:gd name="connsiteY4" fmla="*/ 1233568 h 2698899"/>
              <a:gd name="connsiteX5" fmla="*/ 2336722 w 2607533"/>
              <a:gd name="connsiteY5" fmla="*/ 1522326 h 2698899"/>
              <a:gd name="connsiteX6" fmla="*/ 2027338 w 2607533"/>
              <a:gd name="connsiteY6" fmla="*/ 1597953 h 2698899"/>
              <a:gd name="connsiteX7" fmla="*/ 2549853 w 2607533"/>
              <a:gd name="connsiteY7" fmla="*/ 2037965 h 2698899"/>
              <a:gd name="connsiteX8" fmla="*/ 2563603 w 2607533"/>
              <a:gd name="connsiteY8" fmla="*/ 2697983 h 2698899"/>
              <a:gd name="connsiteX9" fmla="*/ 2460475 w 2607533"/>
              <a:gd name="connsiteY9" fmla="*/ 1886711 h 2698899"/>
              <a:gd name="connsiteX10" fmla="*/ 975434 w 2607533"/>
              <a:gd name="connsiteY10" fmla="*/ 1776708 h 2698899"/>
              <a:gd name="connsiteX11" fmla="*/ 1312319 w 2607533"/>
              <a:gd name="connsiteY11" fmla="*/ 1666705 h 2698899"/>
              <a:gd name="connsiteX12" fmla="*/ 576674 w 2607533"/>
              <a:gd name="connsiteY12" fmla="*/ 1068564 h 2698899"/>
              <a:gd name="connsiteX13" fmla="*/ 989185 w 2607533"/>
              <a:gd name="connsiteY13" fmla="*/ 401670 h 2698899"/>
              <a:gd name="connsiteX14" fmla="*/ 501047 w 2607533"/>
              <a:gd name="connsiteY14" fmla="*/ 243541 h 2698899"/>
              <a:gd name="connsiteX15" fmla="*/ 61034 w 2607533"/>
              <a:gd name="connsiteY15" fmla="*/ 257292 h 269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7533" h="2698899">
                <a:moveTo>
                  <a:pt x="61034" y="257292"/>
                </a:moveTo>
                <a:cubicBezTo>
                  <a:pt x="-843" y="253855"/>
                  <a:pt x="-62719" y="263021"/>
                  <a:pt x="129786" y="222916"/>
                </a:cubicBezTo>
                <a:cubicBezTo>
                  <a:pt x="322291" y="182811"/>
                  <a:pt x="982310" y="-65842"/>
                  <a:pt x="1216066" y="16660"/>
                </a:cubicBezTo>
                <a:cubicBezTo>
                  <a:pt x="1449822" y="99162"/>
                  <a:pt x="1538054" y="515111"/>
                  <a:pt x="1532325" y="717929"/>
                </a:cubicBezTo>
                <a:cubicBezTo>
                  <a:pt x="1526596" y="920747"/>
                  <a:pt x="1047624" y="1099502"/>
                  <a:pt x="1181690" y="1233568"/>
                </a:cubicBezTo>
                <a:cubicBezTo>
                  <a:pt x="1315756" y="1367634"/>
                  <a:pt x="2195781" y="1461595"/>
                  <a:pt x="2336722" y="1522326"/>
                </a:cubicBezTo>
                <a:cubicBezTo>
                  <a:pt x="2477663" y="1583057"/>
                  <a:pt x="1991816" y="1512013"/>
                  <a:pt x="2027338" y="1597953"/>
                </a:cubicBezTo>
                <a:cubicBezTo>
                  <a:pt x="2062860" y="1683893"/>
                  <a:pt x="2460475" y="1854627"/>
                  <a:pt x="2549853" y="2037965"/>
                </a:cubicBezTo>
                <a:cubicBezTo>
                  <a:pt x="2639231" y="2221303"/>
                  <a:pt x="2578499" y="2723192"/>
                  <a:pt x="2563603" y="2697983"/>
                </a:cubicBezTo>
                <a:cubicBezTo>
                  <a:pt x="2548707" y="2672774"/>
                  <a:pt x="2725170" y="2040257"/>
                  <a:pt x="2460475" y="1886711"/>
                </a:cubicBezTo>
                <a:cubicBezTo>
                  <a:pt x="2195780" y="1733165"/>
                  <a:pt x="1166793" y="1813376"/>
                  <a:pt x="975434" y="1776708"/>
                </a:cubicBezTo>
                <a:cubicBezTo>
                  <a:pt x="784075" y="1740040"/>
                  <a:pt x="1378779" y="1784729"/>
                  <a:pt x="1312319" y="1666705"/>
                </a:cubicBezTo>
                <a:cubicBezTo>
                  <a:pt x="1245859" y="1548681"/>
                  <a:pt x="630530" y="1279403"/>
                  <a:pt x="576674" y="1068564"/>
                </a:cubicBezTo>
                <a:cubicBezTo>
                  <a:pt x="522818" y="857725"/>
                  <a:pt x="1001789" y="539174"/>
                  <a:pt x="989185" y="401670"/>
                </a:cubicBezTo>
                <a:cubicBezTo>
                  <a:pt x="976581" y="264166"/>
                  <a:pt x="658031" y="265312"/>
                  <a:pt x="501047" y="243541"/>
                </a:cubicBezTo>
                <a:cubicBezTo>
                  <a:pt x="344063" y="221770"/>
                  <a:pt x="122911" y="260729"/>
                  <a:pt x="61034" y="25729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810BBE22-125A-3DFA-3BD0-6474AC730C43}"/>
              </a:ext>
            </a:extLst>
          </p:cNvPr>
          <p:cNvSpPr/>
          <p:nvPr/>
        </p:nvSpPr>
        <p:spPr>
          <a:xfrm>
            <a:off x="3526018" y="2873626"/>
            <a:ext cx="3609190" cy="3138402"/>
          </a:xfrm>
          <a:custGeom>
            <a:avLst/>
            <a:gdLst>
              <a:gd name="connsiteX0" fmla="*/ 358463 w 3609190"/>
              <a:gd name="connsiteY0" fmla="*/ 137706 h 3138402"/>
              <a:gd name="connsiteX1" fmla="*/ 468466 w 3609190"/>
              <a:gd name="connsiteY1" fmla="*/ 137706 h 3138402"/>
              <a:gd name="connsiteX2" fmla="*/ 2407269 w 3609190"/>
              <a:gd name="connsiteY2" fmla="*/ 203 h 3138402"/>
              <a:gd name="connsiteX3" fmla="*/ 2049759 w 3609190"/>
              <a:gd name="connsiteY3" fmla="*/ 117081 h 3138402"/>
              <a:gd name="connsiteX4" fmla="*/ 2751029 w 3609190"/>
              <a:gd name="connsiteY4" fmla="*/ 481466 h 3138402"/>
              <a:gd name="connsiteX5" fmla="*/ 3603552 w 3609190"/>
              <a:gd name="connsiteY5" fmla="*/ 1430242 h 3138402"/>
              <a:gd name="connsiteX6" fmla="*/ 3142914 w 3609190"/>
              <a:gd name="connsiteY6" fmla="*/ 1423366 h 3138402"/>
              <a:gd name="connsiteX7" fmla="*/ 3589802 w 3609190"/>
              <a:gd name="connsiteY7" fmla="*/ 2152136 h 3138402"/>
              <a:gd name="connsiteX8" fmla="*/ 2964159 w 3609190"/>
              <a:gd name="connsiteY8" fmla="*/ 2825905 h 3138402"/>
              <a:gd name="connsiteX9" fmla="*/ 3177290 w 3609190"/>
              <a:gd name="connsiteY9" fmla="*/ 3135288 h 3138402"/>
              <a:gd name="connsiteX10" fmla="*/ 2434770 w 3609190"/>
              <a:gd name="connsiteY10" fmla="*/ 2654025 h 3138402"/>
              <a:gd name="connsiteX11" fmla="*/ 922229 w 3609190"/>
              <a:gd name="connsiteY11" fmla="*/ 1719000 h 3138402"/>
              <a:gd name="connsiteX12" fmla="*/ 1025356 w 3609190"/>
              <a:gd name="connsiteY12" fmla="*/ 777099 h 3138402"/>
              <a:gd name="connsiteX13" fmla="*/ 953 w 3609190"/>
              <a:gd name="connsiteY13" fmla="*/ 605219 h 3138402"/>
              <a:gd name="connsiteX14" fmla="*/ 1231612 w 3609190"/>
              <a:gd name="connsiteY14" fmla="*/ 350837 h 3138402"/>
              <a:gd name="connsiteX15" fmla="*/ 922229 w 3609190"/>
              <a:gd name="connsiteY15" fmla="*/ 268335 h 3138402"/>
              <a:gd name="connsiteX16" fmla="*/ 358463 w 3609190"/>
              <a:gd name="connsiteY16" fmla="*/ 137706 h 31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9190" h="3138402">
                <a:moveTo>
                  <a:pt x="358463" y="137706"/>
                </a:moveTo>
                <a:cubicBezTo>
                  <a:pt x="242730" y="149164"/>
                  <a:pt x="468466" y="137706"/>
                  <a:pt x="468466" y="137706"/>
                </a:cubicBezTo>
                <a:lnTo>
                  <a:pt x="2407269" y="203"/>
                </a:lnTo>
                <a:cubicBezTo>
                  <a:pt x="2670818" y="-3234"/>
                  <a:pt x="1992466" y="36871"/>
                  <a:pt x="2049759" y="117081"/>
                </a:cubicBezTo>
                <a:cubicBezTo>
                  <a:pt x="2107052" y="197291"/>
                  <a:pt x="2492064" y="262606"/>
                  <a:pt x="2751029" y="481466"/>
                </a:cubicBezTo>
                <a:cubicBezTo>
                  <a:pt x="3009994" y="700326"/>
                  <a:pt x="3538238" y="1273259"/>
                  <a:pt x="3603552" y="1430242"/>
                </a:cubicBezTo>
                <a:cubicBezTo>
                  <a:pt x="3668866" y="1587225"/>
                  <a:pt x="3145206" y="1303050"/>
                  <a:pt x="3142914" y="1423366"/>
                </a:cubicBezTo>
                <a:cubicBezTo>
                  <a:pt x="3140622" y="1543682"/>
                  <a:pt x="3619594" y="1918380"/>
                  <a:pt x="3589802" y="2152136"/>
                </a:cubicBezTo>
                <a:cubicBezTo>
                  <a:pt x="3560010" y="2385892"/>
                  <a:pt x="3032911" y="2662046"/>
                  <a:pt x="2964159" y="2825905"/>
                </a:cubicBezTo>
                <a:cubicBezTo>
                  <a:pt x="2895407" y="2989764"/>
                  <a:pt x="3265521" y="3163935"/>
                  <a:pt x="3177290" y="3135288"/>
                </a:cubicBezTo>
                <a:cubicBezTo>
                  <a:pt x="3089059" y="3106641"/>
                  <a:pt x="2434770" y="2654025"/>
                  <a:pt x="2434770" y="2654025"/>
                </a:cubicBezTo>
                <a:cubicBezTo>
                  <a:pt x="2058927" y="2417977"/>
                  <a:pt x="1157131" y="2031821"/>
                  <a:pt x="922229" y="1719000"/>
                </a:cubicBezTo>
                <a:cubicBezTo>
                  <a:pt x="687327" y="1406179"/>
                  <a:pt x="1178902" y="962729"/>
                  <a:pt x="1025356" y="777099"/>
                </a:cubicBezTo>
                <a:cubicBezTo>
                  <a:pt x="871810" y="591469"/>
                  <a:pt x="-33423" y="676263"/>
                  <a:pt x="953" y="605219"/>
                </a:cubicBezTo>
                <a:cubicBezTo>
                  <a:pt x="35329" y="534175"/>
                  <a:pt x="1078066" y="406984"/>
                  <a:pt x="1231612" y="350837"/>
                </a:cubicBezTo>
                <a:cubicBezTo>
                  <a:pt x="1385158" y="294690"/>
                  <a:pt x="1067754" y="302711"/>
                  <a:pt x="922229" y="268335"/>
                </a:cubicBezTo>
                <a:lnTo>
                  <a:pt x="358463" y="137706"/>
                </a:ln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A38B3E90-5DDB-1A6B-B5E4-ED4FFA387266}"/>
              </a:ext>
            </a:extLst>
          </p:cNvPr>
          <p:cNvSpPr/>
          <p:nvPr/>
        </p:nvSpPr>
        <p:spPr>
          <a:xfrm>
            <a:off x="4911810" y="3605900"/>
            <a:ext cx="2062351" cy="3379238"/>
          </a:xfrm>
          <a:custGeom>
            <a:avLst/>
            <a:gdLst>
              <a:gd name="connsiteX0" fmla="*/ 65826 w 2062351"/>
              <a:gd name="connsiteY0" fmla="*/ 31074 h 3379238"/>
              <a:gd name="connsiteX1" fmla="*/ 258331 w 2062351"/>
              <a:gd name="connsiteY1" fmla="*/ 189204 h 3379238"/>
              <a:gd name="connsiteX2" fmla="*/ 856473 w 2062351"/>
              <a:gd name="connsiteY2" fmla="*/ 1275483 h 3379238"/>
              <a:gd name="connsiteX3" fmla="*/ 155204 w 2062351"/>
              <a:gd name="connsiteY3" fmla="*/ 1509240 h 3379238"/>
              <a:gd name="connsiteX4" fmla="*/ 691468 w 2062351"/>
              <a:gd name="connsiteY4" fmla="*/ 1935502 h 3379238"/>
              <a:gd name="connsiteX5" fmla="*/ 780846 w 2062351"/>
              <a:gd name="connsiteY5" fmla="*/ 2334262 h 3379238"/>
              <a:gd name="connsiteX6" fmla="*/ 168954 w 2062351"/>
              <a:gd name="connsiteY6" fmla="*/ 3056157 h 3379238"/>
              <a:gd name="connsiteX7" fmla="*/ 478337 w 2062351"/>
              <a:gd name="connsiteY7" fmla="*/ 2733023 h 3379238"/>
              <a:gd name="connsiteX8" fmla="*/ 959601 w 2062351"/>
              <a:gd name="connsiteY8" fmla="*/ 2788025 h 3379238"/>
              <a:gd name="connsiteX9" fmla="*/ 251456 w 2062351"/>
              <a:gd name="connsiteY9" fmla="*/ 3372416 h 3379238"/>
              <a:gd name="connsiteX10" fmla="*/ 1048978 w 2062351"/>
              <a:gd name="connsiteY10" fmla="*/ 3008031 h 3379238"/>
              <a:gd name="connsiteX11" fmla="*/ 808346 w 2062351"/>
              <a:gd name="connsiteY11" fmla="*/ 3365541 h 3379238"/>
              <a:gd name="connsiteX12" fmla="*/ 1021477 w 2062351"/>
              <a:gd name="connsiteY12" fmla="*/ 3166160 h 3379238"/>
              <a:gd name="connsiteX13" fmla="*/ 1461489 w 2062351"/>
              <a:gd name="connsiteY13" fmla="*/ 1935502 h 3379238"/>
              <a:gd name="connsiteX14" fmla="*/ 1743372 w 2062351"/>
              <a:gd name="connsiteY14" fmla="*/ 821721 h 3379238"/>
              <a:gd name="connsiteX15" fmla="*/ 2052755 w 2062351"/>
              <a:gd name="connsiteY15" fmla="*/ 649841 h 3379238"/>
              <a:gd name="connsiteX16" fmla="*/ 1358361 w 2062351"/>
              <a:gd name="connsiteY16" fmla="*/ 539838 h 3379238"/>
              <a:gd name="connsiteX17" fmla="*/ 65826 w 2062351"/>
              <a:gd name="connsiteY17" fmla="*/ 31074 h 33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62351" h="3379238">
                <a:moveTo>
                  <a:pt x="65826" y="31074"/>
                </a:moveTo>
                <a:cubicBezTo>
                  <a:pt x="-117512" y="-27365"/>
                  <a:pt x="126556" y="-18198"/>
                  <a:pt x="258331" y="189204"/>
                </a:cubicBezTo>
                <a:cubicBezTo>
                  <a:pt x="390106" y="396606"/>
                  <a:pt x="873661" y="1055477"/>
                  <a:pt x="856473" y="1275483"/>
                </a:cubicBezTo>
                <a:cubicBezTo>
                  <a:pt x="839285" y="1495489"/>
                  <a:pt x="182705" y="1399237"/>
                  <a:pt x="155204" y="1509240"/>
                </a:cubicBezTo>
                <a:cubicBezTo>
                  <a:pt x="127703" y="1619243"/>
                  <a:pt x="587194" y="1797998"/>
                  <a:pt x="691468" y="1935502"/>
                </a:cubicBezTo>
                <a:cubicBezTo>
                  <a:pt x="795742" y="2073006"/>
                  <a:pt x="867932" y="2147486"/>
                  <a:pt x="780846" y="2334262"/>
                </a:cubicBezTo>
                <a:cubicBezTo>
                  <a:pt x="693760" y="2521038"/>
                  <a:pt x="219372" y="2989697"/>
                  <a:pt x="168954" y="3056157"/>
                </a:cubicBezTo>
                <a:cubicBezTo>
                  <a:pt x="118536" y="3122617"/>
                  <a:pt x="346563" y="2777712"/>
                  <a:pt x="478337" y="2733023"/>
                </a:cubicBezTo>
                <a:cubicBezTo>
                  <a:pt x="610111" y="2688334"/>
                  <a:pt x="997414" y="2681460"/>
                  <a:pt x="959601" y="2788025"/>
                </a:cubicBezTo>
                <a:cubicBezTo>
                  <a:pt x="921788" y="2894590"/>
                  <a:pt x="236560" y="3335748"/>
                  <a:pt x="251456" y="3372416"/>
                </a:cubicBezTo>
                <a:cubicBezTo>
                  <a:pt x="266352" y="3409084"/>
                  <a:pt x="956163" y="3009177"/>
                  <a:pt x="1048978" y="3008031"/>
                </a:cubicBezTo>
                <a:cubicBezTo>
                  <a:pt x="1141793" y="3006885"/>
                  <a:pt x="812930" y="3339186"/>
                  <a:pt x="808346" y="3365541"/>
                </a:cubicBezTo>
                <a:cubicBezTo>
                  <a:pt x="803763" y="3391896"/>
                  <a:pt x="912620" y="3404500"/>
                  <a:pt x="1021477" y="3166160"/>
                </a:cubicBezTo>
                <a:cubicBezTo>
                  <a:pt x="1130334" y="2927820"/>
                  <a:pt x="1341173" y="2326242"/>
                  <a:pt x="1461489" y="1935502"/>
                </a:cubicBezTo>
                <a:cubicBezTo>
                  <a:pt x="1581805" y="1544762"/>
                  <a:pt x="1644828" y="1035998"/>
                  <a:pt x="1743372" y="821721"/>
                </a:cubicBezTo>
                <a:cubicBezTo>
                  <a:pt x="1841916" y="607444"/>
                  <a:pt x="2116923" y="696821"/>
                  <a:pt x="2052755" y="649841"/>
                </a:cubicBezTo>
                <a:cubicBezTo>
                  <a:pt x="1988587" y="602861"/>
                  <a:pt x="1687224" y="641820"/>
                  <a:pt x="1358361" y="539838"/>
                </a:cubicBezTo>
                <a:cubicBezTo>
                  <a:pt x="1029498" y="437856"/>
                  <a:pt x="249164" y="89513"/>
                  <a:pt x="65826" y="3107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2F48B8EF-143E-972A-EE72-79905459E91C}"/>
              </a:ext>
            </a:extLst>
          </p:cNvPr>
          <p:cNvSpPr/>
          <p:nvPr/>
        </p:nvSpPr>
        <p:spPr>
          <a:xfrm>
            <a:off x="5145951" y="3864051"/>
            <a:ext cx="1874341" cy="3204917"/>
          </a:xfrm>
          <a:custGeom>
            <a:avLst/>
            <a:gdLst>
              <a:gd name="connsiteX0" fmla="*/ 759835 w 1874341"/>
              <a:gd name="connsiteY0" fmla="*/ 1202963 h 3204917"/>
              <a:gd name="connsiteX1" fmla="*/ 849213 w 1874341"/>
              <a:gd name="connsiteY1" fmla="*/ 1333591 h 3204917"/>
              <a:gd name="connsiteX2" fmla="*/ 849213 w 1874341"/>
              <a:gd name="connsiteY2" fmla="*/ 2344244 h 3204917"/>
              <a:gd name="connsiteX3" fmla="*/ 3565 w 1874341"/>
              <a:gd name="connsiteY3" fmla="*/ 2818632 h 3204917"/>
              <a:gd name="connsiteX4" fmla="*/ 526079 w 1874341"/>
              <a:gd name="connsiteY4" fmla="*/ 2633002 h 3204917"/>
              <a:gd name="connsiteX5" fmla="*/ 17315 w 1874341"/>
              <a:gd name="connsiteY5" fmla="*/ 3162391 h 3204917"/>
              <a:gd name="connsiteX6" fmla="*/ 581081 w 1874341"/>
              <a:gd name="connsiteY6" fmla="*/ 2832382 h 3204917"/>
              <a:gd name="connsiteX7" fmla="*/ 1419854 w 1874341"/>
              <a:gd name="connsiteY7" fmla="*/ 3203642 h 3204917"/>
              <a:gd name="connsiteX8" fmla="*/ 1144846 w 1874341"/>
              <a:gd name="connsiteY8" fmla="*/ 2674253 h 3204917"/>
              <a:gd name="connsiteX9" fmla="*/ 1832365 w 1874341"/>
              <a:gd name="connsiteY9" fmla="*/ 1257964 h 3204917"/>
              <a:gd name="connsiteX10" fmla="*/ 1419854 w 1874341"/>
              <a:gd name="connsiteY10" fmla="*/ 1381717 h 3204917"/>
              <a:gd name="connsiteX11" fmla="*/ 1839240 w 1874341"/>
              <a:gd name="connsiteY11" fmla="*/ 446692 h 3204917"/>
              <a:gd name="connsiteX12" fmla="*/ 312948 w 1874341"/>
              <a:gd name="connsiteY12" fmla="*/ 47931 h 3204917"/>
              <a:gd name="connsiteX13" fmla="*/ 168569 w 1874341"/>
              <a:gd name="connsiteY13" fmla="*/ 96057 h 3204917"/>
              <a:gd name="connsiteX14" fmla="*/ 1192972 w 1874341"/>
              <a:gd name="connsiteY14" fmla="*/ 845453 h 3204917"/>
              <a:gd name="connsiteX15" fmla="*/ 106693 w 1874341"/>
              <a:gd name="connsiteY15" fmla="*/ 900454 h 3204917"/>
              <a:gd name="connsiteX16" fmla="*/ 1268599 w 1874341"/>
              <a:gd name="connsiteY16" fmla="*/ 1202963 h 3204917"/>
              <a:gd name="connsiteX17" fmla="*/ 759835 w 1874341"/>
              <a:gd name="connsiteY17" fmla="*/ 1202963 h 320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4341" h="3204917">
                <a:moveTo>
                  <a:pt x="759835" y="1202963"/>
                </a:moveTo>
                <a:cubicBezTo>
                  <a:pt x="689937" y="1224734"/>
                  <a:pt x="834317" y="1143377"/>
                  <a:pt x="849213" y="1333591"/>
                </a:cubicBezTo>
                <a:cubicBezTo>
                  <a:pt x="864109" y="1523805"/>
                  <a:pt x="990154" y="2096737"/>
                  <a:pt x="849213" y="2344244"/>
                </a:cubicBezTo>
                <a:cubicBezTo>
                  <a:pt x="708272" y="2591751"/>
                  <a:pt x="57421" y="2770506"/>
                  <a:pt x="3565" y="2818632"/>
                </a:cubicBezTo>
                <a:cubicBezTo>
                  <a:pt x="-50291" y="2866758"/>
                  <a:pt x="523787" y="2575709"/>
                  <a:pt x="526079" y="2633002"/>
                </a:cubicBezTo>
                <a:cubicBezTo>
                  <a:pt x="528371" y="2690295"/>
                  <a:pt x="8148" y="3129161"/>
                  <a:pt x="17315" y="3162391"/>
                </a:cubicBezTo>
                <a:cubicBezTo>
                  <a:pt x="26482" y="3195621"/>
                  <a:pt x="347325" y="2825507"/>
                  <a:pt x="581081" y="2832382"/>
                </a:cubicBezTo>
                <a:cubicBezTo>
                  <a:pt x="814837" y="2839257"/>
                  <a:pt x="1325893" y="3229997"/>
                  <a:pt x="1419854" y="3203642"/>
                </a:cubicBezTo>
                <a:cubicBezTo>
                  <a:pt x="1513815" y="3177287"/>
                  <a:pt x="1076094" y="2998533"/>
                  <a:pt x="1144846" y="2674253"/>
                </a:cubicBezTo>
                <a:cubicBezTo>
                  <a:pt x="1213598" y="2349973"/>
                  <a:pt x="1786530" y="1473387"/>
                  <a:pt x="1832365" y="1257964"/>
                </a:cubicBezTo>
                <a:cubicBezTo>
                  <a:pt x="1878200" y="1042541"/>
                  <a:pt x="1418708" y="1516929"/>
                  <a:pt x="1419854" y="1381717"/>
                </a:cubicBezTo>
                <a:cubicBezTo>
                  <a:pt x="1421000" y="1246505"/>
                  <a:pt x="2023724" y="668990"/>
                  <a:pt x="1839240" y="446692"/>
                </a:cubicBezTo>
                <a:cubicBezTo>
                  <a:pt x="1654756" y="224394"/>
                  <a:pt x="591393" y="106370"/>
                  <a:pt x="312948" y="47931"/>
                </a:cubicBezTo>
                <a:cubicBezTo>
                  <a:pt x="34503" y="-10508"/>
                  <a:pt x="21898" y="-36863"/>
                  <a:pt x="168569" y="96057"/>
                </a:cubicBezTo>
                <a:cubicBezTo>
                  <a:pt x="315240" y="228977"/>
                  <a:pt x="1203285" y="711387"/>
                  <a:pt x="1192972" y="845453"/>
                </a:cubicBezTo>
                <a:cubicBezTo>
                  <a:pt x="1182659" y="979519"/>
                  <a:pt x="94089" y="840869"/>
                  <a:pt x="106693" y="900454"/>
                </a:cubicBezTo>
                <a:cubicBezTo>
                  <a:pt x="119297" y="960039"/>
                  <a:pt x="1157450" y="1153691"/>
                  <a:pt x="1268599" y="1202963"/>
                </a:cubicBezTo>
                <a:cubicBezTo>
                  <a:pt x="1379748" y="1252235"/>
                  <a:pt x="829733" y="1181192"/>
                  <a:pt x="759835" y="120296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3B07D88-4B8C-C8D7-3AF3-1B53FAC9E739}"/>
              </a:ext>
            </a:extLst>
          </p:cNvPr>
          <p:cNvSpPr/>
          <p:nvPr/>
        </p:nvSpPr>
        <p:spPr>
          <a:xfrm>
            <a:off x="3412524" y="3412066"/>
            <a:ext cx="1001602" cy="859091"/>
          </a:xfrm>
          <a:custGeom>
            <a:avLst/>
            <a:gdLst>
              <a:gd name="connsiteX0" fmla="*/ 38820 w 1001602"/>
              <a:gd name="connsiteY0" fmla="*/ 616794 h 859091"/>
              <a:gd name="connsiteX1" fmla="*/ 162574 w 1001602"/>
              <a:gd name="connsiteY1" fmla="*/ 506791 h 859091"/>
              <a:gd name="connsiteX2" fmla="*/ 884468 w 1001602"/>
              <a:gd name="connsiteY2" fmla="*/ 4902 h 859091"/>
              <a:gd name="connsiteX3" fmla="*/ 616336 w 1001602"/>
              <a:gd name="connsiteY3" fmla="*/ 286785 h 859091"/>
              <a:gd name="connsiteX4" fmla="*/ 1001347 w 1001602"/>
              <a:gd name="connsiteY4" fmla="*/ 857426 h 859091"/>
              <a:gd name="connsiteX5" fmla="*/ 547584 w 1001602"/>
              <a:gd name="connsiteY5" fmla="*/ 465540 h 859091"/>
              <a:gd name="connsiteX6" fmla="*/ 306953 w 1001602"/>
              <a:gd name="connsiteY6" fmla="*/ 603044 h 859091"/>
              <a:gd name="connsiteX7" fmla="*/ 691963 w 1001602"/>
              <a:gd name="connsiteY7" fmla="*/ 410539 h 859091"/>
              <a:gd name="connsiteX8" fmla="*/ 38820 w 1001602"/>
              <a:gd name="connsiteY8" fmla="*/ 616794 h 85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602" h="859091">
                <a:moveTo>
                  <a:pt x="38820" y="616794"/>
                </a:moveTo>
                <a:cubicBezTo>
                  <a:pt x="-49412" y="632836"/>
                  <a:pt x="21633" y="608773"/>
                  <a:pt x="162574" y="506791"/>
                </a:cubicBezTo>
                <a:cubicBezTo>
                  <a:pt x="303515" y="404809"/>
                  <a:pt x="808841" y="41570"/>
                  <a:pt x="884468" y="4902"/>
                </a:cubicBezTo>
                <a:cubicBezTo>
                  <a:pt x="960095" y="-31766"/>
                  <a:pt x="596856" y="144698"/>
                  <a:pt x="616336" y="286785"/>
                </a:cubicBezTo>
                <a:cubicBezTo>
                  <a:pt x="635816" y="428872"/>
                  <a:pt x="1012806" y="827634"/>
                  <a:pt x="1001347" y="857426"/>
                </a:cubicBezTo>
                <a:cubicBezTo>
                  <a:pt x="989888" y="887218"/>
                  <a:pt x="663316" y="507937"/>
                  <a:pt x="547584" y="465540"/>
                </a:cubicBezTo>
                <a:cubicBezTo>
                  <a:pt x="431852" y="423143"/>
                  <a:pt x="282890" y="612211"/>
                  <a:pt x="306953" y="603044"/>
                </a:cubicBezTo>
                <a:cubicBezTo>
                  <a:pt x="331016" y="593877"/>
                  <a:pt x="738944" y="413977"/>
                  <a:pt x="691963" y="410539"/>
                </a:cubicBezTo>
                <a:cubicBezTo>
                  <a:pt x="644983" y="407101"/>
                  <a:pt x="127052" y="600752"/>
                  <a:pt x="38820" y="6167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7DCD69DC-C045-1800-FF7B-4FEB07A8A31C}"/>
              </a:ext>
            </a:extLst>
          </p:cNvPr>
          <p:cNvSpPr/>
          <p:nvPr/>
        </p:nvSpPr>
        <p:spPr>
          <a:xfrm>
            <a:off x="4040451" y="3300085"/>
            <a:ext cx="2812464" cy="2345741"/>
          </a:xfrm>
          <a:custGeom>
            <a:avLst/>
            <a:gdLst>
              <a:gd name="connsiteX0" fmla="*/ 2160 w 2812464"/>
              <a:gd name="connsiteY0" fmla="*/ 5 h 2345741"/>
              <a:gd name="connsiteX1" fmla="*/ 744680 w 2812464"/>
              <a:gd name="connsiteY1" fmla="*/ 385016 h 2345741"/>
              <a:gd name="connsiteX2" fmla="*/ 1342821 w 2812464"/>
              <a:gd name="connsiteY2" fmla="*/ 1168787 h 2345741"/>
              <a:gd name="connsiteX3" fmla="*/ 1954713 w 2812464"/>
              <a:gd name="connsiteY3" fmla="*/ 1368168 h 2345741"/>
              <a:gd name="connsiteX4" fmla="*/ 724054 w 2812464"/>
              <a:gd name="connsiteY4" fmla="*/ 1265040 h 2345741"/>
              <a:gd name="connsiteX5" fmla="*/ 2786611 w 2812464"/>
              <a:gd name="connsiteY5" fmla="*/ 1794429 h 2345741"/>
              <a:gd name="connsiteX6" fmla="*/ 1892836 w 2812464"/>
              <a:gd name="connsiteY6" fmla="*/ 1711927 h 2345741"/>
              <a:gd name="connsiteX7" fmla="*/ 2050966 w 2812464"/>
              <a:gd name="connsiteY7" fmla="*/ 2344444 h 2345741"/>
              <a:gd name="connsiteX8" fmla="*/ 1191567 w 2812464"/>
              <a:gd name="connsiteY8" fmla="*/ 1519422 h 2345741"/>
              <a:gd name="connsiteX9" fmla="*/ 662178 w 2812464"/>
              <a:gd name="connsiteY9" fmla="*/ 845653 h 2345741"/>
              <a:gd name="connsiteX10" fmla="*/ 1466575 w 2812464"/>
              <a:gd name="connsiteY10" fmla="*/ 907530 h 2345741"/>
              <a:gd name="connsiteX11" fmla="*/ 799681 w 2812464"/>
              <a:gd name="connsiteY11" fmla="*/ 171885 h 2345741"/>
              <a:gd name="connsiteX12" fmla="*/ 992187 w 2812464"/>
              <a:gd name="connsiteY12" fmla="*/ 391891 h 2345741"/>
              <a:gd name="connsiteX13" fmla="*/ 2160 w 2812464"/>
              <a:gd name="connsiteY13" fmla="*/ 5 h 23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2464" h="2345741">
                <a:moveTo>
                  <a:pt x="2160" y="5"/>
                </a:moveTo>
                <a:cubicBezTo>
                  <a:pt x="-39091" y="-1141"/>
                  <a:pt x="521237" y="190219"/>
                  <a:pt x="744680" y="385016"/>
                </a:cubicBezTo>
                <a:cubicBezTo>
                  <a:pt x="968123" y="579813"/>
                  <a:pt x="1141149" y="1004928"/>
                  <a:pt x="1342821" y="1168787"/>
                </a:cubicBezTo>
                <a:cubicBezTo>
                  <a:pt x="1544493" y="1332646"/>
                  <a:pt x="2057841" y="1352126"/>
                  <a:pt x="1954713" y="1368168"/>
                </a:cubicBezTo>
                <a:cubicBezTo>
                  <a:pt x="1851585" y="1384210"/>
                  <a:pt x="585404" y="1193997"/>
                  <a:pt x="724054" y="1265040"/>
                </a:cubicBezTo>
                <a:cubicBezTo>
                  <a:pt x="862704" y="1336083"/>
                  <a:pt x="2591814" y="1719948"/>
                  <a:pt x="2786611" y="1794429"/>
                </a:cubicBezTo>
                <a:cubicBezTo>
                  <a:pt x="2981408" y="1868910"/>
                  <a:pt x="2015443" y="1620258"/>
                  <a:pt x="1892836" y="1711927"/>
                </a:cubicBezTo>
                <a:cubicBezTo>
                  <a:pt x="1770229" y="1803596"/>
                  <a:pt x="2167844" y="2376528"/>
                  <a:pt x="2050966" y="2344444"/>
                </a:cubicBezTo>
                <a:cubicBezTo>
                  <a:pt x="1934088" y="2312360"/>
                  <a:pt x="1423032" y="1769220"/>
                  <a:pt x="1191567" y="1519422"/>
                </a:cubicBezTo>
                <a:cubicBezTo>
                  <a:pt x="960102" y="1269624"/>
                  <a:pt x="616343" y="947635"/>
                  <a:pt x="662178" y="845653"/>
                </a:cubicBezTo>
                <a:cubicBezTo>
                  <a:pt x="708013" y="743671"/>
                  <a:pt x="1443658" y="1019825"/>
                  <a:pt x="1466575" y="907530"/>
                </a:cubicBezTo>
                <a:cubicBezTo>
                  <a:pt x="1489492" y="795235"/>
                  <a:pt x="878746" y="257825"/>
                  <a:pt x="799681" y="171885"/>
                </a:cubicBezTo>
                <a:cubicBezTo>
                  <a:pt x="720616" y="85945"/>
                  <a:pt x="1126253" y="415954"/>
                  <a:pt x="992187" y="391891"/>
                </a:cubicBezTo>
                <a:cubicBezTo>
                  <a:pt x="858121" y="367828"/>
                  <a:pt x="43411" y="1151"/>
                  <a:pt x="2160" y="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F137C55C-E7DD-D27B-2AE5-1DF7D9A329C0}"/>
              </a:ext>
            </a:extLst>
          </p:cNvPr>
          <p:cNvSpPr/>
          <p:nvPr/>
        </p:nvSpPr>
        <p:spPr>
          <a:xfrm>
            <a:off x="3712558" y="3643520"/>
            <a:ext cx="2339134" cy="1692584"/>
          </a:xfrm>
          <a:custGeom>
            <a:avLst/>
            <a:gdLst>
              <a:gd name="connsiteX0" fmla="*/ 385054 w 2339134"/>
              <a:gd name="connsiteY0" fmla="*/ 330 h 1692584"/>
              <a:gd name="connsiteX1" fmla="*/ 213174 w 2339134"/>
              <a:gd name="connsiteY1" fmla="*/ 309713 h 1692584"/>
              <a:gd name="connsiteX2" fmla="*/ 398804 w 2339134"/>
              <a:gd name="connsiteY2" fmla="*/ 515969 h 1692584"/>
              <a:gd name="connsiteX3" fmla="*/ 44 w 2339134"/>
              <a:gd name="connsiteY3" fmla="*/ 852853 h 1692584"/>
              <a:gd name="connsiteX4" fmla="*/ 371304 w 2339134"/>
              <a:gd name="connsiteY4" fmla="*/ 880354 h 1692584"/>
              <a:gd name="connsiteX5" fmla="*/ 144422 w 2339134"/>
              <a:gd name="connsiteY5" fmla="*/ 1024733 h 1692584"/>
              <a:gd name="connsiteX6" fmla="*/ 1038197 w 2339134"/>
              <a:gd name="connsiteY6" fmla="*/ 1499121 h 1692584"/>
              <a:gd name="connsiteX7" fmla="*/ 914444 w 2339134"/>
              <a:gd name="connsiteY7" fmla="*/ 1395993 h 1692584"/>
              <a:gd name="connsiteX8" fmla="*/ 2337607 w 2339134"/>
              <a:gd name="connsiteY8" fmla="*/ 1691626 h 1692584"/>
              <a:gd name="connsiteX9" fmla="*/ 1175701 w 2339134"/>
              <a:gd name="connsiteY9" fmla="*/ 1492245 h 1692584"/>
              <a:gd name="connsiteX10" fmla="*/ 501932 w 2339134"/>
              <a:gd name="connsiteY10" fmla="*/ 1540372 h 1692584"/>
              <a:gd name="connsiteX11" fmla="*/ 990071 w 2339134"/>
              <a:gd name="connsiteY11" fmla="*/ 1347866 h 1692584"/>
              <a:gd name="connsiteX12" fmla="*/ 371304 w 2339134"/>
              <a:gd name="connsiteY12" fmla="*/ 825352 h 1692584"/>
              <a:gd name="connsiteX13" fmla="*/ 536308 w 2339134"/>
              <a:gd name="connsiteY13" fmla="*/ 481593 h 1692584"/>
              <a:gd name="connsiteX14" fmla="*/ 302552 w 2339134"/>
              <a:gd name="connsiteY14" fmla="*/ 371590 h 1692584"/>
              <a:gd name="connsiteX15" fmla="*/ 385054 w 2339134"/>
              <a:gd name="connsiteY15" fmla="*/ 330 h 169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9134" h="1692584">
                <a:moveTo>
                  <a:pt x="385054" y="330"/>
                </a:moveTo>
                <a:cubicBezTo>
                  <a:pt x="370158" y="-9983"/>
                  <a:pt x="210882" y="223773"/>
                  <a:pt x="213174" y="309713"/>
                </a:cubicBezTo>
                <a:cubicBezTo>
                  <a:pt x="215466" y="395653"/>
                  <a:pt x="434326" y="425446"/>
                  <a:pt x="398804" y="515969"/>
                </a:cubicBezTo>
                <a:cubicBezTo>
                  <a:pt x="363282" y="606492"/>
                  <a:pt x="4627" y="792122"/>
                  <a:pt x="44" y="852853"/>
                </a:cubicBezTo>
                <a:cubicBezTo>
                  <a:pt x="-4539" y="913584"/>
                  <a:pt x="347241" y="851707"/>
                  <a:pt x="371304" y="880354"/>
                </a:cubicBezTo>
                <a:cubicBezTo>
                  <a:pt x="395367" y="909001"/>
                  <a:pt x="33273" y="921605"/>
                  <a:pt x="144422" y="1024733"/>
                </a:cubicBezTo>
                <a:cubicBezTo>
                  <a:pt x="255571" y="1127861"/>
                  <a:pt x="909860" y="1437244"/>
                  <a:pt x="1038197" y="1499121"/>
                </a:cubicBezTo>
                <a:cubicBezTo>
                  <a:pt x="1166534" y="1560998"/>
                  <a:pt x="697876" y="1363909"/>
                  <a:pt x="914444" y="1395993"/>
                </a:cubicBezTo>
                <a:cubicBezTo>
                  <a:pt x="1131012" y="1428077"/>
                  <a:pt x="2294064" y="1675584"/>
                  <a:pt x="2337607" y="1691626"/>
                </a:cubicBezTo>
                <a:cubicBezTo>
                  <a:pt x="2381150" y="1707668"/>
                  <a:pt x="1481647" y="1517454"/>
                  <a:pt x="1175701" y="1492245"/>
                </a:cubicBezTo>
                <a:cubicBezTo>
                  <a:pt x="869755" y="1467036"/>
                  <a:pt x="532870" y="1564435"/>
                  <a:pt x="501932" y="1540372"/>
                </a:cubicBezTo>
                <a:cubicBezTo>
                  <a:pt x="470994" y="1516309"/>
                  <a:pt x="1011842" y="1467036"/>
                  <a:pt x="990071" y="1347866"/>
                </a:cubicBezTo>
                <a:cubicBezTo>
                  <a:pt x="968300" y="1228696"/>
                  <a:pt x="446931" y="969731"/>
                  <a:pt x="371304" y="825352"/>
                </a:cubicBezTo>
                <a:cubicBezTo>
                  <a:pt x="295677" y="680973"/>
                  <a:pt x="547767" y="557220"/>
                  <a:pt x="536308" y="481593"/>
                </a:cubicBezTo>
                <a:cubicBezTo>
                  <a:pt x="524849" y="405966"/>
                  <a:pt x="324323" y="454092"/>
                  <a:pt x="302552" y="371590"/>
                </a:cubicBezTo>
                <a:cubicBezTo>
                  <a:pt x="280781" y="289088"/>
                  <a:pt x="399950" y="10643"/>
                  <a:pt x="385054" y="3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87B926E0-E4F3-432B-C3DC-ECF6638E911F}"/>
              </a:ext>
            </a:extLst>
          </p:cNvPr>
          <p:cNvSpPr/>
          <p:nvPr/>
        </p:nvSpPr>
        <p:spPr>
          <a:xfrm>
            <a:off x="5174956" y="3217455"/>
            <a:ext cx="1647617" cy="3667439"/>
          </a:xfrm>
          <a:custGeom>
            <a:avLst/>
            <a:gdLst>
              <a:gd name="connsiteX0" fmla="*/ 70812 w 1647617"/>
              <a:gd name="connsiteY0" fmla="*/ 295766 h 3667439"/>
              <a:gd name="connsiteX1" fmla="*/ 125814 w 1647617"/>
              <a:gd name="connsiteY1" fmla="*/ 337017 h 3667439"/>
              <a:gd name="connsiteX2" fmla="*/ 1019588 w 1647617"/>
              <a:gd name="connsiteY2" fmla="*/ 928283 h 3667439"/>
              <a:gd name="connsiteX3" fmla="*/ 971462 w 1647617"/>
              <a:gd name="connsiteY3" fmla="*/ 1581426 h 3667439"/>
              <a:gd name="connsiteX4" fmla="*/ 1342722 w 1647617"/>
              <a:gd name="connsiteY4" fmla="*/ 1519550 h 3667439"/>
              <a:gd name="connsiteX5" fmla="*/ 1040214 w 1647617"/>
              <a:gd name="connsiteY5" fmla="*/ 2653956 h 3667439"/>
              <a:gd name="connsiteX6" fmla="*/ 668954 w 1647617"/>
              <a:gd name="connsiteY6" fmla="*/ 3375850 h 3667439"/>
              <a:gd name="connsiteX7" fmla="*/ 792707 w 1647617"/>
              <a:gd name="connsiteY7" fmla="*/ 3362100 h 3667439"/>
              <a:gd name="connsiteX8" fmla="*/ 435197 w 1647617"/>
              <a:gd name="connsiteY8" fmla="*/ 3657733 h 3667439"/>
              <a:gd name="connsiteX9" fmla="*/ 1067715 w 1647617"/>
              <a:gd name="connsiteY9" fmla="*/ 2949589 h 3667439"/>
              <a:gd name="connsiteX10" fmla="*/ 1638355 w 1647617"/>
              <a:gd name="connsiteY10" fmla="*/ 1925186 h 3667439"/>
              <a:gd name="connsiteX11" fmla="*/ 1425224 w 1647617"/>
              <a:gd name="connsiteY11" fmla="*/ 1065787 h 3667439"/>
              <a:gd name="connsiteX12" fmla="*/ 1480226 w 1647617"/>
              <a:gd name="connsiteY12" fmla="*/ 783904 h 3667439"/>
              <a:gd name="connsiteX13" fmla="*/ 1535227 w 1647617"/>
              <a:gd name="connsiteY13" fmla="*/ 838906 h 3667439"/>
              <a:gd name="connsiteX14" fmla="*/ 277068 w 1647617"/>
              <a:gd name="connsiteY14" fmla="*/ 133 h 3667439"/>
              <a:gd name="connsiteX15" fmla="*/ 1246470 w 1647617"/>
              <a:gd name="connsiteY15" fmla="*/ 770154 h 3667439"/>
              <a:gd name="connsiteX16" fmla="*/ 70812 w 1647617"/>
              <a:gd name="connsiteY16" fmla="*/ 295766 h 366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7617" h="3667439">
                <a:moveTo>
                  <a:pt x="70812" y="295766"/>
                </a:moveTo>
                <a:cubicBezTo>
                  <a:pt x="-115964" y="223576"/>
                  <a:pt x="125814" y="337017"/>
                  <a:pt x="125814" y="337017"/>
                </a:cubicBezTo>
                <a:cubicBezTo>
                  <a:pt x="283943" y="442436"/>
                  <a:pt x="878647" y="720882"/>
                  <a:pt x="1019588" y="928283"/>
                </a:cubicBezTo>
                <a:cubicBezTo>
                  <a:pt x="1160529" y="1135685"/>
                  <a:pt x="917606" y="1482882"/>
                  <a:pt x="971462" y="1581426"/>
                </a:cubicBezTo>
                <a:cubicBezTo>
                  <a:pt x="1025318" y="1679970"/>
                  <a:pt x="1331263" y="1340795"/>
                  <a:pt x="1342722" y="1519550"/>
                </a:cubicBezTo>
                <a:cubicBezTo>
                  <a:pt x="1354181" y="1698305"/>
                  <a:pt x="1152509" y="2344573"/>
                  <a:pt x="1040214" y="2653956"/>
                </a:cubicBezTo>
                <a:cubicBezTo>
                  <a:pt x="927919" y="2963339"/>
                  <a:pt x="710205" y="3257826"/>
                  <a:pt x="668954" y="3375850"/>
                </a:cubicBezTo>
                <a:cubicBezTo>
                  <a:pt x="627703" y="3493874"/>
                  <a:pt x="831666" y="3315120"/>
                  <a:pt x="792707" y="3362100"/>
                </a:cubicBezTo>
                <a:cubicBezTo>
                  <a:pt x="753748" y="3409080"/>
                  <a:pt x="389362" y="3726485"/>
                  <a:pt x="435197" y="3657733"/>
                </a:cubicBezTo>
                <a:cubicBezTo>
                  <a:pt x="481032" y="3588981"/>
                  <a:pt x="867189" y="3238347"/>
                  <a:pt x="1067715" y="2949589"/>
                </a:cubicBezTo>
                <a:cubicBezTo>
                  <a:pt x="1268241" y="2660831"/>
                  <a:pt x="1578770" y="2239153"/>
                  <a:pt x="1638355" y="1925186"/>
                </a:cubicBezTo>
                <a:cubicBezTo>
                  <a:pt x="1697940" y="1611219"/>
                  <a:pt x="1451579" y="1256001"/>
                  <a:pt x="1425224" y="1065787"/>
                </a:cubicBezTo>
                <a:cubicBezTo>
                  <a:pt x="1398869" y="875573"/>
                  <a:pt x="1461892" y="821718"/>
                  <a:pt x="1480226" y="783904"/>
                </a:cubicBezTo>
                <a:cubicBezTo>
                  <a:pt x="1498560" y="746090"/>
                  <a:pt x="1735753" y="969534"/>
                  <a:pt x="1535227" y="838906"/>
                </a:cubicBezTo>
                <a:cubicBezTo>
                  <a:pt x="1334701" y="708278"/>
                  <a:pt x="325194" y="11592"/>
                  <a:pt x="277068" y="133"/>
                </a:cubicBezTo>
                <a:cubicBezTo>
                  <a:pt x="228942" y="-11326"/>
                  <a:pt x="1280846" y="718590"/>
                  <a:pt x="1246470" y="770154"/>
                </a:cubicBezTo>
                <a:cubicBezTo>
                  <a:pt x="1212094" y="821718"/>
                  <a:pt x="257588" y="367956"/>
                  <a:pt x="70812" y="2957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7599925-6DFF-7671-472A-CA0D0364C6FB}"/>
              </a:ext>
            </a:extLst>
          </p:cNvPr>
          <p:cNvSpPr/>
          <p:nvPr/>
        </p:nvSpPr>
        <p:spPr>
          <a:xfrm>
            <a:off x="3003298" y="2879421"/>
            <a:ext cx="2193353" cy="991336"/>
          </a:xfrm>
          <a:custGeom>
            <a:avLst/>
            <a:gdLst>
              <a:gd name="connsiteX0" fmla="*/ 448046 w 2193353"/>
              <a:gd name="connsiteY0" fmla="*/ 991310 h 991336"/>
              <a:gd name="connsiteX1" fmla="*/ 21785 w 2193353"/>
              <a:gd name="connsiteY1" fmla="*/ 565048 h 991336"/>
              <a:gd name="connsiteX2" fmla="*/ 743679 w 2193353"/>
              <a:gd name="connsiteY2" fmla="*/ 400044 h 991336"/>
              <a:gd name="connsiteX3" fmla="*/ 681803 w 2193353"/>
              <a:gd name="connsiteY3" fmla="*/ 262540 h 991336"/>
              <a:gd name="connsiteX4" fmla="*/ 1575577 w 2193353"/>
              <a:gd name="connsiteY4" fmla="*/ 228164 h 991336"/>
              <a:gd name="connsiteX5" fmla="*/ 1417448 w 2193353"/>
              <a:gd name="connsiteY5" fmla="*/ 15033 h 991336"/>
              <a:gd name="connsiteX6" fmla="*/ 2166843 w 2193353"/>
              <a:gd name="connsiteY6" fmla="*/ 49409 h 991336"/>
              <a:gd name="connsiteX7" fmla="*/ 310543 w 2193353"/>
              <a:gd name="connsiteY7" fmla="*/ 303791 h 991336"/>
              <a:gd name="connsiteX8" fmla="*/ 606176 w 2193353"/>
              <a:gd name="connsiteY8" fmla="*/ 743803 h 991336"/>
              <a:gd name="connsiteX9" fmla="*/ 1159 w 2193353"/>
              <a:gd name="connsiteY9" fmla="*/ 544423 h 991336"/>
              <a:gd name="connsiteX10" fmla="*/ 448046 w 2193353"/>
              <a:gd name="connsiteY10" fmla="*/ 991310 h 99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3353" h="991336">
                <a:moveTo>
                  <a:pt x="448046" y="991310"/>
                </a:moveTo>
                <a:cubicBezTo>
                  <a:pt x="451484" y="994747"/>
                  <a:pt x="-27487" y="663592"/>
                  <a:pt x="21785" y="565048"/>
                </a:cubicBezTo>
                <a:cubicBezTo>
                  <a:pt x="71057" y="466504"/>
                  <a:pt x="633676" y="450462"/>
                  <a:pt x="743679" y="400044"/>
                </a:cubicBezTo>
                <a:cubicBezTo>
                  <a:pt x="853682" y="349626"/>
                  <a:pt x="543153" y="291187"/>
                  <a:pt x="681803" y="262540"/>
                </a:cubicBezTo>
                <a:cubicBezTo>
                  <a:pt x="820453" y="233893"/>
                  <a:pt x="1452970" y="269415"/>
                  <a:pt x="1575577" y="228164"/>
                </a:cubicBezTo>
                <a:cubicBezTo>
                  <a:pt x="1698184" y="186913"/>
                  <a:pt x="1318904" y="44825"/>
                  <a:pt x="1417448" y="15033"/>
                </a:cubicBezTo>
                <a:cubicBezTo>
                  <a:pt x="1515992" y="-14759"/>
                  <a:pt x="2351327" y="1283"/>
                  <a:pt x="2166843" y="49409"/>
                </a:cubicBezTo>
                <a:cubicBezTo>
                  <a:pt x="1982359" y="97535"/>
                  <a:pt x="570654" y="188059"/>
                  <a:pt x="310543" y="303791"/>
                </a:cubicBezTo>
                <a:cubicBezTo>
                  <a:pt x="50432" y="419523"/>
                  <a:pt x="657740" y="703698"/>
                  <a:pt x="606176" y="743803"/>
                </a:cubicBezTo>
                <a:cubicBezTo>
                  <a:pt x="554612" y="783908"/>
                  <a:pt x="28660" y="505464"/>
                  <a:pt x="1159" y="544423"/>
                </a:cubicBezTo>
                <a:cubicBezTo>
                  <a:pt x="-26342" y="583382"/>
                  <a:pt x="444608" y="987873"/>
                  <a:pt x="448046" y="9913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21847BBC-1655-790F-AA5C-7D9CCAFD4444}"/>
              </a:ext>
            </a:extLst>
          </p:cNvPr>
          <p:cNvSpPr/>
          <p:nvPr/>
        </p:nvSpPr>
        <p:spPr>
          <a:xfrm>
            <a:off x="2940965" y="2713726"/>
            <a:ext cx="2150317" cy="1507639"/>
          </a:xfrm>
          <a:custGeom>
            <a:avLst/>
            <a:gdLst>
              <a:gd name="connsiteX0" fmla="*/ 2132924 w 2150317"/>
              <a:gd name="connsiteY0" fmla="*/ 1973 h 1507639"/>
              <a:gd name="connsiteX1" fmla="*/ 90993 w 2150317"/>
              <a:gd name="connsiteY1" fmla="*/ 469486 h 1507639"/>
              <a:gd name="connsiteX2" fmla="*/ 771637 w 2150317"/>
              <a:gd name="connsiteY2" fmla="*/ 496987 h 1507639"/>
              <a:gd name="connsiteX3" fmla="*/ 255997 w 2150317"/>
              <a:gd name="connsiteY3" fmla="*/ 861372 h 1507639"/>
              <a:gd name="connsiteX4" fmla="*/ 723510 w 2150317"/>
              <a:gd name="connsiteY4" fmla="*/ 957624 h 1507639"/>
              <a:gd name="connsiteX5" fmla="*/ 1615 w 2150317"/>
              <a:gd name="connsiteY5" fmla="*/ 1507639 h 1507639"/>
              <a:gd name="connsiteX6" fmla="*/ 964142 w 2150317"/>
              <a:gd name="connsiteY6" fmla="*/ 957624 h 1507639"/>
              <a:gd name="connsiteX7" fmla="*/ 1686037 w 2150317"/>
              <a:gd name="connsiteY7" fmla="*/ 579489 h 1507639"/>
              <a:gd name="connsiteX8" fmla="*/ 902265 w 2150317"/>
              <a:gd name="connsiteY8" fmla="*/ 565739 h 1507639"/>
              <a:gd name="connsiteX9" fmla="*/ 1837291 w 2150317"/>
              <a:gd name="connsiteY9" fmla="*/ 187603 h 1507639"/>
              <a:gd name="connsiteX10" fmla="*/ 1115396 w 2150317"/>
              <a:gd name="connsiteY10" fmla="*/ 297606 h 1507639"/>
              <a:gd name="connsiteX11" fmla="*/ 2132924 w 2150317"/>
              <a:gd name="connsiteY11" fmla="*/ 1973 h 15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0317" h="1507639">
                <a:moveTo>
                  <a:pt x="2132924" y="1973"/>
                </a:moveTo>
                <a:cubicBezTo>
                  <a:pt x="1962190" y="30620"/>
                  <a:pt x="317874" y="386984"/>
                  <a:pt x="90993" y="469486"/>
                </a:cubicBezTo>
                <a:cubicBezTo>
                  <a:pt x="-135888" y="551988"/>
                  <a:pt x="744136" y="431673"/>
                  <a:pt x="771637" y="496987"/>
                </a:cubicBezTo>
                <a:cubicBezTo>
                  <a:pt x="799138" y="562301"/>
                  <a:pt x="264018" y="784599"/>
                  <a:pt x="255997" y="861372"/>
                </a:cubicBezTo>
                <a:cubicBezTo>
                  <a:pt x="247976" y="938145"/>
                  <a:pt x="765907" y="849913"/>
                  <a:pt x="723510" y="957624"/>
                </a:cubicBezTo>
                <a:cubicBezTo>
                  <a:pt x="681113" y="1065335"/>
                  <a:pt x="-38490" y="1507639"/>
                  <a:pt x="1615" y="1507639"/>
                </a:cubicBezTo>
                <a:cubicBezTo>
                  <a:pt x="41720" y="1507639"/>
                  <a:pt x="683405" y="1112316"/>
                  <a:pt x="964142" y="957624"/>
                </a:cubicBezTo>
                <a:cubicBezTo>
                  <a:pt x="1244879" y="802932"/>
                  <a:pt x="1696350" y="644803"/>
                  <a:pt x="1686037" y="579489"/>
                </a:cubicBezTo>
                <a:cubicBezTo>
                  <a:pt x="1675724" y="514175"/>
                  <a:pt x="877056" y="631053"/>
                  <a:pt x="902265" y="565739"/>
                </a:cubicBezTo>
                <a:cubicBezTo>
                  <a:pt x="927474" y="500425"/>
                  <a:pt x="1801769" y="232292"/>
                  <a:pt x="1837291" y="187603"/>
                </a:cubicBezTo>
                <a:cubicBezTo>
                  <a:pt x="1872813" y="142914"/>
                  <a:pt x="1068416" y="329690"/>
                  <a:pt x="1115396" y="297606"/>
                </a:cubicBezTo>
                <a:cubicBezTo>
                  <a:pt x="1162376" y="265522"/>
                  <a:pt x="2303658" y="-26674"/>
                  <a:pt x="2132924" y="197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00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24</cp:revision>
  <dcterms:created xsi:type="dcterms:W3CDTF">2025-04-30T04:11:13Z</dcterms:created>
  <dcterms:modified xsi:type="dcterms:W3CDTF">2025-05-03T02:12:12Z</dcterms:modified>
</cp:coreProperties>
</file>