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A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314"/>
    <p:restoredTop sz="92290"/>
  </p:normalViewPr>
  <p:slideViewPr>
    <p:cSldViewPr snapToGrid="0">
      <p:cViewPr>
        <p:scale>
          <a:sx n="261" d="100"/>
          <a:sy n="261" d="100"/>
        </p:scale>
        <p:origin x="-3552" y="-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47A42-B3D9-2B48-B1C8-7D5BA6546179}" type="datetimeFigureOut">
              <a:rPr kumimoji="1" lang="ja-JP" altLang="en-US" smtClean="0"/>
              <a:t>2025/5/5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233C-FE00-F04A-801D-BDC0090CA7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3308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47A42-B3D9-2B48-B1C8-7D5BA6546179}" type="datetimeFigureOut">
              <a:rPr kumimoji="1" lang="ja-JP" altLang="en-US" smtClean="0"/>
              <a:t>2025/5/5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233C-FE00-F04A-801D-BDC0090CA7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8841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47A42-B3D9-2B48-B1C8-7D5BA6546179}" type="datetimeFigureOut">
              <a:rPr kumimoji="1" lang="ja-JP" altLang="en-US" smtClean="0"/>
              <a:t>2025/5/5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233C-FE00-F04A-801D-BDC0090CA7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5973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47A42-B3D9-2B48-B1C8-7D5BA6546179}" type="datetimeFigureOut">
              <a:rPr kumimoji="1" lang="ja-JP" altLang="en-US" smtClean="0"/>
              <a:t>2025/5/5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233C-FE00-F04A-801D-BDC0090CA7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0832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82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47A42-B3D9-2B48-B1C8-7D5BA6546179}" type="datetimeFigureOut">
              <a:rPr kumimoji="1" lang="ja-JP" altLang="en-US" smtClean="0"/>
              <a:t>2025/5/5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233C-FE00-F04A-801D-BDC0090CA7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0487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47A42-B3D9-2B48-B1C8-7D5BA6546179}" type="datetimeFigureOut">
              <a:rPr kumimoji="1" lang="ja-JP" altLang="en-US" smtClean="0"/>
              <a:t>2025/5/5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233C-FE00-F04A-801D-BDC0090CA7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8675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47A42-B3D9-2B48-B1C8-7D5BA6546179}" type="datetimeFigureOut">
              <a:rPr kumimoji="1" lang="ja-JP" altLang="en-US" smtClean="0"/>
              <a:t>2025/5/5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233C-FE00-F04A-801D-BDC0090CA7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8051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47A42-B3D9-2B48-B1C8-7D5BA6546179}" type="datetimeFigureOut">
              <a:rPr kumimoji="1" lang="ja-JP" altLang="en-US" smtClean="0"/>
              <a:t>2025/5/5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233C-FE00-F04A-801D-BDC0090CA7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0768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47A42-B3D9-2B48-B1C8-7D5BA6546179}" type="datetimeFigureOut">
              <a:rPr kumimoji="1" lang="ja-JP" altLang="en-US" smtClean="0"/>
              <a:t>2025/5/5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233C-FE00-F04A-801D-BDC0090CA7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9598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47A42-B3D9-2B48-B1C8-7D5BA6546179}" type="datetimeFigureOut">
              <a:rPr kumimoji="1" lang="ja-JP" altLang="en-US" smtClean="0"/>
              <a:t>2025/5/5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233C-FE00-F04A-801D-BDC0090CA7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7138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47A42-B3D9-2B48-B1C8-7D5BA6546179}" type="datetimeFigureOut">
              <a:rPr kumimoji="1" lang="ja-JP" altLang="en-US" smtClean="0"/>
              <a:t>2025/5/5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233C-FE00-F04A-801D-BDC0090CA7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3174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747A42-B3D9-2B48-B1C8-7D5BA6546179}" type="datetimeFigureOut">
              <a:rPr kumimoji="1" lang="ja-JP" altLang="en-US" smtClean="0"/>
              <a:t>2025/5/5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D2233C-FE00-F04A-801D-BDC0090CA7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2824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kumimoji="1"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イ・ジョンヒョン「寄生獣」ミスキャスト論争" hidden="1">
            <a:extLst>
              <a:ext uri="{FF2B5EF4-FFF2-40B4-BE49-F238E27FC236}">
                <a16:creationId xmlns:a16="http://schemas.microsoft.com/office/drawing/2014/main" id="{1CB2B66A-630A-B80F-8880-8AD6AA8263E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67" t="15573" r="12105" b="51602"/>
          <a:stretch/>
        </p:blipFill>
        <p:spPr bwMode="auto">
          <a:xfrm>
            <a:off x="236095" y="9357"/>
            <a:ext cx="9129010" cy="5433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94" name="グループ化 1393">
            <a:extLst>
              <a:ext uri="{FF2B5EF4-FFF2-40B4-BE49-F238E27FC236}">
                <a16:creationId xmlns:a16="http://schemas.microsoft.com/office/drawing/2014/main" id="{DCE7EB93-7679-05E9-5835-E05D41446552}"/>
              </a:ext>
            </a:extLst>
          </p:cNvPr>
          <p:cNvGrpSpPr/>
          <p:nvPr/>
        </p:nvGrpSpPr>
        <p:grpSpPr>
          <a:xfrm>
            <a:off x="2252900" y="133109"/>
            <a:ext cx="6522924" cy="5996280"/>
            <a:chOff x="2252900" y="133109"/>
            <a:chExt cx="6522924" cy="5996280"/>
          </a:xfrm>
        </p:grpSpPr>
        <p:sp>
          <p:nvSpPr>
            <p:cNvPr id="3" name="フリーフォーム 2">
              <a:extLst>
                <a:ext uri="{FF2B5EF4-FFF2-40B4-BE49-F238E27FC236}">
                  <a16:creationId xmlns:a16="http://schemas.microsoft.com/office/drawing/2014/main" id="{B0F1D76E-B145-11AB-9077-2C360BF49C6D}"/>
                </a:ext>
              </a:extLst>
            </p:cNvPr>
            <p:cNvSpPr/>
            <p:nvPr/>
          </p:nvSpPr>
          <p:spPr>
            <a:xfrm>
              <a:off x="5752402" y="2434732"/>
              <a:ext cx="57864" cy="201458"/>
            </a:xfrm>
            <a:custGeom>
              <a:avLst/>
              <a:gdLst>
                <a:gd name="connsiteX0" fmla="*/ 57848 w 57864"/>
                <a:gd name="connsiteY0" fmla="*/ 493 h 201458"/>
                <a:gd name="connsiteX1" fmla="*/ 10223 w 57864"/>
                <a:gd name="connsiteY1" fmla="*/ 83043 h 201458"/>
                <a:gd name="connsiteX2" fmla="*/ 16573 w 57864"/>
                <a:gd name="connsiteY2" fmla="*/ 73518 h 201458"/>
                <a:gd name="connsiteX3" fmla="*/ 698 w 57864"/>
                <a:gd name="connsiteY3" fmla="*/ 197343 h 201458"/>
                <a:gd name="connsiteX4" fmla="*/ 3873 w 57864"/>
                <a:gd name="connsiteY4" fmla="*/ 159243 h 201458"/>
                <a:gd name="connsiteX5" fmla="*/ 13398 w 57864"/>
                <a:gd name="connsiteY5" fmla="*/ 35418 h 201458"/>
                <a:gd name="connsiteX6" fmla="*/ 3873 w 57864"/>
                <a:gd name="connsiteY6" fmla="*/ 130668 h 201458"/>
                <a:gd name="connsiteX7" fmla="*/ 57848 w 57864"/>
                <a:gd name="connsiteY7" fmla="*/ 493 h 2014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7864" h="201458">
                  <a:moveTo>
                    <a:pt x="57848" y="493"/>
                  </a:moveTo>
                  <a:cubicBezTo>
                    <a:pt x="58906" y="-7444"/>
                    <a:pt x="10223" y="83043"/>
                    <a:pt x="10223" y="83043"/>
                  </a:cubicBezTo>
                  <a:cubicBezTo>
                    <a:pt x="3344" y="95214"/>
                    <a:pt x="18160" y="54468"/>
                    <a:pt x="16573" y="73518"/>
                  </a:cubicBezTo>
                  <a:cubicBezTo>
                    <a:pt x="14986" y="92568"/>
                    <a:pt x="2815" y="183056"/>
                    <a:pt x="698" y="197343"/>
                  </a:cubicBezTo>
                  <a:cubicBezTo>
                    <a:pt x="-1419" y="211631"/>
                    <a:pt x="1756" y="186231"/>
                    <a:pt x="3873" y="159243"/>
                  </a:cubicBezTo>
                  <a:cubicBezTo>
                    <a:pt x="5990" y="132256"/>
                    <a:pt x="13398" y="40180"/>
                    <a:pt x="13398" y="35418"/>
                  </a:cubicBezTo>
                  <a:cubicBezTo>
                    <a:pt x="13398" y="30656"/>
                    <a:pt x="-1419" y="133314"/>
                    <a:pt x="3873" y="130668"/>
                  </a:cubicBezTo>
                  <a:cubicBezTo>
                    <a:pt x="9165" y="128022"/>
                    <a:pt x="56790" y="8430"/>
                    <a:pt x="57848" y="493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フリーフォーム 3">
              <a:extLst>
                <a:ext uri="{FF2B5EF4-FFF2-40B4-BE49-F238E27FC236}">
                  <a16:creationId xmlns:a16="http://schemas.microsoft.com/office/drawing/2014/main" id="{6337C796-A140-C3CE-4C4B-CF86C16B62C1}"/>
                </a:ext>
              </a:extLst>
            </p:cNvPr>
            <p:cNvSpPr/>
            <p:nvPr/>
          </p:nvSpPr>
          <p:spPr>
            <a:xfrm>
              <a:off x="5800722" y="2374136"/>
              <a:ext cx="238574" cy="86494"/>
            </a:xfrm>
            <a:custGeom>
              <a:avLst/>
              <a:gdLst>
                <a:gd name="connsiteX0" fmla="*/ 3 w 238574"/>
                <a:gd name="connsiteY0" fmla="*/ 86489 h 86494"/>
                <a:gd name="connsiteX1" fmla="*/ 88903 w 238574"/>
                <a:gd name="connsiteY1" fmla="*/ 29339 h 86494"/>
                <a:gd name="connsiteX2" fmla="*/ 238128 w 238574"/>
                <a:gd name="connsiteY2" fmla="*/ 764 h 86494"/>
                <a:gd name="connsiteX3" fmla="*/ 133353 w 238574"/>
                <a:gd name="connsiteY3" fmla="*/ 10289 h 86494"/>
                <a:gd name="connsiteX4" fmla="*/ 85728 w 238574"/>
                <a:gd name="connsiteY4" fmla="*/ 32514 h 86494"/>
                <a:gd name="connsiteX5" fmla="*/ 3 w 238574"/>
                <a:gd name="connsiteY5" fmla="*/ 86489 h 864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8574" h="86494">
                  <a:moveTo>
                    <a:pt x="3" y="86489"/>
                  </a:moveTo>
                  <a:cubicBezTo>
                    <a:pt x="532" y="85960"/>
                    <a:pt x="49216" y="43626"/>
                    <a:pt x="88903" y="29339"/>
                  </a:cubicBezTo>
                  <a:cubicBezTo>
                    <a:pt x="128590" y="15052"/>
                    <a:pt x="230720" y="3939"/>
                    <a:pt x="238128" y="764"/>
                  </a:cubicBezTo>
                  <a:cubicBezTo>
                    <a:pt x="245536" y="-2411"/>
                    <a:pt x="158753" y="4997"/>
                    <a:pt x="133353" y="10289"/>
                  </a:cubicBezTo>
                  <a:cubicBezTo>
                    <a:pt x="107953" y="15581"/>
                    <a:pt x="111128" y="18756"/>
                    <a:pt x="85728" y="32514"/>
                  </a:cubicBezTo>
                  <a:cubicBezTo>
                    <a:pt x="60328" y="46272"/>
                    <a:pt x="-526" y="87018"/>
                    <a:pt x="3" y="86489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フリーフォーム 4">
              <a:extLst>
                <a:ext uri="{FF2B5EF4-FFF2-40B4-BE49-F238E27FC236}">
                  <a16:creationId xmlns:a16="http://schemas.microsoft.com/office/drawing/2014/main" id="{8B7D7ED7-608D-AB79-716C-F15FC05276AF}"/>
                </a:ext>
              </a:extLst>
            </p:cNvPr>
            <p:cNvSpPr/>
            <p:nvPr/>
          </p:nvSpPr>
          <p:spPr>
            <a:xfrm>
              <a:off x="5867367" y="2368550"/>
              <a:ext cx="334421" cy="68229"/>
            </a:xfrm>
            <a:custGeom>
              <a:avLst/>
              <a:gdLst>
                <a:gd name="connsiteX0" fmla="*/ 104808 w 334421"/>
                <a:gd name="connsiteY0" fmla="*/ 0 h 68229"/>
                <a:gd name="connsiteX1" fmla="*/ 234983 w 334421"/>
                <a:gd name="connsiteY1" fmla="*/ 22225 h 68229"/>
                <a:gd name="connsiteX2" fmla="*/ 330233 w 334421"/>
                <a:gd name="connsiteY2" fmla="*/ 66675 h 68229"/>
                <a:gd name="connsiteX3" fmla="*/ 311183 w 334421"/>
                <a:gd name="connsiteY3" fmla="*/ 57150 h 68229"/>
                <a:gd name="connsiteX4" fmla="*/ 254033 w 334421"/>
                <a:gd name="connsiteY4" fmla="*/ 47625 h 68229"/>
                <a:gd name="connsiteX5" fmla="*/ 196883 w 334421"/>
                <a:gd name="connsiteY5" fmla="*/ 47625 h 68229"/>
                <a:gd name="connsiteX6" fmla="*/ 238158 w 334421"/>
                <a:gd name="connsiteY6" fmla="*/ 31750 h 68229"/>
                <a:gd name="connsiteX7" fmla="*/ 193708 w 334421"/>
                <a:gd name="connsiteY7" fmla="*/ 25400 h 68229"/>
                <a:gd name="connsiteX8" fmla="*/ 33 w 334421"/>
                <a:gd name="connsiteY8" fmla="*/ 34925 h 68229"/>
                <a:gd name="connsiteX9" fmla="*/ 209583 w 334421"/>
                <a:gd name="connsiteY9" fmla="*/ 19050 h 68229"/>
                <a:gd name="connsiteX10" fmla="*/ 104808 w 334421"/>
                <a:gd name="connsiteY10" fmla="*/ 0 h 682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34421" h="68229">
                  <a:moveTo>
                    <a:pt x="104808" y="0"/>
                  </a:moveTo>
                  <a:cubicBezTo>
                    <a:pt x="109041" y="529"/>
                    <a:pt x="197412" y="11113"/>
                    <a:pt x="234983" y="22225"/>
                  </a:cubicBezTo>
                  <a:cubicBezTo>
                    <a:pt x="272554" y="33338"/>
                    <a:pt x="330233" y="66675"/>
                    <a:pt x="330233" y="66675"/>
                  </a:cubicBezTo>
                  <a:cubicBezTo>
                    <a:pt x="342933" y="72496"/>
                    <a:pt x="323883" y="60325"/>
                    <a:pt x="311183" y="57150"/>
                  </a:cubicBezTo>
                  <a:cubicBezTo>
                    <a:pt x="298483" y="53975"/>
                    <a:pt x="273083" y="49212"/>
                    <a:pt x="254033" y="47625"/>
                  </a:cubicBezTo>
                  <a:cubicBezTo>
                    <a:pt x="234983" y="46038"/>
                    <a:pt x="199529" y="50271"/>
                    <a:pt x="196883" y="47625"/>
                  </a:cubicBezTo>
                  <a:cubicBezTo>
                    <a:pt x="194237" y="44979"/>
                    <a:pt x="238687" y="35454"/>
                    <a:pt x="238158" y="31750"/>
                  </a:cubicBezTo>
                  <a:cubicBezTo>
                    <a:pt x="237629" y="28046"/>
                    <a:pt x="233395" y="24871"/>
                    <a:pt x="193708" y="25400"/>
                  </a:cubicBezTo>
                  <a:cubicBezTo>
                    <a:pt x="154021" y="25929"/>
                    <a:pt x="-2613" y="35983"/>
                    <a:pt x="33" y="34925"/>
                  </a:cubicBezTo>
                  <a:cubicBezTo>
                    <a:pt x="2679" y="33867"/>
                    <a:pt x="188945" y="22754"/>
                    <a:pt x="209583" y="19050"/>
                  </a:cubicBezTo>
                  <a:lnTo>
                    <a:pt x="104808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フリーフォーム 5">
              <a:extLst>
                <a:ext uri="{FF2B5EF4-FFF2-40B4-BE49-F238E27FC236}">
                  <a16:creationId xmlns:a16="http://schemas.microsoft.com/office/drawing/2014/main" id="{32D2E677-22B2-0198-E96A-8C9EF8562A15}"/>
                </a:ext>
              </a:extLst>
            </p:cNvPr>
            <p:cNvSpPr/>
            <p:nvPr/>
          </p:nvSpPr>
          <p:spPr>
            <a:xfrm>
              <a:off x="5765273" y="2441546"/>
              <a:ext cx="96895" cy="139781"/>
            </a:xfrm>
            <a:custGeom>
              <a:avLst/>
              <a:gdLst>
                <a:gd name="connsiteX0" fmla="*/ 54502 w 96895"/>
                <a:gd name="connsiteY0" fmla="*/ 29 h 139781"/>
                <a:gd name="connsiteX1" fmla="*/ 48152 w 96895"/>
                <a:gd name="connsiteY1" fmla="*/ 82579 h 139781"/>
                <a:gd name="connsiteX2" fmla="*/ 60852 w 96895"/>
                <a:gd name="connsiteY2" fmla="*/ 117504 h 139781"/>
                <a:gd name="connsiteX3" fmla="*/ 95777 w 96895"/>
                <a:gd name="connsiteY3" fmla="*/ 139729 h 139781"/>
                <a:gd name="connsiteX4" fmla="*/ 83077 w 96895"/>
                <a:gd name="connsiteY4" fmla="*/ 123854 h 139781"/>
                <a:gd name="connsiteX5" fmla="*/ 32277 w 96895"/>
                <a:gd name="connsiteY5" fmla="*/ 130204 h 139781"/>
                <a:gd name="connsiteX6" fmla="*/ 527 w 96895"/>
                <a:gd name="connsiteY6" fmla="*/ 136554 h 139781"/>
                <a:gd name="connsiteX7" fmla="*/ 57677 w 96895"/>
                <a:gd name="connsiteY7" fmla="*/ 123854 h 139781"/>
                <a:gd name="connsiteX8" fmla="*/ 51327 w 96895"/>
                <a:gd name="connsiteY8" fmla="*/ 92104 h 139781"/>
                <a:gd name="connsiteX9" fmla="*/ 13227 w 96895"/>
                <a:gd name="connsiteY9" fmla="*/ 114329 h 139781"/>
                <a:gd name="connsiteX10" fmla="*/ 41802 w 96895"/>
                <a:gd name="connsiteY10" fmla="*/ 95279 h 139781"/>
                <a:gd name="connsiteX11" fmla="*/ 41802 w 96895"/>
                <a:gd name="connsiteY11" fmla="*/ 73054 h 139781"/>
                <a:gd name="connsiteX12" fmla="*/ 54502 w 96895"/>
                <a:gd name="connsiteY12" fmla="*/ 29 h 139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6895" h="139781">
                  <a:moveTo>
                    <a:pt x="54502" y="29"/>
                  </a:moveTo>
                  <a:cubicBezTo>
                    <a:pt x="55560" y="1617"/>
                    <a:pt x="47094" y="63000"/>
                    <a:pt x="48152" y="82579"/>
                  </a:cubicBezTo>
                  <a:cubicBezTo>
                    <a:pt x="49210" y="102158"/>
                    <a:pt x="52915" y="107979"/>
                    <a:pt x="60852" y="117504"/>
                  </a:cubicBezTo>
                  <a:cubicBezTo>
                    <a:pt x="68789" y="127029"/>
                    <a:pt x="95777" y="139729"/>
                    <a:pt x="95777" y="139729"/>
                  </a:cubicBezTo>
                  <a:cubicBezTo>
                    <a:pt x="99481" y="140787"/>
                    <a:pt x="93660" y="125442"/>
                    <a:pt x="83077" y="123854"/>
                  </a:cubicBezTo>
                  <a:cubicBezTo>
                    <a:pt x="72494" y="122267"/>
                    <a:pt x="46035" y="128087"/>
                    <a:pt x="32277" y="130204"/>
                  </a:cubicBezTo>
                  <a:cubicBezTo>
                    <a:pt x="18519" y="132321"/>
                    <a:pt x="-3706" y="137612"/>
                    <a:pt x="527" y="136554"/>
                  </a:cubicBezTo>
                  <a:cubicBezTo>
                    <a:pt x="4760" y="135496"/>
                    <a:pt x="49210" y="131262"/>
                    <a:pt x="57677" y="123854"/>
                  </a:cubicBezTo>
                  <a:cubicBezTo>
                    <a:pt x="66144" y="116446"/>
                    <a:pt x="58735" y="93691"/>
                    <a:pt x="51327" y="92104"/>
                  </a:cubicBezTo>
                  <a:cubicBezTo>
                    <a:pt x="43919" y="90517"/>
                    <a:pt x="14814" y="113800"/>
                    <a:pt x="13227" y="114329"/>
                  </a:cubicBezTo>
                  <a:cubicBezTo>
                    <a:pt x="11640" y="114858"/>
                    <a:pt x="41802" y="95279"/>
                    <a:pt x="41802" y="95279"/>
                  </a:cubicBezTo>
                  <a:cubicBezTo>
                    <a:pt x="46564" y="88400"/>
                    <a:pt x="42331" y="84696"/>
                    <a:pt x="41802" y="73054"/>
                  </a:cubicBezTo>
                  <a:cubicBezTo>
                    <a:pt x="41273" y="61412"/>
                    <a:pt x="53444" y="-1559"/>
                    <a:pt x="54502" y="29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フリーフォーム 6">
              <a:extLst>
                <a:ext uri="{FF2B5EF4-FFF2-40B4-BE49-F238E27FC236}">
                  <a16:creationId xmlns:a16="http://schemas.microsoft.com/office/drawing/2014/main" id="{AAE93BEA-66E1-D5AA-1180-147E54523896}"/>
                </a:ext>
              </a:extLst>
            </p:cNvPr>
            <p:cNvSpPr/>
            <p:nvPr/>
          </p:nvSpPr>
          <p:spPr>
            <a:xfrm>
              <a:off x="5762564" y="2460610"/>
              <a:ext cx="62024" cy="117771"/>
            </a:xfrm>
            <a:custGeom>
              <a:avLst/>
              <a:gdLst>
                <a:gd name="connsiteX0" fmla="*/ 54036 w 62024"/>
                <a:gd name="connsiteY0" fmla="*/ 15 h 117771"/>
                <a:gd name="connsiteX1" fmla="*/ 47686 w 62024"/>
                <a:gd name="connsiteY1" fmla="*/ 69865 h 117771"/>
                <a:gd name="connsiteX2" fmla="*/ 61 w 62024"/>
                <a:gd name="connsiteY2" fmla="*/ 98440 h 117771"/>
                <a:gd name="connsiteX3" fmla="*/ 38161 w 62024"/>
                <a:gd name="connsiteY3" fmla="*/ 79390 h 117771"/>
                <a:gd name="connsiteX4" fmla="*/ 60386 w 62024"/>
                <a:gd name="connsiteY4" fmla="*/ 104790 h 117771"/>
                <a:gd name="connsiteX5" fmla="*/ 41336 w 62024"/>
                <a:gd name="connsiteY5" fmla="*/ 114315 h 117771"/>
                <a:gd name="connsiteX6" fmla="*/ 3236 w 62024"/>
                <a:gd name="connsiteY6" fmla="*/ 117490 h 117771"/>
                <a:gd name="connsiteX7" fmla="*/ 60386 w 62024"/>
                <a:gd name="connsiteY7" fmla="*/ 107965 h 117771"/>
                <a:gd name="connsiteX8" fmla="*/ 47686 w 62024"/>
                <a:gd name="connsiteY8" fmla="*/ 69865 h 117771"/>
                <a:gd name="connsiteX9" fmla="*/ 34986 w 62024"/>
                <a:gd name="connsiteY9" fmla="*/ 76215 h 117771"/>
                <a:gd name="connsiteX10" fmla="*/ 54036 w 62024"/>
                <a:gd name="connsiteY10" fmla="*/ 15 h 117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2024" h="117771">
                  <a:moveTo>
                    <a:pt x="54036" y="15"/>
                  </a:moveTo>
                  <a:cubicBezTo>
                    <a:pt x="56153" y="-1043"/>
                    <a:pt x="56682" y="53461"/>
                    <a:pt x="47686" y="69865"/>
                  </a:cubicBezTo>
                  <a:cubicBezTo>
                    <a:pt x="38690" y="86269"/>
                    <a:pt x="1648" y="96853"/>
                    <a:pt x="61" y="98440"/>
                  </a:cubicBezTo>
                  <a:cubicBezTo>
                    <a:pt x="-1526" y="100027"/>
                    <a:pt x="28107" y="78332"/>
                    <a:pt x="38161" y="79390"/>
                  </a:cubicBezTo>
                  <a:cubicBezTo>
                    <a:pt x="48215" y="80448"/>
                    <a:pt x="60386" y="104790"/>
                    <a:pt x="60386" y="104790"/>
                  </a:cubicBezTo>
                  <a:cubicBezTo>
                    <a:pt x="60915" y="110611"/>
                    <a:pt x="50861" y="112198"/>
                    <a:pt x="41336" y="114315"/>
                  </a:cubicBezTo>
                  <a:cubicBezTo>
                    <a:pt x="31811" y="116432"/>
                    <a:pt x="61" y="118548"/>
                    <a:pt x="3236" y="117490"/>
                  </a:cubicBezTo>
                  <a:cubicBezTo>
                    <a:pt x="6411" y="116432"/>
                    <a:pt x="52978" y="115903"/>
                    <a:pt x="60386" y="107965"/>
                  </a:cubicBezTo>
                  <a:cubicBezTo>
                    <a:pt x="67794" y="100028"/>
                    <a:pt x="47686" y="69865"/>
                    <a:pt x="47686" y="69865"/>
                  </a:cubicBezTo>
                  <a:cubicBezTo>
                    <a:pt x="43453" y="64573"/>
                    <a:pt x="33928" y="87327"/>
                    <a:pt x="34986" y="76215"/>
                  </a:cubicBezTo>
                  <a:cubicBezTo>
                    <a:pt x="36044" y="65103"/>
                    <a:pt x="51919" y="1073"/>
                    <a:pt x="54036" y="1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フリーフォーム 7">
              <a:extLst>
                <a:ext uri="{FF2B5EF4-FFF2-40B4-BE49-F238E27FC236}">
                  <a16:creationId xmlns:a16="http://schemas.microsoft.com/office/drawing/2014/main" id="{8599FD40-CC67-EE9C-0F3C-2E8231F3547F}"/>
                </a:ext>
              </a:extLst>
            </p:cNvPr>
            <p:cNvSpPr/>
            <p:nvPr/>
          </p:nvSpPr>
          <p:spPr>
            <a:xfrm>
              <a:off x="5753036" y="2428279"/>
              <a:ext cx="401423" cy="149854"/>
            </a:xfrm>
            <a:custGeom>
              <a:avLst/>
              <a:gdLst>
                <a:gd name="connsiteX0" fmla="*/ 64 w 401423"/>
                <a:gd name="connsiteY0" fmla="*/ 149821 h 149854"/>
                <a:gd name="connsiteX1" fmla="*/ 193739 w 401423"/>
                <a:gd name="connsiteY1" fmla="*/ 143471 h 149854"/>
                <a:gd name="connsiteX2" fmla="*/ 120714 w 401423"/>
                <a:gd name="connsiteY2" fmla="*/ 143471 h 149854"/>
                <a:gd name="connsiteX3" fmla="*/ 247714 w 401423"/>
                <a:gd name="connsiteY3" fmla="*/ 130771 h 149854"/>
                <a:gd name="connsiteX4" fmla="*/ 327089 w 401423"/>
                <a:gd name="connsiteY4" fmla="*/ 73621 h 149854"/>
                <a:gd name="connsiteX5" fmla="*/ 298514 w 401423"/>
                <a:gd name="connsiteY5" fmla="*/ 95846 h 149854"/>
                <a:gd name="connsiteX6" fmla="*/ 400114 w 401423"/>
                <a:gd name="connsiteY6" fmla="*/ 596 h 149854"/>
                <a:gd name="connsiteX7" fmla="*/ 352489 w 401423"/>
                <a:gd name="connsiteY7" fmla="*/ 57746 h 149854"/>
                <a:gd name="connsiteX8" fmla="*/ 298514 w 401423"/>
                <a:gd name="connsiteY8" fmla="*/ 105371 h 149854"/>
                <a:gd name="connsiteX9" fmla="*/ 238189 w 401423"/>
                <a:gd name="connsiteY9" fmla="*/ 127596 h 149854"/>
                <a:gd name="connsiteX10" fmla="*/ 98489 w 401423"/>
                <a:gd name="connsiteY10" fmla="*/ 137121 h 149854"/>
                <a:gd name="connsiteX11" fmla="*/ 171514 w 401423"/>
                <a:gd name="connsiteY11" fmla="*/ 140296 h 149854"/>
                <a:gd name="connsiteX12" fmla="*/ 64 w 401423"/>
                <a:gd name="connsiteY12" fmla="*/ 149821 h 1498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1423" h="149854">
                  <a:moveTo>
                    <a:pt x="64" y="149821"/>
                  </a:moveTo>
                  <a:cubicBezTo>
                    <a:pt x="3768" y="150350"/>
                    <a:pt x="173631" y="144529"/>
                    <a:pt x="193739" y="143471"/>
                  </a:cubicBezTo>
                  <a:cubicBezTo>
                    <a:pt x="213847" y="142413"/>
                    <a:pt x="111718" y="145588"/>
                    <a:pt x="120714" y="143471"/>
                  </a:cubicBezTo>
                  <a:cubicBezTo>
                    <a:pt x="129710" y="141354"/>
                    <a:pt x="213318" y="142413"/>
                    <a:pt x="247714" y="130771"/>
                  </a:cubicBezTo>
                  <a:cubicBezTo>
                    <a:pt x="282110" y="119129"/>
                    <a:pt x="318622" y="79442"/>
                    <a:pt x="327089" y="73621"/>
                  </a:cubicBezTo>
                  <a:cubicBezTo>
                    <a:pt x="335556" y="67800"/>
                    <a:pt x="286343" y="108017"/>
                    <a:pt x="298514" y="95846"/>
                  </a:cubicBezTo>
                  <a:cubicBezTo>
                    <a:pt x="310685" y="83675"/>
                    <a:pt x="391118" y="6946"/>
                    <a:pt x="400114" y="596"/>
                  </a:cubicBezTo>
                  <a:cubicBezTo>
                    <a:pt x="409110" y="-5754"/>
                    <a:pt x="369422" y="40284"/>
                    <a:pt x="352489" y="57746"/>
                  </a:cubicBezTo>
                  <a:cubicBezTo>
                    <a:pt x="335556" y="75208"/>
                    <a:pt x="317564" y="93729"/>
                    <a:pt x="298514" y="105371"/>
                  </a:cubicBezTo>
                  <a:cubicBezTo>
                    <a:pt x="279464" y="117013"/>
                    <a:pt x="271526" y="122304"/>
                    <a:pt x="238189" y="127596"/>
                  </a:cubicBezTo>
                  <a:cubicBezTo>
                    <a:pt x="204852" y="132888"/>
                    <a:pt x="109601" y="135004"/>
                    <a:pt x="98489" y="137121"/>
                  </a:cubicBezTo>
                  <a:cubicBezTo>
                    <a:pt x="87377" y="139238"/>
                    <a:pt x="190035" y="137121"/>
                    <a:pt x="171514" y="140296"/>
                  </a:cubicBezTo>
                  <a:cubicBezTo>
                    <a:pt x="152993" y="143471"/>
                    <a:pt x="-3640" y="149292"/>
                    <a:pt x="64" y="149821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フリーフォーム 8">
              <a:extLst>
                <a:ext uri="{FF2B5EF4-FFF2-40B4-BE49-F238E27FC236}">
                  <a16:creationId xmlns:a16="http://schemas.microsoft.com/office/drawing/2014/main" id="{5E62F2E6-2249-74A2-BE07-5EDD0E3F1590}"/>
                </a:ext>
              </a:extLst>
            </p:cNvPr>
            <p:cNvSpPr/>
            <p:nvPr/>
          </p:nvSpPr>
          <p:spPr>
            <a:xfrm>
              <a:off x="5798901" y="2365273"/>
              <a:ext cx="287593" cy="200356"/>
            </a:xfrm>
            <a:custGeom>
              <a:avLst/>
              <a:gdLst>
                <a:gd name="connsiteX0" fmla="*/ 287574 w 287593"/>
                <a:gd name="connsiteY0" fmla="*/ 35027 h 200356"/>
                <a:gd name="connsiteX1" fmla="*/ 179624 w 287593"/>
                <a:gd name="connsiteY1" fmla="*/ 54077 h 200356"/>
                <a:gd name="connsiteX2" fmla="*/ 195499 w 287593"/>
                <a:gd name="connsiteY2" fmla="*/ 82652 h 200356"/>
                <a:gd name="connsiteX3" fmla="*/ 195499 w 287593"/>
                <a:gd name="connsiteY3" fmla="*/ 155677 h 200356"/>
                <a:gd name="connsiteX4" fmla="*/ 144699 w 287593"/>
                <a:gd name="connsiteY4" fmla="*/ 177902 h 200356"/>
                <a:gd name="connsiteX5" fmla="*/ 81199 w 287593"/>
                <a:gd name="connsiteY5" fmla="*/ 168377 h 200356"/>
                <a:gd name="connsiteX6" fmla="*/ 128824 w 287593"/>
                <a:gd name="connsiteY6" fmla="*/ 184252 h 200356"/>
                <a:gd name="connsiteX7" fmla="*/ 58974 w 287593"/>
                <a:gd name="connsiteY7" fmla="*/ 158852 h 200356"/>
                <a:gd name="connsiteX8" fmla="*/ 103424 w 287593"/>
                <a:gd name="connsiteY8" fmla="*/ 200127 h 200356"/>
                <a:gd name="connsiteX9" fmla="*/ 43099 w 287593"/>
                <a:gd name="connsiteY9" fmla="*/ 136627 h 200356"/>
                <a:gd name="connsiteX10" fmla="*/ 39924 w 287593"/>
                <a:gd name="connsiteY10" fmla="*/ 101702 h 200356"/>
                <a:gd name="connsiteX11" fmla="*/ 4999 w 287593"/>
                <a:gd name="connsiteY11" fmla="*/ 104877 h 200356"/>
                <a:gd name="connsiteX12" fmla="*/ 20874 w 287593"/>
                <a:gd name="connsiteY12" fmla="*/ 66777 h 200356"/>
                <a:gd name="connsiteX13" fmla="*/ 192324 w 287593"/>
                <a:gd name="connsiteY13" fmla="*/ 3277 h 200356"/>
                <a:gd name="connsiteX14" fmla="*/ 170099 w 287593"/>
                <a:gd name="connsiteY14" fmla="*/ 12802 h 200356"/>
                <a:gd name="connsiteX15" fmla="*/ 287574 w 287593"/>
                <a:gd name="connsiteY15" fmla="*/ 35027 h 200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87593" h="200356">
                  <a:moveTo>
                    <a:pt x="287574" y="35027"/>
                  </a:moveTo>
                  <a:cubicBezTo>
                    <a:pt x="289161" y="41906"/>
                    <a:pt x="194970" y="46140"/>
                    <a:pt x="179624" y="54077"/>
                  </a:cubicBezTo>
                  <a:cubicBezTo>
                    <a:pt x="164278" y="62014"/>
                    <a:pt x="192853" y="65719"/>
                    <a:pt x="195499" y="82652"/>
                  </a:cubicBezTo>
                  <a:cubicBezTo>
                    <a:pt x="198145" y="99585"/>
                    <a:pt x="203966" y="139802"/>
                    <a:pt x="195499" y="155677"/>
                  </a:cubicBezTo>
                  <a:cubicBezTo>
                    <a:pt x="187032" y="171552"/>
                    <a:pt x="163749" y="175785"/>
                    <a:pt x="144699" y="177902"/>
                  </a:cubicBezTo>
                  <a:cubicBezTo>
                    <a:pt x="125649" y="180019"/>
                    <a:pt x="83845" y="167319"/>
                    <a:pt x="81199" y="168377"/>
                  </a:cubicBezTo>
                  <a:cubicBezTo>
                    <a:pt x="78553" y="169435"/>
                    <a:pt x="132528" y="185839"/>
                    <a:pt x="128824" y="184252"/>
                  </a:cubicBezTo>
                  <a:cubicBezTo>
                    <a:pt x="125120" y="182665"/>
                    <a:pt x="63207" y="156206"/>
                    <a:pt x="58974" y="158852"/>
                  </a:cubicBezTo>
                  <a:cubicBezTo>
                    <a:pt x="54741" y="161498"/>
                    <a:pt x="106070" y="203831"/>
                    <a:pt x="103424" y="200127"/>
                  </a:cubicBezTo>
                  <a:cubicBezTo>
                    <a:pt x="100778" y="196423"/>
                    <a:pt x="53682" y="153031"/>
                    <a:pt x="43099" y="136627"/>
                  </a:cubicBezTo>
                  <a:cubicBezTo>
                    <a:pt x="32516" y="120223"/>
                    <a:pt x="46274" y="106994"/>
                    <a:pt x="39924" y="101702"/>
                  </a:cubicBezTo>
                  <a:cubicBezTo>
                    <a:pt x="33574" y="96410"/>
                    <a:pt x="8174" y="110698"/>
                    <a:pt x="4999" y="104877"/>
                  </a:cubicBezTo>
                  <a:cubicBezTo>
                    <a:pt x="1824" y="99056"/>
                    <a:pt x="-10347" y="83710"/>
                    <a:pt x="20874" y="66777"/>
                  </a:cubicBezTo>
                  <a:cubicBezTo>
                    <a:pt x="52095" y="49844"/>
                    <a:pt x="167453" y="12273"/>
                    <a:pt x="192324" y="3277"/>
                  </a:cubicBezTo>
                  <a:cubicBezTo>
                    <a:pt x="217195" y="-5719"/>
                    <a:pt x="147874" y="5923"/>
                    <a:pt x="170099" y="12802"/>
                  </a:cubicBezTo>
                  <a:cubicBezTo>
                    <a:pt x="192324" y="19681"/>
                    <a:pt x="285987" y="28148"/>
                    <a:pt x="287574" y="3502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フリーフォーム 9">
              <a:extLst>
                <a:ext uri="{FF2B5EF4-FFF2-40B4-BE49-F238E27FC236}">
                  <a16:creationId xmlns:a16="http://schemas.microsoft.com/office/drawing/2014/main" id="{B3BE0430-7EC4-ED7C-6425-ED7A3D10569E}"/>
                </a:ext>
              </a:extLst>
            </p:cNvPr>
            <p:cNvSpPr/>
            <p:nvPr/>
          </p:nvSpPr>
          <p:spPr>
            <a:xfrm>
              <a:off x="5841702" y="2417712"/>
              <a:ext cx="175069" cy="133515"/>
            </a:xfrm>
            <a:custGeom>
              <a:avLst/>
              <a:gdLst>
                <a:gd name="connsiteX0" fmla="*/ 298 w 175069"/>
                <a:gd name="connsiteY0" fmla="*/ 71488 h 133515"/>
                <a:gd name="connsiteX1" fmla="*/ 60623 w 175069"/>
                <a:gd name="connsiteY1" fmla="*/ 109588 h 133515"/>
                <a:gd name="connsiteX2" fmla="*/ 111423 w 175069"/>
                <a:gd name="connsiteY2" fmla="*/ 103238 h 133515"/>
                <a:gd name="connsiteX3" fmla="*/ 136823 w 175069"/>
                <a:gd name="connsiteY3" fmla="*/ 61963 h 133515"/>
                <a:gd name="connsiteX4" fmla="*/ 120948 w 175069"/>
                <a:gd name="connsiteY4" fmla="*/ 1638 h 133515"/>
                <a:gd name="connsiteX5" fmla="*/ 155873 w 175069"/>
                <a:gd name="connsiteY5" fmla="*/ 20688 h 133515"/>
                <a:gd name="connsiteX6" fmla="*/ 174923 w 175069"/>
                <a:gd name="connsiteY6" fmla="*/ 58788 h 133515"/>
                <a:gd name="connsiteX7" fmla="*/ 146348 w 175069"/>
                <a:gd name="connsiteY7" fmla="*/ 112763 h 133515"/>
                <a:gd name="connsiteX8" fmla="*/ 73323 w 175069"/>
                <a:gd name="connsiteY8" fmla="*/ 131813 h 133515"/>
                <a:gd name="connsiteX9" fmla="*/ 38398 w 175069"/>
                <a:gd name="connsiteY9" fmla="*/ 128638 h 133515"/>
                <a:gd name="connsiteX10" fmla="*/ 298 w 175069"/>
                <a:gd name="connsiteY10" fmla="*/ 71488 h 133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75069" h="133515">
                  <a:moveTo>
                    <a:pt x="298" y="71488"/>
                  </a:moveTo>
                  <a:cubicBezTo>
                    <a:pt x="4002" y="68313"/>
                    <a:pt x="42102" y="104296"/>
                    <a:pt x="60623" y="109588"/>
                  </a:cubicBezTo>
                  <a:cubicBezTo>
                    <a:pt x="79144" y="114880"/>
                    <a:pt x="98723" y="111175"/>
                    <a:pt x="111423" y="103238"/>
                  </a:cubicBezTo>
                  <a:cubicBezTo>
                    <a:pt x="124123" y="95301"/>
                    <a:pt x="135236" y="78896"/>
                    <a:pt x="136823" y="61963"/>
                  </a:cubicBezTo>
                  <a:cubicBezTo>
                    <a:pt x="138411" y="45030"/>
                    <a:pt x="117773" y="8517"/>
                    <a:pt x="120948" y="1638"/>
                  </a:cubicBezTo>
                  <a:cubicBezTo>
                    <a:pt x="124123" y="-5241"/>
                    <a:pt x="146877" y="11163"/>
                    <a:pt x="155873" y="20688"/>
                  </a:cubicBezTo>
                  <a:cubicBezTo>
                    <a:pt x="164869" y="30213"/>
                    <a:pt x="176511" y="43442"/>
                    <a:pt x="174923" y="58788"/>
                  </a:cubicBezTo>
                  <a:cubicBezTo>
                    <a:pt x="173336" y="74134"/>
                    <a:pt x="163281" y="100592"/>
                    <a:pt x="146348" y="112763"/>
                  </a:cubicBezTo>
                  <a:cubicBezTo>
                    <a:pt x="129415" y="124934"/>
                    <a:pt x="91315" y="129167"/>
                    <a:pt x="73323" y="131813"/>
                  </a:cubicBezTo>
                  <a:cubicBezTo>
                    <a:pt x="55331" y="134459"/>
                    <a:pt x="48452" y="134459"/>
                    <a:pt x="38398" y="128638"/>
                  </a:cubicBezTo>
                  <a:cubicBezTo>
                    <a:pt x="28344" y="122817"/>
                    <a:pt x="-3406" y="74663"/>
                    <a:pt x="298" y="71488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円/楕円 10">
              <a:extLst>
                <a:ext uri="{FF2B5EF4-FFF2-40B4-BE49-F238E27FC236}">
                  <a16:creationId xmlns:a16="http://schemas.microsoft.com/office/drawing/2014/main" id="{3D2DD83B-B401-2803-9E26-15F1E5947F31}"/>
                </a:ext>
              </a:extLst>
            </p:cNvPr>
            <p:cNvSpPr/>
            <p:nvPr/>
          </p:nvSpPr>
          <p:spPr>
            <a:xfrm>
              <a:off x="5857787" y="2457048"/>
              <a:ext cx="62027" cy="6202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フリーフォーム 11">
              <a:extLst>
                <a:ext uri="{FF2B5EF4-FFF2-40B4-BE49-F238E27FC236}">
                  <a16:creationId xmlns:a16="http://schemas.microsoft.com/office/drawing/2014/main" id="{9202373D-95C9-CE91-227E-77B169ABBB50}"/>
                </a:ext>
              </a:extLst>
            </p:cNvPr>
            <p:cNvSpPr/>
            <p:nvPr/>
          </p:nvSpPr>
          <p:spPr>
            <a:xfrm>
              <a:off x="5777897" y="2460583"/>
              <a:ext cx="368945" cy="139919"/>
            </a:xfrm>
            <a:custGeom>
              <a:avLst/>
              <a:gdLst>
                <a:gd name="connsiteX0" fmla="*/ 368903 w 368945"/>
                <a:gd name="connsiteY0" fmla="*/ 42 h 139919"/>
                <a:gd name="connsiteX1" fmla="*/ 292703 w 368945"/>
                <a:gd name="connsiteY1" fmla="*/ 95292 h 139919"/>
                <a:gd name="connsiteX2" fmla="*/ 302228 w 368945"/>
                <a:gd name="connsiteY2" fmla="*/ 79417 h 139919"/>
                <a:gd name="connsiteX3" fmla="*/ 194278 w 368945"/>
                <a:gd name="connsiteY3" fmla="*/ 127042 h 139919"/>
                <a:gd name="connsiteX4" fmla="*/ 219678 w 368945"/>
                <a:gd name="connsiteY4" fmla="*/ 133392 h 139919"/>
                <a:gd name="connsiteX5" fmla="*/ 156178 w 368945"/>
                <a:gd name="connsiteY5" fmla="*/ 130217 h 139919"/>
                <a:gd name="connsiteX6" fmla="*/ 111728 w 368945"/>
                <a:gd name="connsiteY6" fmla="*/ 130217 h 139919"/>
                <a:gd name="connsiteX7" fmla="*/ 603 w 368945"/>
                <a:gd name="connsiteY7" fmla="*/ 139742 h 139919"/>
                <a:gd name="connsiteX8" fmla="*/ 165703 w 368945"/>
                <a:gd name="connsiteY8" fmla="*/ 120692 h 139919"/>
                <a:gd name="connsiteX9" fmla="*/ 260953 w 368945"/>
                <a:gd name="connsiteY9" fmla="*/ 92117 h 139919"/>
                <a:gd name="connsiteX10" fmla="*/ 251428 w 368945"/>
                <a:gd name="connsiteY10" fmla="*/ 107992 h 139919"/>
                <a:gd name="connsiteX11" fmla="*/ 292703 w 368945"/>
                <a:gd name="connsiteY11" fmla="*/ 69892 h 139919"/>
                <a:gd name="connsiteX12" fmla="*/ 280003 w 368945"/>
                <a:gd name="connsiteY12" fmla="*/ 82592 h 139919"/>
                <a:gd name="connsiteX13" fmla="*/ 368903 w 368945"/>
                <a:gd name="connsiteY13" fmla="*/ 42 h 1399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68945" h="139919">
                  <a:moveTo>
                    <a:pt x="368903" y="42"/>
                  </a:moveTo>
                  <a:cubicBezTo>
                    <a:pt x="371020" y="2159"/>
                    <a:pt x="292703" y="95292"/>
                    <a:pt x="292703" y="95292"/>
                  </a:cubicBezTo>
                  <a:cubicBezTo>
                    <a:pt x="281591" y="108521"/>
                    <a:pt x="318632" y="74125"/>
                    <a:pt x="302228" y="79417"/>
                  </a:cubicBezTo>
                  <a:cubicBezTo>
                    <a:pt x="285824" y="84709"/>
                    <a:pt x="208036" y="118046"/>
                    <a:pt x="194278" y="127042"/>
                  </a:cubicBezTo>
                  <a:cubicBezTo>
                    <a:pt x="180520" y="136038"/>
                    <a:pt x="226028" y="132863"/>
                    <a:pt x="219678" y="133392"/>
                  </a:cubicBezTo>
                  <a:cubicBezTo>
                    <a:pt x="213328" y="133921"/>
                    <a:pt x="174170" y="130746"/>
                    <a:pt x="156178" y="130217"/>
                  </a:cubicBezTo>
                  <a:cubicBezTo>
                    <a:pt x="138186" y="129688"/>
                    <a:pt x="137657" y="128630"/>
                    <a:pt x="111728" y="130217"/>
                  </a:cubicBezTo>
                  <a:cubicBezTo>
                    <a:pt x="85799" y="131805"/>
                    <a:pt x="-8393" y="141329"/>
                    <a:pt x="603" y="139742"/>
                  </a:cubicBezTo>
                  <a:cubicBezTo>
                    <a:pt x="9599" y="138155"/>
                    <a:pt x="122311" y="128630"/>
                    <a:pt x="165703" y="120692"/>
                  </a:cubicBezTo>
                  <a:cubicBezTo>
                    <a:pt x="209095" y="112754"/>
                    <a:pt x="260953" y="92117"/>
                    <a:pt x="260953" y="92117"/>
                  </a:cubicBezTo>
                  <a:cubicBezTo>
                    <a:pt x="275240" y="90000"/>
                    <a:pt x="246136" y="111696"/>
                    <a:pt x="251428" y="107992"/>
                  </a:cubicBezTo>
                  <a:cubicBezTo>
                    <a:pt x="256720" y="104288"/>
                    <a:pt x="287941" y="74125"/>
                    <a:pt x="292703" y="69892"/>
                  </a:cubicBezTo>
                  <a:cubicBezTo>
                    <a:pt x="297465" y="65659"/>
                    <a:pt x="270478" y="90529"/>
                    <a:pt x="280003" y="82592"/>
                  </a:cubicBezTo>
                  <a:cubicBezTo>
                    <a:pt x="289528" y="74655"/>
                    <a:pt x="366786" y="-2075"/>
                    <a:pt x="368903" y="42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フリーフォーム 12">
              <a:extLst>
                <a:ext uri="{FF2B5EF4-FFF2-40B4-BE49-F238E27FC236}">
                  <a16:creationId xmlns:a16="http://schemas.microsoft.com/office/drawing/2014/main" id="{0A6571C7-324D-2223-64D8-A6532569E148}"/>
                </a:ext>
              </a:extLst>
            </p:cNvPr>
            <p:cNvSpPr/>
            <p:nvPr/>
          </p:nvSpPr>
          <p:spPr>
            <a:xfrm>
              <a:off x="5738978" y="2406261"/>
              <a:ext cx="65034" cy="151522"/>
            </a:xfrm>
            <a:custGeom>
              <a:avLst/>
              <a:gdLst>
                <a:gd name="connsiteX0" fmla="*/ 64922 w 65034"/>
                <a:gd name="connsiteY0" fmla="*/ 389 h 151522"/>
                <a:gd name="connsiteX1" fmla="*/ 1422 w 65034"/>
                <a:gd name="connsiteY1" fmla="*/ 149614 h 151522"/>
                <a:gd name="connsiteX2" fmla="*/ 20472 w 65034"/>
                <a:gd name="connsiteY2" fmla="*/ 86114 h 151522"/>
                <a:gd name="connsiteX3" fmla="*/ 17297 w 65034"/>
                <a:gd name="connsiteY3" fmla="*/ 105164 h 151522"/>
                <a:gd name="connsiteX4" fmla="*/ 64922 w 65034"/>
                <a:gd name="connsiteY4" fmla="*/ 389 h 151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5034" h="151522">
                  <a:moveTo>
                    <a:pt x="64922" y="389"/>
                  </a:moveTo>
                  <a:cubicBezTo>
                    <a:pt x="62276" y="7797"/>
                    <a:pt x="8830" y="135327"/>
                    <a:pt x="1422" y="149614"/>
                  </a:cubicBezTo>
                  <a:cubicBezTo>
                    <a:pt x="-5986" y="163901"/>
                    <a:pt x="17826" y="93522"/>
                    <a:pt x="20472" y="86114"/>
                  </a:cubicBezTo>
                  <a:cubicBezTo>
                    <a:pt x="23118" y="78706"/>
                    <a:pt x="12005" y="116806"/>
                    <a:pt x="17297" y="105164"/>
                  </a:cubicBezTo>
                  <a:cubicBezTo>
                    <a:pt x="22589" y="93522"/>
                    <a:pt x="67568" y="-7019"/>
                    <a:pt x="64922" y="389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フリーフォーム 13">
              <a:extLst>
                <a:ext uri="{FF2B5EF4-FFF2-40B4-BE49-F238E27FC236}">
                  <a16:creationId xmlns:a16="http://schemas.microsoft.com/office/drawing/2014/main" id="{9A43B5A8-DFA1-DFBC-D904-7AD9C1521B6E}"/>
                </a:ext>
              </a:extLst>
            </p:cNvPr>
            <p:cNvSpPr/>
            <p:nvPr/>
          </p:nvSpPr>
          <p:spPr>
            <a:xfrm>
              <a:off x="5770610" y="2322003"/>
              <a:ext cx="201257" cy="97878"/>
            </a:xfrm>
            <a:custGeom>
              <a:avLst/>
              <a:gdLst>
                <a:gd name="connsiteX0" fmla="*/ 1540 w 201257"/>
                <a:gd name="connsiteY0" fmla="*/ 97347 h 97878"/>
                <a:gd name="connsiteX1" fmla="*/ 198390 w 201257"/>
                <a:gd name="connsiteY1" fmla="*/ 2097 h 97878"/>
                <a:gd name="connsiteX2" fmla="*/ 122190 w 201257"/>
                <a:gd name="connsiteY2" fmla="*/ 30672 h 97878"/>
                <a:gd name="connsiteX3" fmla="*/ 172990 w 201257"/>
                <a:gd name="connsiteY3" fmla="*/ 21147 h 97878"/>
                <a:gd name="connsiteX4" fmla="*/ 109490 w 201257"/>
                <a:gd name="connsiteY4" fmla="*/ 40197 h 97878"/>
                <a:gd name="connsiteX5" fmla="*/ 1540 w 201257"/>
                <a:gd name="connsiteY5" fmla="*/ 97347 h 978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1257" h="97878">
                  <a:moveTo>
                    <a:pt x="1540" y="97347"/>
                  </a:moveTo>
                  <a:cubicBezTo>
                    <a:pt x="16357" y="90997"/>
                    <a:pt x="178282" y="13209"/>
                    <a:pt x="198390" y="2097"/>
                  </a:cubicBezTo>
                  <a:cubicBezTo>
                    <a:pt x="218498" y="-9015"/>
                    <a:pt x="126423" y="27497"/>
                    <a:pt x="122190" y="30672"/>
                  </a:cubicBezTo>
                  <a:cubicBezTo>
                    <a:pt x="117957" y="33847"/>
                    <a:pt x="175107" y="19559"/>
                    <a:pt x="172990" y="21147"/>
                  </a:cubicBezTo>
                  <a:cubicBezTo>
                    <a:pt x="170873" y="22735"/>
                    <a:pt x="135948" y="29084"/>
                    <a:pt x="109490" y="40197"/>
                  </a:cubicBezTo>
                  <a:cubicBezTo>
                    <a:pt x="83032" y="51309"/>
                    <a:pt x="-13277" y="103697"/>
                    <a:pt x="1540" y="9734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フリーフォーム 14">
              <a:extLst>
                <a:ext uri="{FF2B5EF4-FFF2-40B4-BE49-F238E27FC236}">
                  <a16:creationId xmlns:a16="http://schemas.microsoft.com/office/drawing/2014/main" id="{3A61A805-03DA-9641-47E1-334CA981F5C2}"/>
                </a:ext>
              </a:extLst>
            </p:cNvPr>
            <p:cNvSpPr/>
            <p:nvPr/>
          </p:nvSpPr>
          <p:spPr>
            <a:xfrm>
              <a:off x="5734329" y="2393869"/>
              <a:ext cx="50623" cy="127653"/>
            </a:xfrm>
            <a:custGeom>
              <a:avLst/>
              <a:gdLst>
                <a:gd name="connsiteX0" fmla="*/ 50521 w 50623"/>
                <a:gd name="connsiteY0" fmla="*/ 81 h 127653"/>
                <a:gd name="connsiteX1" fmla="*/ 15596 w 50623"/>
                <a:gd name="connsiteY1" fmla="*/ 79456 h 127653"/>
                <a:gd name="connsiteX2" fmla="*/ 15596 w 50623"/>
                <a:gd name="connsiteY2" fmla="*/ 117556 h 127653"/>
                <a:gd name="connsiteX3" fmla="*/ 15596 w 50623"/>
                <a:gd name="connsiteY3" fmla="*/ 69931 h 127653"/>
                <a:gd name="connsiteX4" fmla="*/ 2896 w 50623"/>
                <a:gd name="connsiteY4" fmla="*/ 127081 h 127653"/>
                <a:gd name="connsiteX5" fmla="*/ 2896 w 50623"/>
                <a:gd name="connsiteY5" fmla="*/ 95331 h 127653"/>
                <a:gd name="connsiteX6" fmla="*/ 50521 w 50623"/>
                <a:gd name="connsiteY6" fmla="*/ 81 h 127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0623" h="127653">
                  <a:moveTo>
                    <a:pt x="50521" y="81"/>
                  </a:moveTo>
                  <a:cubicBezTo>
                    <a:pt x="52638" y="-2565"/>
                    <a:pt x="21417" y="59877"/>
                    <a:pt x="15596" y="79456"/>
                  </a:cubicBezTo>
                  <a:cubicBezTo>
                    <a:pt x="9775" y="99035"/>
                    <a:pt x="15596" y="117556"/>
                    <a:pt x="15596" y="117556"/>
                  </a:cubicBezTo>
                  <a:cubicBezTo>
                    <a:pt x="15596" y="115969"/>
                    <a:pt x="17713" y="68343"/>
                    <a:pt x="15596" y="69931"/>
                  </a:cubicBezTo>
                  <a:cubicBezTo>
                    <a:pt x="13479" y="71519"/>
                    <a:pt x="5013" y="122848"/>
                    <a:pt x="2896" y="127081"/>
                  </a:cubicBezTo>
                  <a:cubicBezTo>
                    <a:pt x="779" y="131314"/>
                    <a:pt x="-2396" y="111206"/>
                    <a:pt x="2896" y="95331"/>
                  </a:cubicBezTo>
                  <a:cubicBezTo>
                    <a:pt x="8188" y="79456"/>
                    <a:pt x="48404" y="2727"/>
                    <a:pt x="50521" y="81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フリーフォーム 15">
              <a:extLst>
                <a:ext uri="{FF2B5EF4-FFF2-40B4-BE49-F238E27FC236}">
                  <a16:creationId xmlns:a16="http://schemas.microsoft.com/office/drawing/2014/main" id="{27B749A7-BBFB-E464-8F9A-102B46076934}"/>
                </a:ext>
              </a:extLst>
            </p:cNvPr>
            <p:cNvSpPr/>
            <p:nvPr/>
          </p:nvSpPr>
          <p:spPr>
            <a:xfrm>
              <a:off x="5902408" y="2303559"/>
              <a:ext cx="297027" cy="68392"/>
            </a:xfrm>
            <a:custGeom>
              <a:avLst/>
              <a:gdLst>
                <a:gd name="connsiteX0" fmla="*/ 9442 w 297027"/>
                <a:gd name="connsiteY0" fmla="*/ 1491 h 68392"/>
                <a:gd name="connsiteX1" fmla="*/ 238042 w 297027"/>
                <a:gd name="connsiteY1" fmla="*/ 49116 h 68392"/>
                <a:gd name="connsiteX2" fmla="*/ 206292 w 297027"/>
                <a:gd name="connsiteY2" fmla="*/ 36416 h 68392"/>
                <a:gd name="connsiteX3" fmla="*/ 295192 w 297027"/>
                <a:gd name="connsiteY3" fmla="*/ 68166 h 68392"/>
                <a:gd name="connsiteX4" fmla="*/ 257092 w 297027"/>
                <a:gd name="connsiteY4" fmla="*/ 49116 h 68392"/>
                <a:gd name="connsiteX5" fmla="*/ 149142 w 297027"/>
                <a:gd name="connsiteY5" fmla="*/ 20541 h 68392"/>
                <a:gd name="connsiteX6" fmla="*/ 209467 w 297027"/>
                <a:gd name="connsiteY6" fmla="*/ 26891 h 68392"/>
                <a:gd name="connsiteX7" fmla="*/ 60242 w 297027"/>
                <a:gd name="connsiteY7" fmla="*/ 14191 h 68392"/>
                <a:gd name="connsiteX8" fmla="*/ 9442 w 297027"/>
                <a:gd name="connsiteY8" fmla="*/ 1491 h 683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7027" h="68392">
                  <a:moveTo>
                    <a:pt x="9442" y="1491"/>
                  </a:moveTo>
                  <a:cubicBezTo>
                    <a:pt x="39075" y="7312"/>
                    <a:pt x="205234" y="43295"/>
                    <a:pt x="238042" y="49116"/>
                  </a:cubicBezTo>
                  <a:cubicBezTo>
                    <a:pt x="270850" y="54937"/>
                    <a:pt x="196767" y="33241"/>
                    <a:pt x="206292" y="36416"/>
                  </a:cubicBezTo>
                  <a:cubicBezTo>
                    <a:pt x="215817" y="39591"/>
                    <a:pt x="286725" y="66049"/>
                    <a:pt x="295192" y="68166"/>
                  </a:cubicBezTo>
                  <a:cubicBezTo>
                    <a:pt x="303659" y="70283"/>
                    <a:pt x="281434" y="57053"/>
                    <a:pt x="257092" y="49116"/>
                  </a:cubicBezTo>
                  <a:cubicBezTo>
                    <a:pt x="232750" y="41179"/>
                    <a:pt x="157079" y="24245"/>
                    <a:pt x="149142" y="20541"/>
                  </a:cubicBezTo>
                  <a:cubicBezTo>
                    <a:pt x="141205" y="16837"/>
                    <a:pt x="224284" y="27949"/>
                    <a:pt x="209467" y="26891"/>
                  </a:cubicBezTo>
                  <a:cubicBezTo>
                    <a:pt x="194650" y="25833"/>
                    <a:pt x="94109" y="20012"/>
                    <a:pt x="60242" y="14191"/>
                  </a:cubicBezTo>
                  <a:cubicBezTo>
                    <a:pt x="26375" y="8370"/>
                    <a:pt x="-20191" y="-4330"/>
                    <a:pt x="9442" y="1491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フリーフォーム 16">
              <a:extLst>
                <a:ext uri="{FF2B5EF4-FFF2-40B4-BE49-F238E27FC236}">
                  <a16:creationId xmlns:a16="http://schemas.microsoft.com/office/drawing/2014/main" id="{1851941C-CC46-517F-95EA-96212E6A615B}"/>
                </a:ext>
              </a:extLst>
            </p:cNvPr>
            <p:cNvSpPr/>
            <p:nvPr/>
          </p:nvSpPr>
          <p:spPr>
            <a:xfrm>
              <a:off x="5965230" y="2376983"/>
              <a:ext cx="189883" cy="32946"/>
            </a:xfrm>
            <a:custGeom>
              <a:avLst/>
              <a:gdLst>
                <a:gd name="connsiteX0" fmla="*/ 595 w 189883"/>
                <a:gd name="connsiteY0" fmla="*/ 1092 h 32946"/>
                <a:gd name="connsiteX1" fmla="*/ 184745 w 189883"/>
                <a:gd name="connsiteY1" fmla="*/ 32842 h 32946"/>
                <a:gd name="connsiteX2" fmla="*/ 127595 w 189883"/>
                <a:gd name="connsiteY2" fmla="*/ 10617 h 32946"/>
                <a:gd name="connsiteX3" fmla="*/ 595 w 189883"/>
                <a:gd name="connsiteY3" fmla="*/ 1092 h 32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9883" h="32946">
                  <a:moveTo>
                    <a:pt x="595" y="1092"/>
                  </a:moveTo>
                  <a:cubicBezTo>
                    <a:pt x="10120" y="4796"/>
                    <a:pt x="163578" y="31255"/>
                    <a:pt x="184745" y="32842"/>
                  </a:cubicBezTo>
                  <a:cubicBezTo>
                    <a:pt x="205912" y="34429"/>
                    <a:pt x="156699" y="17496"/>
                    <a:pt x="127595" y="10617"/>
                  </a:cubicBezTo>
                  <a:cubicBezTo>
                    <a:pt x="98491" y="3738"/>
                    <a:pt x="-8930" y="-2612"/>
                    <a:pt x="595" y="1092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フリーフォーム 17">
              <a:extLst>
                <a:ext uri="{FF2B5EF4-FFF2-40B4-BE49-F238E27FC236}">
                  <a16:creationId xmlns:a16="http://schemas.microsoft.com/office/drawing/2014/main" id="{1B4B788A-3233-8624-B326-CB7B5B422C70}"/>
                </a:ext>
              </a:extLst>
            </p:cNvPr>
            <p:cNvSpPr/>
            <p:nvPr/>
          </p:nvSpPr>
          <p:spPr>
            <a:xfrm>
              <a:off x="6032500" y="2346313"/>
              <a:ext cx="161925" cy="60346"/>
            </a:xfrm>
            <a:custGeom>
              <a:avLst/>
              <a:gdLst>
                <a:gd name="connsiteX0" fmla="*/ 0 w 161925"/>
                <a:gd name="connsiteY0" fmla="*/ 12 h 60346"/>
                <a:gd name="connsiteX1" fmla="*/ 111125 w 161925"/>
                <a:gd name="connsiteY1" fmla="*/ 28587 h 60346"/>
                <a:gd name="connsiteX2" fmla="*/ 161925 w 161925"/>
                <a:gd name="connsiteY2" fmla="*/ 60337 h 60346"/>
                <a:gd name="connsiteX3" fmla="*/ 111125 w 161925"/>
                <a:gd name="connsiteY3" fmla="*/ 25412 h 60346"/>
                <a:gd name="connsiteX4" fmla="*/ 0 w 161925"/>
                <a:gd name="connsiteY4" fmla="*/ 12 h 60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1925" h="60346">
                  <a:moveTo>
                    <a:pt x="0" y="12"/>
                  </a:moveTo>
                  <a:cubicBezTo>
                    <a:pt x="0" y="541"/>
                    <a:pt x="84138" y="18533"/>
                    <a:pt x="111125" y="28587"/>
                  </a:cubicBezTo>
                  <a:cubicBezTo>
                    <a:pt x="138113" y="38641"/>
                    <a:pt x="161925" y="60866"/>
                    <a:pt x="161925" y="60337"/>
                  </a:cubicBezTo>
                  <a:cubicBezTo>
                    <a:pt x="161925" y="59808"/>
                    <a:pt x="131763" y="34408"/>
                    <a:pt x="111125" y="25412"/>
                  </a:cubicBezTo>
                  <a:cubicBezTo>
                    <a:pt x="90488" y="16416"/>
                    <a:pt x="0" y="-517"/>
                    <a:pt x="0" y="12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フリーフォーム 18">
              <a:extLst>
                <a:ext uri="{FF2B5EF4-FFF2-40B4-BE49-F238E27FC236}">
                  <a16:creationId xmlns:a16="http://schemas.microsoft.com/office/drawing/2014/main" id="{2F414E67-F2EA-02B8-38F3-BB17696BC64D}"/>
                </a:ext>
              </a:extLst>
            </p:cNvPr>
            <p:cNvSpPr/>
            <p:nvPr/>
          </p:nvSpPr>
          <p:spPr>
            <a:xfrm>
              <a:off x="5656982" y="2152179"/>
              <a:ext cx="242664" cy="156568"/>
            </a:xfrm>
            <a:custGeom>
              <a:avLst/>
              <a:gdLst>
                <a:gd name="connsiteX0" fmla="*/ 216768 w 242664"/>
                <a:gd name="connsiteY0" fmla="*/ 76671 h 156568"/>
                <a:gd name="connsiteX1" fmla="*/ 38968 w 242664"/>
                <a:gd name="connsiteY1" fmla="*/ 83021 h 156568"/>
                <a:gd name="connsiteX2" fmla="*/ 67543 w 242664"/>
                <a:gd name="connsiteY2" fmla="*/ 92546 h 156568"/>
                <a:gd name="connsiteX3" fmla="*/ 23093 w 242664"/>
                <a:gd name="connsiteY3" fmla="*/ 121121 h 156568"/>
                <a:gd name="connsiteX4" fmla="*/ 868 w 242664"/>
                <a:gd name="connsiteY4" fmla="*/ 156046 h 156568"/>
                <a:gd name="connsiteX5" fmla="*/ 51668 w 242664"/>
                <a:gd name="connsiteY5" fmla="*/ 92546 h 156568"/>
                <a:gd name="connsiteX6" fmla="*/ 64368 w 242664"/>
                <a:gd name="connsiteY6" fmla="*/ 95721 h 156568"/>
                <a:gd name="connsiteX7" fmla="*/ 131043 w 242664"/>
                <a:gd name="connsiteY7" fmla="*/ 79846 h 156568"/>
                <a:gd name="connsiteX8" fmla="*/ 242168 w 242664"/>
                <a:gd name="connsiteY8" fmla="*/ 471 h 156568"/>
                <a:gd name="connsiteX9" fmla="*/ 83418 w 242664"/>
                <a:gd name="connsiteY9" fmla="*/ 121121 h 156568"/>
                <a:gd name="connsiteX10" fmla="*/ 111993 w 242664"/>
                <a:gd name="connsiteY10" fmla="*/ 95721 h 156568"/>
                <a:gd name="connsiteX11" fmla="*/ 216768 w 242664"/>
                <a:gd name="connsiteY11" fmla="*/ 76671 h 1565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42664" h="156568">
                  <a:moveTo>
                    <a:pt x="216768" y="76671"/>
                  </a:moveTo>
                  <a:cubicBezTo>
                    <a:pt x="204597" y="74554"/>
                    <a:pt x="63839" y="80375"/>
                    <a:pt x="38968" y="83021"/>
                  </a:cubicBezTo>
                  <a:cubicBezTo>
                    <a:pt x="14097" y="85667"/>
                    <a:pt x="70189" y="86196"/>
                    <a:pt x="67543" y="92546"/>
                  </a:cubicBezTo>
                  <a:cubicBezTo>
                    <a:pt x="64897" y="98896"/>
                    <a:pt x="34205" y="110538"/>
                    <a:pt x="23093" y="121121"/>
                  </a:cubicBezTo>
                  <a:cubicBezTo>
                    <a:pt x="11981" y="131704"/>
                    <a:pt x="-3894" y="160808"/>
                    <a:pt x="868" y="156046"/>
                  </a:cubicBezTo>
                  <a:cubicBezTo>
                    <a:pt x="5630" y="151284"/>
                    <a:pt x="51668" y="92546"/>
                    <a:pt x="51668" y="92546"/>
                  </a:cubicBezTo>
                  <a:cubicBezTo>
                    <a:pt x="62251" y="82492"/>
                    <a:pt x="51139" y="97838"/>
                    <a:pt x="64368" y="95721"/>
                  </a:cubicBezTo>
                  <a:cubicBezTo>
                    <a:pt x="77597" y="93604"/>
                    <a:pt x="101410" y="95721"/>
                    <a:pt x="131043" y="79846"/>
                  </a:cubicBezTo>
                  <a:cubicBezTo>
                    <a:pt x="160676" y="63971"/>
                    <a:pt x="250106" y="-6408"/>
                    <a:pt x="242168" y="471"/>
                  </a:cubicBezTo>
                  <a:cubicBezTo>
                    <a:pt x="234230" y="7350"/>
                    <a:pt x="105114" y="105246"/>
                    <a:pt x="83418" y="121121"/>
                  </a:cubicBezTo>
                  <a:cubicBezTo>
                    <a:pt x="61722" y="136996"/>
                    <a:pt x="95589" y="102600"/>
                    <a:pt x="111993" y="95721"/>
                  </a:cubicBezTo>
                  <a:cubicBezTo>
                    <a:pt x="128397" y="88842"/>
                    <a:pt x="228939" y="78788"/>
                    <a:pt x="216768" y="76671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フリーフォーム 19">
              <a:extLst>
                <a:ext uri="{FF2B5EF4-FFF2-40B4-BE49-F238E27FC236}">
                  <a16:creationId xmlns:a16="http://schemas.microsoft.com/office/drawing/2014/main" id="{EF82DEDF-2B21-16E5-C4F4-97134A5F8447}"/>
                </a:ext>
              </a:extLst>
            </p:cNvPr>
            <p:cNvSpPr/>
            <p:nvPr/>
          </p:nvSpPr>
          <p:spPr>
            <a:xfrm>
              <a:off x="5686247" y="2217914"/>
              <a:ext cx="265211" cy="90350"/>
            </a:xfrm>
            <a:custGeom>
              <a:avLst/>
              <a:gdLst>
                <a:gd name="connsiteX0" fmla="*/ 178 w 265211"/>
                <a:gd name="connsiteY0" fmla="*/ 90311 h 90350"/>
                <a:gd name="connsiteX1" fmla="*/ 162103 w 265211"/>
                <a:gd name="connsiteY1" fmla="*/ 29986 h 90350"/>
                <a:gd name="connsiteX2" fmla="*/ 139878 w 265211"/>
                <a:gd name="connsiteY2" fmla="*/ 49036 h 90350"/>
                <a:gd name="connsiteX3" fmla="*/ 263703 w 265211"/>
                <a:gd name="connsiteY3" fmla="*/ 1411 h 90350"/>
                <a:gd name="connsiteX4" fmla="*/ 206553 w 265211"/>
                <a:gd name="connsiteY4" fmla="*/ 14111 h 90350"/>
                <a:gd name="connsiteX5" fmla="*/ 174803 w 265211"/>
                <a:gd name="connsiteY5" fmla="*/ 29986 h 90350"/>
                <a:gd name="connsiteX6" fmla="*/ 95428 w 265211"/>
                <a:gd name="connsiteY6" fmla="*/ 26811 h 90350"/>
                <a:gd name="connsiteX7" fmla="*/ 120828 w 265211"/>
                <a:gd name="connsiteY7" fmla="*/ 39511 h 90350"/>
                <a:gd name="connsiteX8" fmla="*/ 130353 w 265211"/>
                <a:gd name="connsiteY8" fmla="*/ 39511 h 90350"/>
                <a:gd name="connsiteX9" fmla="*/ 178 w 265211"/>
                <a:gd name="connsiteY9" fmla="*/ 90311 h 90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65211" h="90350">
                  <a:moveTo>
                    <a:pt x="178" y="90311"/>
                  </a:moveTo>
                  <a:cubicBezTo>
                    <a:pt x="5470" y="88724"/>
                    <a:pt x="138820" y="36865"/>
                    <a:pt x="162103" y="29986"/>
                  </a:cubicBezTo>
                  <a:cubicBezTo>
                    <a:pt x="185386" y="23107"/>
                    <a:pt x="122945" y="53798"/>
                    <a:pt x="139878" y="49036"/>
                  </a:cubicBezTo>
                  <a:cubicBezTo>
                    <a:pt x="156811" y="44274"/>
                    <a:pt x="252591" y="7232"/>
                    <a:pt x="263703" y="1411"/>
                  </a:cubicBezTo>
                  <a:cubicBezTo>
                    <a:pt x="274815" y="-4410"/>
                    <a:pt x="221370" y="9348"/>
                    <a:pt x="206553" y="14111"/>
                  </a:cubicBezTo>
                  <a:cubicBezTo>
                    <a:pt x="191736" y="18874"/>
                    <a:pt x="193324" y="27869"/>
                    <a:pt x="174803" y="29986"/>
                  </a:cubicBezTo>
                  <a:cubicBezTo>
                    <a:pt x="156282" y="32103"/>
                    <a:pt x="104424" y="25224"/>
                    <a:pt x="95428" y="26811"/>
                  </a:cubicBezTo>
                  <a:cubicBezTo>
                    <a:pt x="86432" y="28398"/>
                    <a:pt x="120828" y="39511"/>
                    <a:pt x="120828" y="39511"/>
                  </a:cubicBezTo>
                  <a:cubicBezTo>
                    <a:pt x="126649" y="41628"/>
                    <a:pt x="151519" y="34219"/>
                    <a:pt x="130353" y="39511"/>
                  </a:cubicBezTo>
                  <a:cubicBezTo>
                    <a:pt x="109187" y="44803"/>
                    <a:pt x="-5114" y="91898"/>
                    <a:pt x="178" y="90311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フリーフォーム 20">
              <a:extLst>
                <a:ext uri="{FF2B5EF4-FFF2-40B4-BE49-F238E27FC236}">
                  <a16:creationId xmlns:a16="http://schemas.microsoft.com/office/drawing/2014/main" id="{20A67621-0CD6-CF71-FA4B-8131185F6B63}"/>
                </a:ext>
              </a:extLst>
            </p:cNvPr>
            <p:cNvSpPr/>
            <p:nvPr/>
          </p:nvSpPr>
          <p:spPr>
            <a:xfrm>
              <a:off x="5806880" y="2145894"/>
              <a:ext cx="255221" cy="64059"/>
            </a:xfrm>
            <a:custGeom>
              <a:avLst/>
              <a:gdLst>
                <a:gd name="connsiteX0" fmla="*/ 195 w 255221"/>
                <a:gd name="connsiteY0" fmla="*/ 63906 h 64059"/>
                <a:gd name="connsiteX1" fmla="*/ 117670 w 255221"/>
                <a:gd name="connsiteY1" fmla="*/ 406 h 64059"/>
                <a:gd name="connsiteX2" fmla="*/ 76395 w 255221"/>
                <a:gd name="connsiteY2" fmla="*/ 35331 h 64059"/>
                <a:gd name="connsiteX3" fmla="*/ 130370 w 255221"/>
                <a:gd name="connsiteY3" fmla="*/ 6756 h 64059"/>
                <a:gd name="connsiteX4" fmla="*/ 254195 w 255221"/>
                <a:gd name="connsiteY4" fmla="*/ 22631 h 64059"/>
                <a:gd name="connsiteX5" fmla="*/ 184345 w 255221"/>
                <a:gd name="connsiteY5" fmla="*/ 13106 h 64059"/>
                <a:gd name="connsiteX6" fmla="*/ 95445 w 255221"/>
                <a:gd name="connsiteY6" fmla="*/ 54381 h 64059"/>
                <a:gd name="connsiteX7" fmla="*/ 114495 w 255221"/>
                <a:gd name="connsiteY7" fmla="*/ 35331 h 64059"/>
                <a:gd name="connsiteX8" fmla="*/ 174820 w 255221"/>
                <a:gd name="connsiteY8" fmla="*/ 9931 h 64059"/>
                <a:gd name="connsiteX9" fmla="*/ 104970 w 255221"/>
                <a:gd name="connsiteY9" fmla="*/ 22631 h 64059"/>
                <a:gd name="connsiteX10" fmla="*/ 60520 w 255221"/>
                <a:gd name="connsiteY10" fmla="*/ 60731 h 64059"/>
                <a:gd name="connsiteX11" fmla="*/ 89095 w 255221"/>
                <a:gd name="connsiteY11" fmla="*/ 19456 h 64059"/>
                <a:gd name="connsiteX12" fmla="*/ 195 w 255221"/>
                <a:gd name="connsiteY12" fmla="*/ 63906 h 640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55221" h="64059">
                  <a:moveTo>
                    <a:pt x="195" y="63906"/>
                  </a:moveTo>
                  <a:cubicBezTo>
                    <a:pt x="4957" y="60731"/>
                    <a:pt x="104970" y="5169"/>
                    <a:pt x="117670" y="406"/>
                  </a:cubicBezTo>
                  <a:cubicBezTo>
                    <a:pt x="130370" y="-4357"/>
                    <a:pt x="74278" y="34273"/>
                    <a:pt x="76395" y="35331"/>
                  </a:cubicBezTo>
                  <a:cubicBezTo>
                    <a:pt x="78512" y="36389"/>
                    <a:pt x="100737" y="8873"/>
                    <a:pt x="130370" y="6756"/>
                  </a:cubicBezTo>
                  <a:cubicBezTo>
                    <a:pt x="160003" y="4639"/>
                    <a:pt x="245199" y="21573"/>
                    <a:pt x="254195" y="22631"/>
                  </a:cubicBezTo>
                  <a:cubicBezTo>
                    <a:pt x="263191" y="23689"/>
                    <a:pt x="210803" y="7814"/>
                    <a:pt x="184345" y="13106"/>
                  </a:cubicBezTo>
                  <a:cubicBezTo>
                    <a:pt x="157887" y="18398"/>
                    <a:pt x="107087" y="50677"/>
                    <a:pt x="95445" y="54381"/>
                  </a:cubicBezTo>
                  <a:cubicBezTo>
                    <a:pt x="83803" y="58085"/>
                    <a:pt x="101266" y="42739"/>
                    <a:pt x="114495" y="35331"/>
                  </a:cubicBezTo>
                  <a:cubicBezTo>
                    <a:pt x="127724" y="27923"/>
                    <a:pt x="176408" y="12048"/>
                    <a:pt x="174820" y="9931"/>
                  </a:cubicBezTo>
                  <a:cubicBezTo>
                    <a:pt x="173232" y="7814"/>
                    <a:pt x="124020" y="14164"/>
                    <a:pt x="104970" y="22631"/>
                  </a:cubicBezTo>
                  <a:cubicBezTo>
                    <a:pt x="85920" y="31098"/>
                    <a:pt x="63166" y="61260"/>
                    <a:pt x="60520" y="60731"/>
                  </a:cubicBezTo>
                  <a:cubicBezTo>
                    <a:pt x="57874" y="60202"/>
                    <a:pt x="99149" y="18927"/>
                    <a:pt x="89095" y="19456"/>
                  </a:cubicBezTo>
                  <a:cubicBezTo>
                    <a:pt x="79041" y="19985"/>
                    <a:pt x="-4567" y="67081"/>
                    <a:pt x="195" y="6390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フリーフォーム 21">
              <a:extLst>
                <a:ext uri="{FF2B5EF4-FFF2-40B4-BE49-F238E27FC236}">
                  <a16:creationId xmlns:a16="http://schemas.microsoft.com/office/drawing/2014/main" id="{E3D38AB3-0C16-E81D-4A11-95CA3E3FC6AA}"/>
                </a:ext>
              </a:extLst>
            </p:cNvPr>
            <p:cNvSpPr/>
            <p:nvPr/>
          </p:nvSpPr>
          <p:spPr>
            <a:xfrm>
              <a:off x="5908325" y="2128807"/>
              <a:ext cx="283763" cy="74646"/>
            </a:xfrm>
            <a:custGeom>
              <a:avLst/>
              <a:gdLst>
                <a:gd name="connsiteX0" fmla="*/ 350 w 283763"/>
                <a:gd name="connsiteY0" fmla="*/ 74643 h 74646"/>
                <a:gd name="connsiteX1" fmla="*/ 124175 w 283763"/>
                <a:gd name="connsiteY1" fmla="*/ 11143 h 74646"/>
                <a:gd name="connsiteX2" fmla="*/ 279750 w 283763"/>
                <a:gd name="connsiteY2" fmla="*/ 17493 h 74646"/>
                <a:gd name="connsiteX3" fmla="*/ 225775 w 283763"/>
                <a:gd name="connsiteY3" fmla="*/ 14318 h 74646"/>
                <a:gd name="connsiteX4" fmla="*/ 95600 w 283763"/>
                <a:gd name="connsiteY4" fmla="*/ 1618 h 74646"/>
                <a:gd name="connsiteX5" fmla="*/ 140050 w 283763"/>
                <a:gd name="connsiteY5" fmla="*/ 1618 h 74646"/>
                <a:gd name="connsiteX6" fmla="*/ 89250 w 283763"/>
                <a:gd name="connsiteY6" fmla="*/ 7968 h 74646"/>
                <a:gd name="connsiteX7" fmla="*/ 350 w 283763"/>
                <a:gd name="connsiteY7" fmla="*/ 74643 h 746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3763" h="74646">
                  <a:moveTo>
                    <a:pt x="350" y="74643"/>
                  </a:moveTo>
                  <a:cubicBezTo>
                    <a:pt x="6171" y="75172"/>
                    <a:pt x="77608" y="20668"/>
                    <a:pt x="124175" y="11143"/>
                  </a:cubicBezTo>
                  <a:cubicBezTo>
                    <a:pt x="170742" y="1618"/>
                    <a:pt x="262817" y="16964"/>
                    <a:pt x="279750" y="17493"/>
                  </a:cubicBezTo>
                  <a:cubicBezTo>
                    <a:pt x="296683" y="18022"/>
                    <a:pt x="256467" y="16964"/>
                    <a:pt x="225775" y="14318"/>
                  </a:cubicBezTo>
                  <a:cubicBezTo>
                    <a:pt x="195083" y="11672"/>
                    <a:pt x="109888" y="3735"/>
                    <a:pt x="95600" y="1618"/>
                  </a:cubicBezTo>
                  <a:cubicBezTo>
                    <a:pt x="81313" y="-499"/>
                    <a:pt x="141108" y="560"/>
                    <a:pt x="140050" y="1618"/>
                  </a:cubicBezTo>
                  <a:cubicBezTo>
                    <a:pt x="138992" y="2676"/>
                    <a:pt x="115708" y="-5790"/>
                    <a:pt x="89250" y="7968"/>
                  </a:cubicBezTo>
                  <a:cubicBezTo>
                    <a:pt x="62792" y="21726"/>
                    <a:pt x="-5471" y="74114"/>
                    <a:pt x="350" y="74643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フリーフォーム 22">
              <a:extLst>
                <a:ext uri="{FF2B5EF4-FFF2-40B4-BE49-F238E27FC236}">
                  <a16:creationId xmlns:a16="http://schemas.microsoft.com/office/drawing/2014/main" id="{1A425E48-E4CF-5EDD-53BF-61434D258D73}"/>
                </a:ext>
              </a:extLst>
            </p:cNvPr>
            <p:cNvSpPr/>
            <p:nvPr/>
          </p:nvSpPr>
          <p:spPr>
            <a:xfrm>
              <a:off x="5876740" y="2162175"/>
              <a:ext cx="264054" cy="41275"/>
            </a:xfrm>
            <a:custGeom>
              <a:avLst/>
              <a:gdLst>
                <a:gd name="connsiteX0" fmla="*/ 185 w 264054"/>
                <a:gd name="connsiteY0" fmla="*/ 25400 h 41275"/>
                <a:gd name="connsiteX1" fmla="*/ 174810 w 264054"/>
                <a:gd name="connsiteY1" fmla="*/ 19050 h 41275"/>
                <a:gd name="connsiteX2" fmla="*/ 158935 w 264054"/>
                <a:gd name="connsiteY2" fmla="*/ 0 h 41275"/>
                <a:gd name="connsiteX3" fmla="*/ 263710 w 264054"/>
                <a:gd name="connsiteY3" fmla="*/ 19050 h 41275"/>
                <a:gd name="connsiteX4" fmla="*/ 190685 w 264054"/>
                <a:gd name="connsiteY4" fmla="*/ 9525 h 41275"/>
                <a:gd name="connsiteX5" fmla="*/ 136710 w 264054"/>
                <a:gd name="connsiteY5" fmla="*/ 6350 h 41275"/>
                <a:gd name="connsiteX6" fmla="*/ 152585 w 264054"/>
                <a:gd name="connsiteY6" fmla="*/ 25400 h 41275"/>
                <a:gd name="connsiteX7" fmla="*/ 168460 w 264054"/>
                <a:gd name="connsiteY7" fmla="*/ 25400 h 41275"/>
                <a:gd name="connsiteX8" fmla="*/ 104960 w 264054"/>
                <a:gd name="connsiteY8" fmla="*/ 41275 h 41275"/>
                <a:gd name="connsiteX9" fmla="*/ 139885 w 264054"/>
                <a:gd name="connsiteY9" fmla="*/ 25400 h 41275"/>
                <a:gd name="connsiteX10" fmla="*/ 185 w 264054"/>
                <a:gd name="connsiteY10" fmla="*/ 25400 h 41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64054" h="41275">
                  <a:moveTo>
                    <a:pt x="185" y="25400"/>
                  </a:moveTo>
                  <a:cubicBezTo>
                    <a:pt x="6006" y="24342"/>
                    <a:pt x="174810" y="19050"/>
                    <a:pt x="174810" y="19050"/>
                  </a:cubicBezTo>
                  <a:cubicBezTo>
                    <a:pt x="201268" y="14817"/>
                    <a:pt x="144118" y="0"/>
                    <a:pt x="158935" y="0"/>
                  </a:cubicBezTo>
                  <a:cubicBezTo>
                    <a:pt x="173752" y="0"/>
                    <a:pt x="258418" y="17463"/>
                    <a:pt x="263710" y="19050"/>
                  </a:cubicBezTo>
                  <a:cubicBezTo>
                    <a:pt x="269002" y="20637"/>
                    <a:pt x="211852" y="11642"/>
                    <a:pt x="190685" y="9525"/>
                  </a:cubicBezTo>
                  <a:cubicBezTo>
                    <a:pt x="169518" y="7408"/>
                    <a:pt x="136710" y="6350"/>
                    <a:pt x="136710" y="6350"/>
                  </a:cubicBezTo>
                  <a:cubicBezTo>
                    <a:pt x="130360" y="8996"/>
                    <a:pt x="152585" y="25400"/>
                    <a:pt x="152585" y="25400"/>
                  </a:cubicBezTo>
                  <a:cubicBezTo>
                    <a:pt x="157877" y="28575"/>
                    <a:pt x="176397" y="22754"/>
                    <a:pt x="168460" y="25400"/>
                  </a:cubicBezTo>
                  <a:cubicBezTo>
                    <a:pt x="160523" y="28046"/>
                    <a:pt x="109722" y="41275"/>
                    <a:pt x="104960" y="41275"/>
                  </a:cubicBezTo>
                  <a:cubicBezTo>
                    <a:pt x="100198" y="41275"/>
                    <a:pt x="152585" y="29104"/>
                    <a:pt x="139885" y="25400"/>
                  </a:cubicBezTo>
                  <a:cubicBezTo>
                    <a:pt x="127185" y="21696"/>
                    <a:pt x="-5636" y="26458"/>
                    <a:pt x="185" y="2540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フリーフォーム 23">
              <a:extLst>
                <a:ext uri="{FF2B5EF4-FFF2-40B4-BE49-F238E27FC236}">
                  <a16:creationId xmlns:a16="http://schemas.microsoft.com/office/drawing/2014/main" id="{41A08CF0-4348-CEBF-2807-12B2B9B0E2FE}"/>
                </a:ext>
              </a:extLst>
            </p:cNvPr>
            <p:cNvSpPr/>
            <p:nvPr/>
          </p:nvSpPr>
          <p:spPr>
            <a:xfrm>
              <a:off x="5981159" y="2082678"/>
              <a:ext cx="289458" cy="57383"/>
            </a:xfrm>
            <a:custGeom>
              <a:avLst/>
              <a:gdLst>
                <a:gd name="connsiteX0" fmla="*/ 541 w 289458"/>
                <a:gd name="connsiteY0" fmla="*/ 54097 h 57383"/>
                <a:gd name="connsiteX1" fmla="*/ 181516 w 289458"/>
                <a:gd name="connsiteY1" fmla="*/ 9647 h 57383"/>
                <a:gd name="connsiteX2" fmla="*/ 162466 w 289458"/>
                <a:gd name="connsiteY2" fmla="*/ 19172 h 57383"/>
                <a:gd name="connsiteX3" fmla="*/ 232316 w 289458"/>
                <a:gd name="connsiteY3" fmla="*/ 15997 h 57383"/>
                <a:gd name="connsiteX4" fmla="*/ 200566 w 289458"/>
                <a:gd name="connsiteY4" fmla="*/ 122 h 57383"/>
                <a:gd name="connsiteX5" fmla="*/ 286291 w 289458"/>
                <a:gd name="connsiteY5" fmla="*/ 25522 h 57383"/>
                <a:gd name="connsiteX6" fmla="*/ 260891 w 289458"/>
                <a:gd name="connsiteY6" fmla="*/ 19172 h 57383"/>
                <a:gd name="connsiteX7" fmla="*/ 165641 w 289458"/>
                <a:gd name="connsiteY7" fmla="*/ 19172 h 57383"/>
                <a:gd name="connsiteX8" fmla="*/ 146591 w 289458"/>
                <a:gd name="connsiteY8" fmla="*/ 28697 h 57383"/>
                <a:gd name="connsiteX9" fmla="*/ 245016 w 289458"/>
                <a:gd name="connsiteY9" fmla="*/ 57272 h 57383"/>
                <a:gd name="connsiteX10" fmla="*/ 181516 w 289458"/>
                <a:gd name="connsiteY10" fmla="*/ 38222 h 57383"/>
                <a:gd name="connsiteX11" fmla="*/ 146591 w 289458"/>
                <a:gd name="connsiteY11" fmla="*/ 28697 h 57383"/>
                <a:gd name="connsiteX12" fmla="*/ 108491 w 289458"/>
                <a:gd name="connsiteY12" fmla="*/ 41397 h 57383"/>
                <a:gd name="connsiteX13" fmla="*/ 92616 w 289458"/>
                <a:gd name="connsiteY13" fmla="*/ 47747 h 57383"/>
                <a:gd name="connsiteX14" fmla="*/ 124366 w 289458"/>
                <a:gd name="connsiteY14" fmla="*/ 35047 h 57383"/>
                <a:gd name="connsiteX15" fmla="*/ 541 w 289458"/>
                <a:gd name="connsiteY15" fmla="*/ 54097 h 573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89458" h="57383">
                  <a:moveTo>
                    <a:pt x="541" y="54097"/>
                  </a:moveTo>
                  <a:cubicBezTo>
                    <a:pt x="10066" y="49864"/>
                    <a:pt x="181516" y="9647"/>
                    <a:pt x="181516" y="9647"/>
                  </a:cubicBezTo>
                  <a:cubicBezTo>
                    <a:pt x="208504" y="3826"/>
                    <a:pt x="153999" y="18114"/>
                    <a:pt x="162466" y="19172"/>
                  </a:cubicBezTo>
                  <a:cubicBezTo>
                    <a:pt x="170933" y="20230"/>
                    <a:pt x="225966" y="19172"/>
                    <a:pt x="232316" y="15997"/>
                  </a:cubicBezTo>
                  <a:cubicBezTo>
                    <a:pt x="238666" y="12822"/>
                    <a:pt x="191570" y="-1465"/>
                    <a:pt x="200566" y="122"/>
                  </a:cubicBezTo>
                  <a:cubicBezTo>
                    <a:pt x="209562" y="1709"/>
                    <a:pt x="276237" y="22347"/>
                    <a:pt x="286291" y="25522"/>
                  </a:cubicBezTo>
                  <a:cubicBezTo>
                    <a:pt x="296345" y="28697"/>
                    <a:pt x="280999" y="20230"/>
                    <a:pt x="260891" y="19172"/>
                  </a:cubicBezTo>
                  <a:cubicBezTo>
                    <a:pt x="240783" y="18114"/>
                    <a:pt x="184691" y="17585"/>
                    <a:pt x="165641" y="19172"/>
                  </a:cubicBezTo>
                  <a:cubicBezTo>
                    <a:pt x="146591" y="20759"/>
                    <a:pt x="133362" y="22347"/>
                    <a:pt x="146591" y="28697"/>
                  </a:cubicBezTo>
                  <a:cubicBezTo>
                    <a:pt x="159820" y="35047"/>
                    <a:pt x="239195" y="55685"/>
                    <a:pt x="245016" y="57272"/>
                  </a:cubicBezTo>
                  <a:cubicBezTo>
                    <a:pt x="250837" y="58860"/>
                    <a:pt x="197920" y="42985"/>
                    <a:pt x="181516" y="38222"/>
                  </a:cubicBezTo>
                  <a:cubicBezTo>
                    <a:pt x="165112" y="33459"/>
                    <a:pt x="158762" y="28168"/>
                    <a:pt x="146591" y="28697"/>
                  </a:cubicBezTo>
                  <a:cubicBezTo>
                    <a:pt x="134420" y="29226"/>
                    <a:pt x="108491" y="41397"/>
                    <a:pt x="108491" y="41397"/>
                  </a:cubicBezTo>
                  <a:cubicBezTo>
                    <a:pt x="99495" y="44572"/>
                    <a:pt x="92616" y="47747"/>
                    <a:pt x="92616" y="47747"/>
                  </a:cubicBezTo>
                  <a:cubicBezTo>
                    <a:pt x="95262" y="46689"/>
                    <a:pt x="138654" y="34518"/>
                    <a:pt x="124366" y="35047"/>
                  </a:cubicBezTo>
                  <a:cubicBezTo>
                    <a:pt x="110079" y="35576"/>
                    <a:pt x="-8984" y="58330"/>
                    <a:pt x="541" y="5409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フリーフォーム 24">
              <a:extLst>
                <a:ext uri="{FF2B5EF4-FFF2-40B4-BE49-F238E27FC236}">
                  <a16:creationId xmlns:a16="http://schemas.microsoft.com/office/drawing/2014/main" id="{D8D0D5B0-EFEE-52AD-EC96-D3014F792DE0}"/>
                </a:ext>
              </a:extLst>
            </p:cNvPr>
            <p:cNvSpPr/>
            <p:nvPr/>
          </p:nvSpPr>
          <p:spPr>
            <a:xfrm>
              <a:off x="5975345" y="2116049"/>
              <a:ext cx="336837" cy="81051"/>
            </a:xfrm>
            <a:custGeom>
              <a:avLst/>
              <a:gdLst>
                <a:gd name="connsiteX0" fmla="*/ 5 w 336837"/>
                <a:gd name="connsiteY0" fmla="*/ 81051 h 81051"/>
                <a:gd name="connsiteX1" fmla="*/ 165105 w 336837"/>
                <a:gd name="connsiteY1" fmla="*/ 49301 h 81051"/>
                <a:gd name="connsiteX2" fmla="*/ 149230 w 336837"/>
                <a:gd name="connsiteY2" fmla="*/ 65176 h 81051"/>
                <a:gd name="connsiteX3" fmla="*/ 190505 w 336837"/>
                <a:gd name="connsiteY3" fmla="*/ 36601 h 81051"/>
                <a:gd name="connsiteX4" fmla="*/ 263530 w 336837"/>
                <a:gd name="connsiteY4" fmla="*/ 33426 h 81051"/>
                <a:gd name="connsiteX5" fmla="*/ 231780 w 336837"/>
                <a:gd name="connsiteY5" fmla="*/ 8026 h 81051"/>
                <a:gd name="connsiteX6" fmla="*/ 336555 w 336837"/>
                <a:gd name="connsiteY6" fmla="*/ 1676 h 81051"/>
                <a:gd name="connsiteX7" fmla="*/ 260355 w 336837"/>
                <a:gd name="connsiteY7" fmla="*/ 1676 h 81051"/>
                <a:gd name="connsiteX8" fmla="*/ 190505 w 336837"/>
                <a:gd name="connsiteY8" fmla="*/ 20726 h 81051"/>
                <a:gd name="connsiteX9" fmla="*/ 222255 w 336837"/>
                <a:gd name="connsiteY9" fmla="*/ 36601 h 81051"/>
                <a:gd name="connsiteX10" fmla="*/ 127005 w 336837"/>
                <a:gd name="connsiteY10" fmla="*/ 39776 h 81051"/>
                <a:gd name="connsiteX11" fmla="*/ 158755 w 336837"/>
                <a:gd name="connsiteY11" fmla="*/ 49301 h 81051"/>
                <a:gd name="connsiteX12" fmla="*/ 5 w 336837"/>
                <a:gd name="connsiteY12" fmla="*/ 81051 h 8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837" h="81051">
                  <a:moveTo>
                    <a:pt x="5" y="81051"/>
                  </a:moveTo>
                  <a:cubicBezTo>
                    <a:pt x="1063" y="81051"/>
                    <a:pt x="165105" y="49301"/>
                    <a:pt x="165105" y="49301"/>
                  </a:cubicBezTo>
                  <a:cubicBezTo>
                    <a:pt x="189976" y="46655"/>
                    <a:pt x="144997" y="67293"/>
                    <a:pt x="149230" y="65176"/>
                  </a:cubicBezTo>
                  <a:cubicBezTo>
                    <a:pt x="153463" y="63059"/>
                    <a:pt x="171455" y="41893"/>
                    <a:pt x="190505" y="36601"/>
                  </a:cubicBezTo>
                  <a:cubicBezTo>
                    <a:pt x="209555" y="31309"/>
                    <a:pt x="256651" y="38188"/>
                    <a:pt x="263530" y="33426"/>
                  </a:cubicBezTo>
                  <a:cubicBezTo>
                    <a:pt x="270409" y="28664"/>
                    <a:pt x="219609" y="13318"/>
                    <a:pt x="231780" y="8026"/>
                  </a:cubicBezTo>
                  <a:cubicBezTo>
                    <a:pt x="243951" y="2734"/>
                    <a:pt x="331793" y="2734"/>
                    <a:pt x="336555" y="1676"/>
                  </a:cubicBezTo>
                  <a:cubicBezTo>
                    <a:pt x="341317" y="618"/>
                    <a:pt x="284697" y="-1499"/>
                    <a:pt x="260355" y="1676"/>
                  </a:cubicBezTo>
                  <a:cubicBezTo>
                    <a:pt x="236013" y="4851"/>
                    <a:pt x="196855" y="14905"/>
                    <a:pt x="190505" y="20726"/>
                  </a:cubicBezTo>
                  <a:cubicBezTo>
                    <a:pt x="184155" y="26547"/>
                    <a:pt x="232838" y="33426"/>
                    <a:pt x="222255" y="36601"/>
                  </a:cubicBezTo>
                  <a:cubicBezTo>
                    <a:pt x="211672" y="39776"/>
                    <a:pt x="137588" y="37659"/>
                    <a:pt x="127005" y="39776"/>
                  </a:cubicBezTo>
                  <a:cubicBezTo>
                    <a:pt x="116422" y="41893"/>
                    <a:pt x="177276" y="43480"/>
                    <a:pt x="158755" y="49301"/>
                  </a:cubicBezTo>
                  <a:cubicBezTo>
                    <a:pt x="140234" y="55122"/>
                    <a:pt x="-1053" y="81051"/>
                    <a:pt x="5" y="81051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フリーフォーム 25">
              <a:extLst>
                <a:ext uri="{FF2B5EF4-FFF2-40B4-BE49-F238E27FC236}">
                  <a16:creationId xmlns:a16="http://schemas.microsoft.com/office/drawing/2014/main" id="{2D8CF5C1-5A44-CE51-CCFB-710D5718838F}"/>
                </a:ext>
              </a:extLst>
            </p:cNvPr>
            <p:cNvSpPr/>
            <p:nvPr/>
          </p:nvSpPr>
          <p:spPr>
            <a:xfrm>
              <a:off x="5799989" y="2091790"/>
              <a:ext cx="207416" cy="112335"/>
            </a:xfrm>
            <a:custGeom>
              <a:avLst/>
              <a:gdLst>
                <a:gd name="connsiteX0" fmla="*/ 736 w 207416"/>
                <a:gd name="connsiteY0" fmla="*/ 111660 h 112335"/>
                <a:gd name="connsiteX1" fmla="*/ 172186 w 207416"/>
                <a:gd name="connsiteY1" fmla="*/ 16410 h 112335"/>
                <a:gd name="connsiteX2" fmla="*/ 153136 w 207416"/>
                <a:gd name="connsiteY2" fmla="*/ 44985 h 112335"/>
                <a:gd name="connsiteX3" fmla="*/ 207111 w 207416"/>
                <a:gd name="connsiteY3" fmla="*/ 535 h 112335"/>
                <a:gd name="connsiteX4" fmla="*/ 172186 w 207416"/>
                <a:gd name="connsiteY4" fmla="*/ 22760 h 112335"/>
                <a:gd name="connsiteX5" fmla="*/ 111861 w 207416"/>
                <a:gd name="connsiteY5" fmla="*/ 57685 h 112335"/>
                <a:gd name="connsiteX6" fmla="*/ 736 w 207416"/>
                <a:gd name="connsiteY6" fmla="*/ 111660 h 1123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7416" h="112335">
                  <a:moveTo>
                    <a:pt x="736" y="111660"/>
                  </a:moveTo>
                  <a:cubicBezTo>
                    <a:pt x="10790" y="104781"/>
                    <a:pt x="146786" y="27522"/>
                    <a:pt x="172186" y="16410"/>
                  </a:cubicBezTo>
                  <a:cubicBezTo>
                    <a:pt x="197586" y="5298"/>
                    <a:pt x="147315" y="47631"/>
                    <a:pt x="153136" y="44985"/>
                  </a:cubicBezTo>
                  <a:cubicBezTo>
                    <a:pt x="158957" y="42339"/>
                    <a:pt x="203936" y="4239"/>
                    <a:pt x="207111" y="535"/>
                  </a:cubicBezTo>
                  <a:cubicBezTo>
                    <a:pt x="210286" y="-3169"/>
                    <a:pt x="188061" y="13235"/>
                    <a:pt x="172186" y="22760"/>
                  </a:cubicBezTo>
                  <a:cubicBezTo>
                    <a:pt x="156311" y="32285"/>
                    <a:pt x="137261" y="44456"/>
                    <a:pt x="111861" y="57685"/>
                  </a:cubicBezTo>
                  <a:cubicBezTo>
                    <a:pt x="86461" y="70914"/>
                    <a:pt x="-9318" y="118539"/>
                    <a:pt x="736" y="11166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フリーフォーム 26">
              <a:extLst>
                <a:ext uri="{FF2B5EF4-FFF2-40B4-BE49-F238E27FC236}">
                  <a16:creationId xmlns:a16="http://schemas.microsoft.com/office/drawing/2014/main" id="{68201E43-0FE7-66AF-2206-D60744BAE66E}"/>
                </a:ext>
              </a:extLst>
            </p:cNvPr>
            <p:cNvSpPr/>
            <p:nvPr/>
          </p:nvSpPr>
          <p:spPr>
            <a:xfrm>
              <a:off x="5060950" y="2524125"/>
              <a:ext cx="165155" cy="184274"/>
            </a:xfrm>
            <a:custGeom>
              <a:avLst/>
              <a:gdLst>
                <a:gd name="connsiteX0" fmla="*/ 0 w 165155"/>
                <a:gd name="connsiteY0" fmla="*/ 0 h 184274"/>
                <a:gd name="connsiteX1" fmla="*/ 66675 w 165155"/>
                <a:gd name="connsiteY1" fmla="*/ 66675 h 184274"/>
                <a:gd name="connsiteX2" fmla="*/ 117475 w 165155"/>
                <a:gd name="connsiteY2" fmla="*/ 123825 h 184274"/>
                <a:gd name="connsiteX3" fmla="*/ 111125 w 165155"/>
                <a:gd name="connsiteY3" fmla="*/ 95250 h 184274"/>
                <a:gd name="connsiteX4" fmla="*/ 142875 w 165155"/>
                <a:gd name="connsiteY4" fmla="*/ 146050 h 184274"/>
                <a:gd name="connsiteX5" fmla="*/ 165100 w 165155"/>
                <a:gd name="connsiteY5" fmla="*/ 184150 h 184274"/>
                <a:gd name="connsiteX6" fmla="*/ 136525 w 165155"/>
                <a:gd name="connsiteY6" fmla="*/ 133350 h 184274"/>
                <a:gd name="connsiteX7" fmla="*/ 88900 w 165155"/>
                <a:gd name="connsiteY7" fmla="*/ 76200 h 184274"/>
                <a:gd name="connsiteX8" fmla="*/ 69850 w 165155"/>
                <a:gd name="connsiteY8" fmla="*/ 60325 h 184274"/>
                <a:gd name="connsiteX9" fmla="*/ 0 w 165155"/>
                <a:gd name="connsiteY9" fmla="*/ 0 h 184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5155" h="184274">
                  <a:moveTo>
                    <a:pt x="0" y="0"/>
                  </a:moveTo>
                  <a:cubicBezTo>
                    <a:pt x="23548" y="23019"/>
                    <a:pt x="47096" y="46038"/>
                    <a:pt x="66675" y="66675"/>
                  </a:cubicBezTo>
                  <a:cubicBezTo>
                    <a:pt x="86254" y="87312"/>
                    <a:pt x="110067" y="119063"/>
                    <a:pt x="117475" y="123825"/>
                  </a:cubicBezTo>
                  <a:cubicBezTo>
                    <a:pt x="124883" y="128588"/>
                    <a:pt x="106892" y="91546"/>
                    <a:pt x="111125" y="95250"/>
                  </a:cubicBezTo>
                  <a:cubicBezTo>
                    <a:pt x="115358" y="98954"/>
                    <a:pt x="133879" y="131233"/>
                    <a:pt x="142875" y="146050"/>
                  </a:cubicBezTo>
                  <a:cubicBezTo>
                    <a:pt x="151871" y="160867"/>
                    <a:pt x="166158" y="186267"/>
                    <a:pt x="165100" y="184150"/>
                  </a:cubicBezTo>
                  <a:cubicBezTo>
                    <a:pt x="164042" y="182033"/>
                    <a:pt x="149225" y="151342"/>
                    <a:pt x="136525" y="133350"/>
                  </a:cubicBezTo>
                  <a:cubicBezTo>
                    <a:pt x="123825" y="115358"/>
                    <a:pt x="88900" y="76200"/>
                    <a:pt x="88900" y="76200"/>
                  </a:cubicBezTo>
                  <a:cubicBezTo>
                    <a:pt x="77787" y="64029"/>
                    <a:pt x="69850" y="60325"/>
                    <a:pt x="69850" y="60325"/>
                  </a:cubicBez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フリーフォーム 27">
              <a:extLst>
                <a:ext uri="{FF2B5EF4-FFF2-40B4-BE49-F238E27FC236}">
                  <a16:creationId xmlns:a16="http://schemas.microsoft.com/office/drawing/2014/main" id="{28C6A934-802D-29AF-822F-1C5302B918D0}"/>
                </a:ext>
              </a:extLst>
            </p:cNvPr>
            <p:cNvSpPr/>
            <p:nvPr/>
          </p:nvSpPr>
          <p:spPr>
            <a:xfrm>
              <a:off x="5121046" y="2555870"/>
              <a:ext cx="77044" cy="66716"/>
            </a:xfrm>
            <a:custGeom>
              <a:avLst/>
              <a:gdLst>
                <a:gd name="connsiteX0" fmla="*/ 229 w 77044"/>
                <a:gd name="connsiteY0" fmla="*/ 5 h 66716"/>
                <a:gd name="connsiteX1" fmla="*/ 57379 w 77044"/>
                <a:gd name="connsiteY1" fmla="*/ 50805 h 66716"/>
                <a:gd name="connsiteX2" fmla="*/ 76429 w 77044"/>
                <a:gd name="connsiteY2" fmla="*/ 66680 h 66716"/>
                <a:gd name="connsiteX3" fmla="*/ 38329 w 77044"/>
                <a:gd name="connsiteY3" fmla="*/ 47630 h 66716"/>
                <a:gd name="connsiteX4" fmla="*/ 229 w 77044"/>
                <a:gd name="connsiteY4" fmla="*/ 5 h 66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7044" h="66716">
                  <a:moveTo>
                    <a:pt x="229" y="5"/>
                  </a:moveTo>
                  <a:cubicBezTo>
                    <a:pt x="3404" y="534"/>
                    <a:pt x="57379" y="50805"/>
                    <a:pt x="57379" y="50805"/>
                  </a:cubicBezTo>
                  <a:cubicBezTo>
                    <a:pt x="70079" y="61917"/>
                    <a:pt x="79604" y="67209"/>
                    <a:pt x="76429" y="66680"/>
                  </a:cubicBezTo>
                  <a:cubicBezTo>
                    <a:pt x="73254" y="66151"/>
                    <a:pt x="48912" y="58213"/>
                    <a:pt x="38329" y="47630"/>
                  </a:cubicBezTo>
                  <a:cubicBezTo>
                    <a:pt x="27746" y="37047"/>
                    <a:pt x="-2946" y="-524"/>
                    <a:pt x="229" y="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フリーフォーム 28">
              <a:extLst>
                <a:ext uri="{FF2B5EF4-FFF2-40B4-BE49-F238E27FC236}">
                  <a16:creationId xmlns:a16="http://schemas.microsoft.com/office/drawing/2014/main" id="{947E314E-76B6-A7C3-76C3-371570891EBA}"/>
                </a:ext>
              </a:extLst>
            </p:cNvPr>
            <p:cNvSpPr/>
            <p:nvPr/>
          </p:nvSpPr>
          <p:spPr>
            <a:xfrm>
              <a:off x="4791006" y="2526924"/>
              <a:ext cx="321257" cy="60745"/>
            </a:xfrm>
            <a:custGeom>
              <a:avLst/>
              <a:gdLst>
                <a:gd name="connsiteX0" fmla="*/ 69 w 321257"/>
                <a:gd name="connsiteY0" fmla="*/ 60701 h 60745"/>
                <a:gd name="connsiteX1" fmla="*/ 146119 w 321257"/>
                <a:gd name="connsiteY1" fmla="*/ 13076 h 60745"/>
                <a:gd name="connsiteX2" fmla="*/ 260419 w 321257"/>
                <a:gd name="connsiteY2" fmla="*/ 16251 h 60745"/>
                <a:gd name="connsiteX3" fmla="*/ 244544 w 321257"/>
                <a:gd name="connsiteY3" fmla="*/ 13076 h 60745"/>
                <a:gd name="connsiteX4" fmla="*/ 320744 w 321257"/>
                <a:gd name="connsiteY4" fmla="*/ 51176 h 60745"/>
                <a:gd name="connsiteX5" fmla="*/ 276294 w 321257"/>
                <a:gd name="connsiteY5" fmla="*/ 25776 h 60745"/>
                <a:gd name="connsiteX6" fmla="*/ 244544 w 321257"/>
                <a:gd name="connsiteY6" fmla="*/ 376 h 60745"/>
                <a:gd name="connsiteX7" fmla="*/ 149294 w 321257"/>
                <a:gd name="connsiteY7" fmla="*/ 9901 h 60745"/>
                <a:gd name="connsiteX8" fmla="*/ 165169 w 321257"/>
                <a:gd name="connsiteY8" fmla="*/ 3551 h 60745"/>
                <a:gd name="connsiteX9" fmla="*/ 69 w 321257"/>
                <a:gd name="connsiteY9" fmla="*/ 60701 h 60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21257" h="60745">
                  <a:moveTo>
                    <a:pt x="69" y="60701"/>
                  </a:moveTo>
                  <a:cubicBezTo>
                    <a:pt x="-3106" y="62288"/>
                    <a:pt x="102727" y="20484"/>
                    <a:pt x="146119" y="13076"/>
                  </a:cubicBezTo>
                  <a:cubicBezTo>
                    <a:pt x="189511" y="5668"/>
                    <a:pt x="260419" y="16251"/>
                    <a:pt x="260419" y="16251"/>
                  </a:cubicBezTo>
                  <a:cubicBezTo>
                    <a:pt x="276823" y="16251"/>
                    <a:pt x="234490" y="7255"/>
                    <a:pt x="244544" y="13076"/>
                  </a:cubicBezTo>
                  <a:cubicBezTo>
                    <a:pt x="254598" y="18897"/>
                    <a:pt x="315452" y="49059"/>
                    <a:pt x="320744" y="51176"/>
                  </a:cubicBezTo>
                  <a:cubicBezTo>
                    <a:pt x="326036" y="53293"/>
                    <a:pt x="288994" y="34243"/>
                    <a:pt x="276294" y="25776"/>
                  </a:cubicBezTo>
                  <a:cubicBezTo>
                    <a:pt x="263594" y="17309"/>
                    <a:pt x="265711" y="3022"/>
                    <a:pt x="244544" y="376"/>
                  </a:cubicBezTo>
                  <a:cubicBezTo>
                    <a:pt x="223377" y="-2270"/>
                    <a:pt x="149294" y="9901"/>
                    <a:pt x="149294" y="9901"/>
                  </a:cubicBezTo>
                  <a:cubicBezTo>
                    <a:pt x="136065" y="10430"/>
                    <a:pt x="186865" y="-1211"/>
                    <a:pt x="165169" y="3551"/>
                  </a:cubicBezTo>
                  <a:cubicBezTo>
                    <a:pt x="143473" y="8313"/>
                    <a:pt x="3244" y="59114"/>
                    <a:pt x="69" y="60701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フリーフォーム 29">
              <a:extLst>
                <a:ext uri="{FF2B5EF4-FFF2-40B4-BE49-F238E27FC236}">
                  <a16:creationId xmlns:a16="http://schemas.microsoft.com/office/drawing/2014/main" id="{5D9AF324-57D9-3CFB-AD88-B0059E721546}"/>
                </a:ext>
              </a:extLst>
            </p:cNvPr>
            <p:cNvSpPr/>
            <p:nvPr/>
          </p:nvSpPr>
          <p:spPr>
            <a:xfrm>
              <a:off x="4774722" y="2535780"/>
              <a:ext cx="160352" cy="64899"/>
            </a:xfrm>
            <a:custGeom>
              <a:avLst/>
              <a:gdLst>
                <a:gd name="connsiteX0" fmla="*/ 478 w 160352"/>
                <a:gd name="connsiteY0" fmla="*/ 64545 h 64899"/>
                <a:gd name="connsiteX1" fmla="*/ 156053 w 160352"/>
                <a:gd name="connsiteY1" fmla="*/ 1045 h 64899"/>
                <a:gd name="connsiteX2" fmla="*/ 108428 w 160352"/>
                <a:gd name="connsiteY2" fmla="*/ 26445 h 64899"/>
                <a:gd name="connsiteX3" fmla="*/ 478 w 160352"/>
                <a:gd name="connsiteY3" fmla="*/ 64545 h 648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352" h="64899">
                  <a:moveTo>
                    <a:pt x="478" y="64545"/>
                  </a:moveTo>
                  <a:cubicBezTo>
                    <a:pt x="8415" y="60312"/>
                    <a:pt x="138061" y="7395"/>
                    <a:pt x="156053" y="1045"/>
                  </a:cubicBezTo>
                  <a:cubicBezTo>
                    <a:pt x="174045" y="-5305"/>
                    <a:pt x="131182" y="19037"/>
                    <a:pt x="108428" y="26445"/>
                  </a:cubicBezTo>
                  <a:cubicBezTo>
                    <a:pt x="85674" y="33853"/>
                    <a:pt x="-7459" y="68778"/>
                    <a:pt x="478" y="6454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フリーフォーム 30">
              <a:extLst>
                <a:ext uri="{FF2B5EF4-FFF2-40B4-BE49-F238E27FC236}">
                  <a16:creationId xmlns:a16="http://schemas.microsoft.com/office/drawing/2014/main" id="{D02874E2-6FE6-C48D-B4A6-859B2BEC7DEA}"/>
                </a:ext>
              </a:extLst>
            </p:cNvPr>
            <p:cNvSpPr/>
            <p:nvPr/>
          </p:nvSpPr>
          <p:spPr>
            <a:xfrm>
              <a:off x="4832309" y="2559032"/>
              <a:ext cx="105077" cy="130226"/>
            </a:xfrm>
            <a:custGeom>
              <a:avLst/>
              <a:gdLst>
                <a:gd name="connsiteX0" fmla="*/ 19091 w 105077"/>
                <a:gd name="connsiteY0" fmla="*/ 18 h 130226"/>
                <a:gd name="connsiteX1" fmla="*/ 3216 w 105077"/>
                <a:gd name="connsiteY1" fmla="*/ 60343 h 130226"/>
                <a:gd name="connsiteX2" fmla="*/ 31791 w 105077"/>
                <a:gd name="connsiteY2" fmla="*/ 101618 h 130226"/>
                <a:gd name="connsiteX3" fmla="*/ 25441 w 105077"/>
                <a:gd name="connsiteY3" fmla="*/ 85743 h 130226"/>
                <a:gd name="connsiteX4" fmla="*/ 47666 w 105077"/>
                <a:gd name="connsiteY4" fmla="*/ 117493 h 130226"/>
                <a:gd name="connsiteX5" fmla="*/ 104816 w 105077"/>
                <a:gd name="connsiteY5" fmla="*/ 130193 h 130226"/>
                <a:gd name="connsiteX6" fmla="*/ 66716 w 105077"/>
                <a:gd name="connsiteY6" fmla="*/ 114318 h 130226"/>
                <a:gd name="connsiteX7" fmla="*/ 15916 w 105077"/>
                <a:gd name="connsiteY7" fmla="*/ 85743 h 130226"/>
                <a:gd name="connsiteX8" fmla="*/ 19091 w 105077"/>
                <a:gd name="connsiteY8" fmla="*/ 92093 h 130226"/>
                <a:gd name="connsiteX9" fmla="*/ 41 w 105077"/>
                <a:gd name="connsiteY9" fmla="*/ 66693 h 130226"/>
                <a:gd name="connsiteX10" fmla="*/ 19091 w 105077"/>
                <a:gd name="connsiteY10" fmla="*/ 18 h 1302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5077" h="130226">
                  <a:moveTo>
                    <a:pt x="19091" y="18"/>
                  </a:moveTo>
                  <a:cubicBezTo>
                    <a:pt x="19620" y="-1040"/>
                    <a:pt x="1099" y="43410"/>
                    <a:pt x="3216" y="60343"/>
                  </a:cubicBezTo>
                  <a:cubicBezTo>
                    <a:pt x="5333" y="77276"/>
                    <a:pt x="31791" y="101618"/>
                    <a:pt x="31791" y="101618"/>
                  </a:cubicBezTo>
                  <a:cubicBezTo>
                    <a:pt x="35495" y="105851"/>
                    <a:pt x="22795" y="83097"/>
                    <a:pt x="25441" y="85743"/>
                  </a:cubicBezTo>
                  <a:cubicBezTo>
                    <a:pt x="28087" y="88389"/>
                    <a:pt x="34437" y="110085"/>
                    <a:pt x="47666" y="117493"/>
                  </a:cubicBezTo>
                  <a:cubicBezTo>
                    <a:pt x="60895" y="124901"/>
                    <a:pt x="101641" y="130722"/>
                    <a:pt x="104816" y="130193"/>
                  </a:cubicBezTo>
                  <a:cubicBezTo>
                    <a:pt x="107991" y="129664"/>
                    <a:pt x="81533" y="121726"/>
                    <a:pt x="66716" y="114318"/>
                  </a:cubicBezTo>
                  <a:cubicBezTo>
                    <a:pt x="51899" y="106910"/>
                    <a:pt x="23853" y="89447"/>
                    <a:pt x="15916" y="85743"/>
                  </a:cubicBezTo>
                  <a:cubicBezTo>
                    <a:pt x="7979" y="82039"/>
                    <a:pt x="21737" y="95268"/>
                    <a:pt x="19091" y="92093"/>
                  </a:cubicBezTo>
                  <a:cubicBezTo>
                    <a:pt x="16445" y="88918"/>
                    <a:pt x="1099" y="78864"/>
                    <a:pt x="41" y="66693"/>
                  </a:cubicBezTo>
                  <a:cubicBezTo>
                    <a:pt x="-1017" y="54522"/>
                    <a:pt x="18562" y="1076"/>
                    <a:pt x="19091" y="18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フリーフォーム 31">
              <a:extLst>
                <a:ext uri="{FF2B5EF4-FFF2-40B4-BE49-F238E27FC236}">
                  <a16:creationId xmlns:a16="http://schemas.microsoft.com/office/drawing/2014/main" id="{E847360D-8A42-6B54-9CBA-E5F82821C7D4}"/>
                </a:ext>
              </a:extLst>
            </p:cNvPr>
            <p:cNvSpPr/>
            <p:nvPr/>
          </p:nvSpPr>
          <p:spPr>
            <a:xfrm>
              <a:off x="4789965" y="2628891"/>
              <a:ext cx="398664" cy="83525"/>
            </a:xfrm>
            <a:custGeom>
              <a:avLst/>
              <a:gdLst>
                <a:gd name="connsiteX0" fmla="*/ 1110 w 398664"/>
                <a:gd name="connsiteY0" fmla="*/ 12709 h 83525"/>
                <a:gd name="connsiteX1" fmla="*/ 169385 w 398664"/>
                <a:gd name="connsiteY1" fmla="*/ 66684 h 83525"/>
                <a:gd name="connsiteX2" fmla="*/ 134460 w 398664"/>
                <a:gd name="connsiteY2" fmla="*/ 69859 h 83525"/>
                <a:gd name="connsiteX3" fmla="*/ 280510 w 398664"/>
                <a:gd name="connsiteY3" fmla="*/ 50809 h 83525"/>
                <a:gd name="connsiteX4" fmla="*/ 258285 w 398664"/>
                <a:gd name="connsiteY4" fmla="*/ 50809 h 83525"/>
                <a:gd name="connsiteX5" fmla="*/ 302735 w 398664"/>
                <a:gd name="connsiteY5" fmla="*/ 31759 h 83525"/>
                <a:gd name="connsiteX6" fmla="*/ 397985 w 398664"/>
                <a:gd name="connsiteY6" fmla="*/ 22234 h 83525"/>
                <a:gd name="connsiteX7" fmla="*/ 347185 w 398664"/>
                <a:gd name="connsiteY7" fmla="*/ 25409 h 83525"/>
                <a:gd name="connsiteX8" fmla="*/ 382110 w 398664"/>
                <a:gd name="connsiteY8" fmla="*/ 9 h 83525"/>
                <a:gd name="connsiteX9" fmla="*/ 309085 w 398664"/>
                <a:gd name="connsiteY9" fmla="*/ 28584 h 83525"/>
                <a:gd name="connsiteX10" fmla="*/ 175735 w 398664"/>
                <a:gd name="connsiteY10" fmla="*/ 79384 h 83525"/>
                <a:gd name="connsiteX11" fmla="*/ 201135 w 398664"/>
                <a:gd name="connsiteY11" fmla="*/ 79384 h 83525"/>
                <a:gd name="connsiteX12" fmla="*/ 90010 w 398664"/>
                <a:gd name="connsiteY12" fmla="*/ 69859 h 83525"/>
                <a:gd name="connsiteX13" fmla="*/ 118585 w 398664"/>
                <a:gd name="connsiteY13" fmla="*/ 63509 h 83525"/>
                <a:gd name="connsiteX14" fmla="*/ 96360 w 398664"/>
                <a:gd name="connsiteY14" fmla="*/ 44459 h 83525"/>
                <a:gd name="connsiteX15" fmla="*/ 1110 w 398664"/>
                <a:gd name="connsiteY15" fmla="*/ 12709 h 83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98664" h="83525">
                  <a:moveTo>
                    <a:pt x="1110" y="12709"/>
                  </a:moveTo>
                  <a:cubicBezTo>
                    <a:pt x="13281" y="16413"/>
                    <a:pt x="147160" y="57159"/>
                    <a:pt x="169385" y="66684"/>
                  </a:cubicBezTo>
                  <a:cubicBezTo>
                    <a:pt x="191610" y="76209"/>
                    <a:pt x="115939" y="72505"/>
                    <a:pt x="134460" y="69859"/>
                  </a:cubicBezTo>
                  <a:cubicBezTo>
                    <a:pt x="152981" y="67213"/>
                    <a:pt x="259873" y="53984"/>
                    <a:pt x="280510" y="50809"/>
                  </a:cubicBezTo>
                  <a:cubicBezTo>
                    <a:pt x="301148" y="47634"/>
                    <a:pt x="254581" y="53984"/>
                    <a:pt x="258285" y="50809"/>
                  </a:cubicBezTo>
                  <a:cubicBezTo>
                    <a:pt x="261989" y="47634"/>
                    <a:pt x="279452" y="36522"/>
                    <a:pt x="302735" y="31759"/>
                  </a:cubicBezTo>
                  <a:cubicBezTo>
                    <a:pt x="326018" y="26997"/>
                    <a:pt x="390577" y="23292"/>
                    <a:pt x="397985" y="22234"/>
                  </a:cubicBezTo>
                  <a:cubicBezTo>
                    <a:pt x="405393" y="21176"/>
                    <a:pt x="349831" y="29113"/>
                    <a:pt x="347185" y="25409"/>
                  </a:cubicBezTo>
                  <a:cubicBezTo>
                    <a:pt x="344539" y="21705"/>
                    <a:pt x="388460" y="-520"/>
                    <a:pt x="382110" y="9"/>
                  </a:cubicBezTo>
                  <a:cubicBezTo>
                    <a:pt x="375760" y="538"/>
                    <a:pt x="309085" y="28584"/>
                    <a:pt x="309085" y="28584"/>
                  </a:cubicBezTo>
                  <a:cubicBezTo>
                    <a:pt x="274689" y="41813"/>
                    <a:pt x="193727" y="70917"/>
                    <a:pt x="175735" y="79384"/>
                  </a:cubicBezTo>
                  <a:cubicBezTo>
                    <a:pt x="157743" y="87851"/>
                    <a:pt x="215422" y="80971"/>
                    <a:pt x="201135" y="79384"/>
                  </a:cubicBezTo>
                  <a:cubicBezTo>
                    <a:pt x="186848" y="77797"/>
                    <a:pt x="103768" y="72505"/>
                    <a:pt x="90010" y="69859"/>
                  </a:cubicBezTo>
                  <a:cubicBezTo>
                    <a:pt x="76252" y="67213"/>
                    <a:pt x="117527" y="67742"/>
                    <a:pt x="118585" y="63509"/>
                  </a:cubicBezTo>
                  <a:cubicBezTo>
                    <a:pt x="119643" y="59276"/>
                    <a:pt x="112235" y="50280"/>
                    <a:pt x="96360" y="44459"/>
                  </a:cubicBezTo>
                  <a:cubicBezTo>
                    <a:pt x="80485" y="38638"/>
                    <a:pt x="-11061" y="9005"/>
                    <a:pt x="1110" y="12709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フリーフォーム 32">
              <a:extLst>
                <a:ext uri="{FF2B5EF4-FFF2-40B4-BE49-F238E27FC236}">
                  <a16:creationId xmlns:a16="http://schemas.microsoft.com/office/drawing/2014/main" id="{25F02472-10F0-20E4-E207-461CDBAC5469}"/>
                </a:ext>
              </a:extLst>
            </p:cNvPr>
            <p:cNvSpPr/>
            <p:nvPr/>
          </p:nvSpPr>
          <p:spPr>
            <a:xfrm>
              <a:off x="5140319" y="2587582"/>
              <a:ext cx="84319" cy="105418"/>
            </a:xfrm>
            <a:custGeom>
              <a:avLst/>
              <a:gdLst>
                <a:gd name="connsiteX0" fmla="*/ 6 w 84319"/>
                <a:gd name="connsiteY0" fmla="*/ 43 h 105418"/>
                <a:gd name="connsiteX1" fmla="*/ 47631 w 84319"/>
                <a:gd name="connsiteY1" fmla="*/ 63543 h 105418"/>
                <a:gd name="connsiteX2" fmla="*/ 82556 w 84319"/>
                <a:gd name="connsiteY2" fmla="*/ 104818 h 105418"/>
                <a:gd name="connsiteX3" fmla="*/ 76206 w 84319"/>
                <a:gd name="connsiteY3" fmla="*/ 85768 h 105418"/>
                <a:gd name="connsiteX4" fmla="*/ 50806 w 84319"/>
                <a:gd name="connsiteY4" fmla="*/ 54018 h 105418"/>
                <a:gd name="connsiteX5" fmla="*/ 6 w 84319"/>
                <a:gd name="connsiteY5" fmla="*/ 43 h 1054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4319" h="105418">
                  <a:moveTo>
                    <a:pt x="6" y="43"/>
                  </a:moveTo>
                  <a:cubicBezTo>
                    <a:pt x="-523" y="1630"/>
                    <a:pt x="33873" y="46081"/>
                    <a:pt x="47631" y="63543"/>
                  </a:cubicBezTo>
                  <a:cubicBezTo>
                    <a:pt x="61389" y="81005"/>
                    <a:pt x="82556" y="104818"/>
                    <a:pt x="82556" y="104818"/>
                  </a:cubicBezTo>
                  <a:cubicBezTo>
                    <a:pt x="87318" y="108522"/>
                    <a:pt x="81498" y="94235"/>
                    <a:pt x="76206" y="85768"/>
                  </a:cubicBezTo>
                  <a:cubicBezTo>
                    <a:pt x="70914" y="77301"/>
                    <a:pt x="62448" y="67776"/>
                    <a:pt x="50806" y="54018"/>
                  </a:cubicBezTo>
                  <a:cubicBezTo>
                    <a:pt x="39164" y="40260"/>
                    <a:pt x="535" y="-1544"/>
                    <a:pt x="6" y="43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4" name="フリーフォーム 33">
              <a:extLst>
                <a:ext uri="{FF2B5EF4-FFF2-40B4-BE49-F238E27FC236}">
                  <a16:creationId xmlns:a16="http://schemas.microsoft.com/office/drawing/2014/main" id="{4994CDF3-C4DA-502B-0E6C-EBF145A6F9DF}"/>
                </a:ext>
              </a:extLst>
            </p:cNvPr>
            <p:cNvSpPr/>
            <p:nvPr/>
          </p:nvSpPr>
          <p:spPr>
            <a:xfrm>
              <a:off x="4968860" y="2656252"/>
              <a:ext cx="229530" cy="61553"/>
            </a:xfrm>
            <a:custGeom>
              <a:avLst/>
              <a:gdLst>
                <a:gd name="connsiteX0" fmla="*/ 15 w 229530"/>
                <a:gd name="connsiteY0" fmla="*/ 61548 h 61553"/>
                <a:gd name="connsiteX1" fmla="*/ 136540 w 229530"/>
                <a:gd name="connsiteY1" fmla="*/ 17098 h 61553"/>
                <a:gd name="connsiteX2" fmla="*/ 228615 w 229530"/>
                <a:gd name="connsiteY2" fmla="*/ 4398 h 61553"/>
                <a:gd name="connsiteX3" fmla="*/ 177815 w 229530"/>
                <a:gd name="connsiteY3" fmla="*/ 1223 h 61553"/>
                <a:gd name="connsiteX4" fmla="*/ 82565 w 229530"/>
                <a:gd name="connsiteY4" fmla="*/ 23448 h 61553"/>
                <a:gd name="connsiteX5" fmla="*/ 127015 w 229530"/>
                <a:gd name="connsiteY5" fmla="*/ 20273 h 61553"/>
                <a:gd name="connsiteX6" fmla="*/ 15 w 229530"/>
                <a:gd name="connsiteY6" fmla="*/ 61548 h 61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9530" h="61553">
                  <a:moveTo>
                    <a:pt x="15" y="61548"/>
                  </a:moveTo>
                  <a:cubicBezTo>
                    <a:pt x="1602" y="61019"/>
                    <a:pt x="98440" y="26623"/>
                    <a:pt x="136540" y="17098"/>
                  </a:cubicBezTo>
                  <a:cubicBezTo>
                    <a:pt x="174640" y="7573"/>
                    <a:pt x="221736" y="7044"/>
                    <a:pt x="228615" y="4398"/>
                  </a:cubicBezTo>
                  <a:cubicBezTo>
                    <a:pt x="235494" y="1752"/>
                    <a:pt x="202157" y="-1952"/>
                    <a:pt x="177815" y="1223"/>
                  </a:cubicBezTo>
                  <a:cubicBezTo>
                    <a:pt x="153473" y="4398"/>
                    <a:pt x="91032" y="20273"/>
                    <a:pt x="82565" y="23448"/>
                  </a:cubicBezTo>
                  <a:cubicBezTo>
                    <a:pt x="74098" y="26623"/>
                    <a:pt x="138128" y="14981"/>
                    <a:pt x="127015" y="20273"/>
                  </a:cubicBezTo>
                  <a:cubicBezTo>
                    <a:pt x="115903" y="25565"/>
                    <a:pt x="-1572" y="62077"/>
                    <a:pt x="15" y="61548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5" name="フリーフォーム 34">
              <a:extLst>
                <a:ext uri="{FF2B5EF4-FFF2-40B4-BE49-F238E27FC236}">
                  <a16:creationId xmlns:a16="http://schemas.microsoft.com/office/drawing/2014/main" id="{64BFD663-CAAD-316C-B56F-C00F60FD871B}"/>
                </a:ext>
              </a:extLst>
            </p:cNvPr>
            <p:cNvSpPr/>
            <p:nvPr/>
          </p:nvSpPr>
          <p:spPr>
            <a:xfrm>
              <a:off x="4994194" y="2660366"/>
              <a:ext cx="212806" cy="44785"/>
            </a:xfrm>
            <a:custGeom>
              <a:avLst/>
              <a:gdLst>
                <a:gd name="connsiteX0" fmla="*/ 81 w 212806"/>
                <a:gd name="connsiteY0" fmla="*/ 41559 h 44785"/>
                <a:gd name="connsiteX1" fmla="*/ 120731 w 212806"/>
                <a:gd name="connsiteY1" fmla="*/ 38384 h 44785"/>
                <a:gd name="connsiteX2" fmla="*/ 200106 w 212806"/>
                <a:gd name="connsiteY2" fmla="*/ 9809 h 44785"/>
                <a:gd name="connsiteX3" fmla="*/ 171531 w 212806"/>
                <a:gd name="connsiteY3" fmla="*/ 44734 h 44785"/>
                <a:gd name="connsiteX4" fmla="*/ 212806 w 212806"/>
                <a:gd name="connsiteY4" fmla="*/ 284 h 44785"/>
                <a:gd name="connsiteX5" fmla="*/ 171531 w 212806"/>
                <a:gd name="connsiteY5" fmla="*/ 25684 h 44785"/>
                <a:gd name="connsiteX6" fmla="*/ 104856 w 212806"/>
                <a:gd name="connsiteY6" fmla="*/ 25684 h 44785"/>
                <a:gd name="connsiteX7" fmla="*/ 139781 w 212806"/>
                <a:gd name="connsiteY7" fmla="*/ 35209 h 44785"/>
                <a:gd name="connsiteX8" fmla="*/ 81 w 212806"/>
                <a:gd name="connsiteY8" fmla="*/ 41559 h 447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2806" h="44785">
                  <a:moveTo>
                    <a:pt x="81" y="41559"/>
                  </a:moveTo>
                  <a:cubicBezTo>
                    <a:pt x="-3094" y="42088"/>
                    <a:pt x="87394" y="43676"/>
                    <a:pt x="120731" y="38384"/>
                  </a:cubicBezTo>
                  <a:cubicBezTo>
                    <a:pt x="154068" y="33092"/>
                    <a:pt x="191639" y="8751"/>
                    <a:pt x="200106" y="9809"/>
                  </a:cubicBezTo>
                  <a:cubicBezTo>
                    <a:pt x="208573" y="10867"/>
                    <a:pt x="169414" y="46322"/>
                    <a:pt x="171531" y="44734"/>
                  </a:cubicBezTo>
                  <a:cubicBezTo>
                    <a:pt x="173648" y="43146"/>
                    <a:pt x="212806" y="3459"/>
                    <a:pt x="212806" y="284"/>
                  </a:cubicBezTo>
                  <a:cubicBezTo>
                    <a:pt x="212806" y="-2891"/>
                    <a:pt x="189523" y="21451"/>
                    <a:pt x="171531" y="25684"/>
                  </a:cubicBezTo>
                  <a:cubicBezTo>
                    <a:pt x="153539" y="29917"/>
                    <a:pt x="110148" y="24097"/>
                    <a:pt x="104856" y="25684"/>
                  </a:cubicBezTo>
                  <a:cubicBezTo>
                    <a:pt x="99564" y="27271"/>
                    <a:pt x="154068" y="33622"/>
                    <a:pt x="139781" y="35209"/>
                  </a:cubicBezTo>
                  <a:cubicBezTo>
                    <a:pt x="125494" y="36796"/>
                    <a:pt x="3256" y="41030"/>
                    <a:pt x="81" y="41559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6" name="フリーフォーム 35">
              <a:extLst>
                <a:ext uri="{FF2B5EF4-FFF2-40B4-BE49-F238E27FC236}">
                  <a16:creationId xmlns:a16="http://schemas.microsoft.com/office/drawing/2014/main" id="{261080A7-E90F-2C05-0F96-AFD63FCC8437}"/>
                </a:ext>
              </a:extLst>
            </p:cNvPr>
            <p:cNvSpPr/>
            <p:nvPr/>
          </p:nvSpPr>
          <p:spPr>
            <a:xfrm>
              <a:off x="5171957" y="2584037"/>
              <a:ext cx="65781" cy="84404"/>
            </a:xfrm>
            <a:custGeom>
              <a:avLst/>
              <a:gdLst>
                <a:gd name="connsiteX0" fmla="*/ 118 w 65781"/>
                <a:gd name="connsiteY0" fmla="*/ 413 h 84404"/>
                <a:gd name="connsiteX1" fmla="*/ 63618 w 65781"/>
                <a:gd name="connsiteY1" fmla="*/ 82963 h 84404"/>
                <a:gd name="connsiteX2" fmla="*/ 47743 w 65781"/>
                <a:gd name="connsiteY2" fmla="*/ 51213 h 84404"/>
                <a:gd name="connsiteX3" fmla="*/ 118 w 65781"/>
                <a:gd name="connsiteY3" fmla="*/ 413 h 8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781" h="84404">
                  <a:moveTo>
                    <a:pt x="118" y="413"/>
                  </a:moveTo>
                  <a:cubicBezTo>
                    <a:pt x="2764" y="5705"/>
                    <a:pt x="55681" y="74496"/>
                    <a:pt x="63618" y="82963"/>
                  </a:cubicBezTo>
                  <a:cubicBezTo>
                    <a:pt x="71556" y="91430"/>
                    <a:pt x="55681" y="60209"/>
                    <a:pt x="47743" y="51213"/>
                  </a:cubicBezTo>
                  <a:cubicBezTo>
                    <a:pt x="39806" y="42217"/>
                    <a:pt x="-2528" y="-4879"/>
                    <a:pt x="118" y="413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7" name="フリーフォーム 36">
              <a:extLst>
                <a:ext uri="{FF2B5EF4-FFF2-40B4-BE49-F238E27FC236}">
                  <a16:creationId xmlns:a16="http://schemas.microsoft.com/office/drawing/2014/main" id="{58585724-B092-6F66-8CCA-BD389CF60ABC}"/>
                </a:ext>
              </a:extLst>
            </p:cNvPr>
            <p:cNvSpPr/>
            <p:nvPr/>
          </p:nvSpPr>
          <p:spPr>
            <a:xfrm>
              <a:off x="4911721" y="2666980"/>
              <a:ext cx="302343" cy="64414"/>
            </a:xfrm>
            <a:custGeom>
              <a:avLst/>
              <a:gdLst>
                <a:gd name="connsiteX0" fmla="*/ 4 w 302343"/>
                <a:gd name="connsiteY0" fmla="*/ 41295 h 64414"/>
                <a:gd name="connsiteX1" fmla="*/ 209554 w 302343"/>
                <a:gd name="connsiteY1" fmla="*/ 41295 h 64414"/>
                <a:gd name="connsiteX2" fmla="*/ 196854 w 302343"/>
                <a:gd name="connsiteY2" fmla="*/ 63520 h 64414"/>
                <a:gd name="connsiteX3" fmla="*/ 298454 w 302343"/>
                <a:gd name="connsiteY3" fmla="*/ 6370 h 64414"/>
                <a:gd name="connsiteX4" fmla="*/ 282579 w 302343"/>
                <a:gd name="connsiteY4" fmla="*/ 53995 h 64414"/>
                <a:gd name="connsiteX5" fmla="*/ 295279 w 302343"/>
                <a:gd name="connsiteY5" fmla="*/ 20 h 64414"/>
                <a:gd name="connsiteX6" fmla="*/ 222254 w 302343"/>
                <a:gd name="connsiteY6" fmla="*/ 47645 h 64414"/>
                <a:gd name="connsiteX7" fmla="*/ 206379 w 302343"/>
                <a:gd name="connsiteY7" fmla="*/ 47645 h 64414"/>
                <a:gd name="connsiteX8" fmla="*/ 215904 w 302343"/>
                <a:gd name="connsiteY8" fmla="*/ 31770 h 64414"/>
                <a:gd name="connsiteX9" fmla="*/ 4 w 302343"/>
                <a:gd name="connsiteY9" fmla="*/ 41295 h 644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02343" h="64414">
                  <a:moveTo>
                    <a:pt x="4" y="41295"/>
                  </a:moveTo>
                  <a:cubicBezTo>
                    <a:pt x="-1054" y="42883"/>
                    <a:pt x="176746" y="37591"/>
                    <a:pt x="209554" y="41295"/>
                  </a:cubicBezTo>
                  <a:cubicBezTo>
                    <a:pt x="242362" y="44999"/>
                    <a:pt x="182037" y="69341"/>
                    <a:pt x="196854" y="63520"/>
                  </a:cubicBezTo>
                  <a:cubicBezTo>
                    <a:pt x="211671" y="57699"/>
                    <a:pt x="284167" y="7957"/>
                    <a:pt x="298454" y="6370"/>
                  </a:cubicBezTo>
                  <a:cubicBezTo>
                    <a:pt x="312741" y="4783"/>
                    <a:pt x="283108" y="55053"/>
                    <a:pt x="282579" y="53995"/>
                  </a:cubicBezTo>
                  <a:cubicBezTo>
                    <a:pt x="282050" y="52937"/>
                    <a:pt x="305333" y="1078"/>
                    <a:pt x="295279" y="20"/>
                  </a:cubicBezTo>
                  <a:cubicBezTo>
                    <a:pt x="285225" y="-1038"/>
                    <a:pt x="237071" y="39707"/>
                    <a:pt x="222254" y="47645"/>
                  </a:cubicBezTo>
                  <a:cubicBezTo>
                    <a:pt x="207437" y="55583"/>
                    <a:pt x="207437" y="50291"/>
                    <a:pt x="206379" y="47645"/>
                  </a:cubicBezTo>
                  <a:cubicBezTo>
                    <a:pt x="205321" y="44999"/>
                    <a:pt x="243950" y="34416"/>
                    <a:pt x="215904" y="31770"/>
                  </a:cubicBezTo>
                  <a:cubicBezTo>
                    <a:pt x="187858" y="29124"/>
                    <a:pt x="1062" y="39707"/>
                    <a:pt x="4" y="4129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8" name="フリーフォーム 37">
              <a:extLst>
                <a:ext uri="{FF2B5EF4-FFF2-40B4-BE49-F238E27FC236}">
                  <a16:creationId xmlns:a16="http://schemas.microsoft.com/office/drawing/2014/main" id="{76482B8A-18DE-5DC7-15D0-2138CAB55A8C}"/>
                </a:ext>
              </a:extLst>
            </p:cNvPr>
            <p:cNvSpPr/>
            <p:nvPr/>
          </p:nvSpPr>
          <p:spPr>
            <a:xfrm>
              <a:off x="5181578" y="2536821"/>
              <a:ext cx="54128" cy="95265"/>
            </a:xfrm>
            <a:custGeom>
              <a:avLst/>
              <a:gdLst>
                <a:gd name="connsiteX0" fmla="*/ 22 w 54128"/>
                <a:gd name="connsiteY0" fmla="*/ 4 h 95265"/>
                <a:gd name="connsiteX1" fmla="*/ 44472 w 54128"/>
                <a:gd name="connsiteY1" fmla="*/ 60329 h 95265"/>
                <a:gd name="connsiteX2" fmla="*/ 50822 w 54128"/>
                <a:gd name="connsiteY2" fmla="*/ 95254 h 95265"/>
                <a:gd name="connsiteX3" fmla="*/ 50822 w 54128"/>
                <a:gd name="connsiteY3" fmla="*/ 63504 h 95265"/>
                <a:gd name="connsiteX4" fmla="*/ 22 w 54128"/>
                <a:gd name="connsiteY4" fmla="*/ 4 h 95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128" h="95265">
                  <a:moveTo>
                    <a:pt x="22" y="4"/>
                  </a:moveTo>
                  <a:cubicBezTo>
                    <a:pt x="-1036" y="-525"/>
                    <a:pt x="36005" y="44454"/>
                    <a:pt x="44472" y="60329"/>
                  </a:cubicBezTo>
                  <a:cubicBezTo>
                    <a:pt x="52939" y="76204"/>
                    <a:pt x="49764" y="94725"/>
                    <a:pt x="50822" y="95254"/>
                  </a:cubicBezTo>
                  <a:cubicBezTo>
                    <a:pt x="51880" y="95783"/>
                    <a:pt x="57701" y="77262"/>
                    <a:pt x="50822" y="63504"/>
                  </a:cubicBezTo>
                  <a:cubicBezTo>
                    <a:pt x="43943" y="49746"/>
                    <a:pt x="1080" y="533"/>
                    <a:pt x="22" y="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9" name="フリーフォーム 38">
              <a:extLst>
                <a:ext uri="{FF2B5EF4-FFF2-40B4-BE49-F238E27FC236}">
                  <a16:creationId xmlns:a16="http://schemas.microsoft.com/office/drawing/2014/main" id="{15B553AA-DC62-FD7E-7B53-13DB4E0A6D86}"/>
                </a:ext>
              </a:extLst>
            </p:cNvPr>
            <p:cNvSpPr/>
            <p:nvPr/>
          </p:nvSpPr>
          <p:spPr>
            <a:xfrm>
              <a:off x="4852434" y="2533650"/>
              <a:ext cx="265768" cy="143874"/>
            </a:xfrm>
            <a:custGeom>
              <a:avLst/>
              <a:gdLst>
                <a:gd name="connsiteX0" fmla="*/ 21191 w 265768"/>
                <a:gd name="connsiteY0" fmla="*/ 34925 h 143874"/>
                <a:gd name="connsiteX1" fmla="*/ 5316 w 265768"/>
                <a:gd name="connsiteY1" fmla="*/ 88900 h 143874"/>
                <a:gd name="connsiteX2" fmla="*/ 78341 w 265768"/>
                <a:gd name="connsiteY2" fmla="*/ 142875 h 143874"/>
                <a:gd name="connsiteX3" fmla="*/ 160891 w 265768"/>
                <a:gd name="connsiteY3" fmla="*/ 120650 h 143874"/>
                <a:gd name="connsiteX4" fmla="*/ 186291 w 265768"/>
                <a:gd name="connsiteY4" fmla="*/ 79375 h 143874"/>
                <a:gd name="connsiteX5" fmla="*/ 173591 w 265768"/>
                <a:gd name="connsiteY5" fmla="*/ 25400 h 143874"/>
                <a:gd name="connsiteX6" fmla="*/ 221216 w 265768"/>
                <a:gd name="connsiteY6" fmla="*/ 28575 h 143874"/>
                <a:gd name="connsiteX7" fmla="*/ 265666 w 265768"/>
                <a:gd name="connsiteY7" fmla="*/ 66675 h 143874"/>
                <a:gd name="connsiteX8" fmla="*/ 208516 w 265768"/>
                <a:gd name="connsiteY8" fmla="*/ 15875 h 143874"/>
                <a:gd name="connsiteX9" fmla="*/ 145016 w 265768"/>
                <a:gd name="connsiteY9" fmla="*/ 0 h 143874"/>
                <a:gd name="connsiteX10" fmla="*/ 21191 w 265768"/>
                <a:gd name="connsiteY10" fmla="*/ 34925 h 143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65768" h="143874">
                  <a:moveTo>
                    <a:pt x="21191" y="34925"/>
                  </a:moveTo>
                  <a:cubicBezTo>
                    <a:pt x="-2092" y="49742"/>
                    <a:pt x="-4209" y="70908"/>
                    <a:pt x="5316" y="88900"/>
                  </a:cubicBezTo>
                  <a:cubicBezTo>
                    <a:pt x="14841" y="106892"/>
                    <a:pt x="52412" y="137583"/>
                    <a:pt x="78341" y="142875"/>
                  </a:cubicBezTo>
                  <a:cubicBezTo>
                    <a:pt x="104270" y="148167"/>
                    <a:pt x="142899" y="131233"/>
                    <a:pt x="160891" y="120650"/>
                  </a:cubicBezTo>
                  <a:cubicBezTo>
                    <a:pt x="178883" y="110067"/>
                    <a:pt x="184174" y="95250"/>
                    <a:pt x="186291" y="79375"/>
                  </a:cubicBezTo>
                  <a:cubicBezTo>
                    <a:pt x="188408" y="63500"/>
                    <a:pt x="167770" y="33867"/>
                    <a:pt x="173591" y="25400"/>
                  </a:cubicBezTo>
                  <a:cubicBezTo>
                    <a:pt x="179412" y="16933"/>
                    <a:pt x="205870" y="21696"/>
                    <a:pt x="221216" y="28575"/>
                  </a:cubicBezTo>
                  <a:cubicBezTo>
                    <a:pt x="236562" y="35454"/>
                    <a:pt x="267783" y="68792"/>
                    <a:pt x="265666" y="66675"/>
                  </a:cubicBezTo>
                  <a:cubicBezTo>
                    <a:pt x="263549" y="64558"/>
                    <a:pt x="228624" y="26987"/>
                    <a:pt x="208516" y="15875"/>
                  </a:cubicBezTo>
                  <a:cubicBezTo>
                    <a:pt x="188408" y="4763"/>
                    <a:pt x="172003" y="0"/>
                    <a:pt x="145016" y="0"/>
                  </a:cubicBezTo>
                  <a:cubicBezTo>
                    <a:pt x="118029" y="0"/>
                    <a:pt x="44474" y="20108"/>
                    <a:pt x="21191" y="3492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0" name="円/楕円 39">
              <a:extLst>
                <a:ext uri="{FF2B5EF4-FFF2-40B4-BE49-F238E27FC236}">
                  <a16:creationId xmlns:a16="http://schemas.microsoft.com/office/drawing/2014/main" id="{32F5B512-26D6-C2E9-7016-66347F90E3BA}"/>
                </a:ext>
              </a:extLst>
            </p:cNvPr>
            <p:cNvSpPr/>
            <p:nvPr/>
          </p:nvSpPr>
          <p:spPr>
            <a:xfrm>
              <a:off x="4900479" y="2600621"/>
              <a:ext cx="62027" cy="6202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1" name="フリーフォーム 40">
              <a:extLst>
                <a:ext uri="{FF2B5EF4-FFF2-40B4-BE49-F238E27FC236}">
                  <a16:creationId xmlns:a16="http://schemas.microsoft.com/office/drawing/2014/main" id="{F2FC6219-C2DE-30E2-B68D-5418D6A2B0F7}"/>
                </a:ext>
              </a:extLst>
            </p:cNvPr>
            <p:cNvSpPr/>
            <p:nvPr/>
          </p:nvSpPr>
          <p:spPr>
            <a:xfrm>
              <a:off x="4792067" y="2539484"/>
              <a:ext cx="164401" cy="67502"/>
            </a:xfrm>
            <a:custGeom>
              <a:avLst/>
              <a:gdLst>
                <a:gd name="connsiteX0" fmla="*/ 164108 w 164401"/>
                <a:gd name="connsiteY0" fmla="*/ 516 h 67502"/>
                <a:gd name="connsiteX1" fmla="*/ 2183 w 164401"/>
                <a:gd name="connsiteY1" fmla="*/ 67191 h 67502"/>
                <a:gd name="connsiteX2" fmla="*/ 68858 w 164401"/>
                <a:gd name="connsiteY2" fmla="*/ 25916 h 67502"/>
                <a:gd name="connsiteX3" fmla="*/ 43458 w 164401"/>
                <a:gd name="connsiteY3" fmla="*/ 35441 h 67502"/>
                <a:gd name="connsiteX4" fmla="*/ 164108 w 164401"/>
                <a:gd name="connsiteY4" fmla="*/ 516 h 675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4401" h="67502">
                  <a:moveTo>
                    <a:pt x="164108" y="516"/>
                  </a:moveTo>
                  <a:cubicBezTo>
                    <a:pt x="157229" y="5808"/>
                    <a:pt x="18058" y="62958"/>
                    <a:pt x="2183" y="67191"/>
                  </a:cubicBezTo>
                  <a:cubicBezTo>
                    <a:pt x="-13692" y="71424"/>
                    <a:pt x="61979" y="31208"/>
                    <a:pt x="68858" y="25916"/>
                  </a:cubicBezTo>
                  <a:cubicBezTo>
                    <a:pt x="75737" y="20624"/>
                    <a:pt x="32345" y="38616"/>
                    <a:pt x="43458" y="35441"/>
                  </a:cubicBezTo>
                  <a:cubicBezTo>
                    <a:pt x="54571" y="32266"/>
                    <a:pt x="170987" y="-4776"/>
                    <a:pt x="164108" y="51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2" name="フリーフォーム 41">
              <a:extLst>
                <a:ext uri="{FF2B5EF4-FFF2-40B4-BE49-F238E27FC236}">
                  <a16:creationId xmlns:a16="http://schemas.microsoft.com/office/drawing/2014/main" id="{4F93823D-94DF-0447-DB86-7341457C9FAB}"/>
                </a:ext>
              </a:extLst>
            </p:cNvPr>
            <p:cNvSpPr/>
            <p:nvPr/>
          </p:nvSpPr>
          <p:spPr>
            <a:xfrm>
              <a:off x="4999878" y="2536349"/>
              <a:ext cx="144693" cy="60822"/>
            </a:xfrm>
            <a:custGeom>
              <a:avLst/>
              <a:gdLst>
                <a:gd name="connsiteX0" fmla="*/ 143622 w 144693"/>
                <a:gd name="connsiteY0" fmla="*/ 60801 h 60822"/>
                <a:gd name="connsiteX1" fmla="*/ 3922 w 144693"/>
                <a:gd name="connsiteY1" fmla="*/ 16351 h 60822"/>
                <a:gd name="connsiteX2" fmla="*/ 35672 w 144693"/>
                <a:gd name="connsiteY2" fmla="*/ 13176 h 60822"/>
                <a:gd name="connsiteX3" fmla="*/ 38847 w 144693"/>
                <a:gd name="connsiteY3" fmla="*/ 476 h 60822"/>
                <a:gd name="connsiteX4" fmla="*/ 67422 w 144693"/>
                <a:gd name="connsiteY4" fmla="*/ 10001 h 60822"/>
                <a:gd name="connsiteX5" fmla="*/ 143622 w 144693"/>
                <a:gd name="connsiteY5" fmla="*/ 60801 h 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4693" h="60822">
                  <a:moveTo>
                    <a:pt x="143622" y="60801"/>
                  </a:moveTo>
                  <a:cubicBezTo>
                    <a:pt x="133039" y="61859"/>
                    <a:pt x="21914" y="24288"/>
                    <a:pt x="3922" y="16351"/>
                  </a:cubicBezTo>
                  <a:cubicBezTo>
                    <a:pt x="-14070" y="8413"/>
                    <a:pt x="35672" y="13176"/>
                    <a:pt x="35672" y="13176"/>
                  </a:cubicBezTo>
                  <a:cubicBezTo>
                    <a:pt x="41493" y="10530"/>
                    <a:pt x="33555" y="1005"/>
                    <a:pt x="38847" y="476"/>
                  </a:cubicBezTo>
                  <a:cubicBezTo>
                    <a:pt x="44139" y="-53"/>
                    <a:pt x="51547" y="-2170"/>
                    <a:pt x="67422" y="10001"/>
                  </a:cubicBezTo>
                  <a:cubicBezTo>
                    <a:pt x="83297" y="22172"/>
                    <a:pt x="154205" y="59743"/>
                    <a:pt x="143622" y="60801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3" name="フリーフォーム 42">
              <a:extLst>
                <a:ext uri="{FF2B5EF4-FFF2-40B4-BE49-F238E27FC236}">
                  <a16:creationId xmlns:a16="http://schemas.microsoft.com/office/drawing/2014/main" id="{63BF6E76-4592-F9A6-415C-56714249833C}"/>
                </a:ext>
              </a:extLst>
            </p:cNvPr>
            <p:cNvSpPr/>
            <p:nvPr/>
          </p:nvSpPr>
          <p:spPr>
            <a:xfrm>
              <a:off x="5700653" y="2361132"/>
              <a:ext cx="65322" cy="172035"/>
            </a:xfrm>
            <a:custGeom>
              <a:avLst/>
              <a:gdLst>
                <a:gd name="connsiteX0" fmla="*/ 65147 w 65322"/>
                <a:gd name="connsiteY0" fmla="*/ 1068 h 172035"/>
                <a:gd name="connsiteX1" fmla="*/ 1647 w 65322"/>
                <a:gd name="connsiteY1" fmla="*/ 169343 h 172035"/>
                <a:gd name="connsiteX2" fmla="*/ 20697 w 65322"/>
                <a:gd name="connsiteY2" fmla="*/ 99493 h 172035"/>
                <a:gd name="connsiteX3" fmla="*/ 65147 w 65322"/>
                <a:gd name="connsiteY3" fmla="*/ 1068 h 1720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322" h="172035">
                  <a:moveTo>
                    <a:pt x="65147" y="1068"/>
                  </a:moveTo>
                  <a:cubicBezTo>
                    <a:pt x="61972" y="12710"/>
                    <a:pt x="9055" y="152939"/>
                    <a:pt x="1647" y="169343"/>
                  </a:cubicBezTo>
                  <a:cubicBezTo>
                    <a:pt x="-5761" y="185747"/>
                    <a:pt x="13818" y="122776"/>
                    <a:pt x="20697" y="99493"/>
                  </a:cubicBezTo>
                  <a:cubicBezTo>
                    <a:pt x="27576" y="76210"/>
                    <a:pt x="68322" y="-10574"/>
                    <a:pt x="65147" y="1068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4" name="フリーフォーム 43">
              <a:extLst>
                <a:ext uri="{FF2B5EF4-FFF2-40B4-BE49-F238E27FC236}">
                  <a16:creationId xmlns:a16="http://schemas.microsoft.com/office/drawing/2014/main" id="{331FD908-7BDC-DE3A-3CE6-F06E15D51408}"/>
                </a:ext>
              </a:extLst>
            </p:cNvPr>
            <p:cNvSpPr/>
            <p:nvPr/>
          </p:nvSpPr>
          <p:spPr>
            <a:xfrm>
              <a:off x="4867250" y="2510632"/>
              <a:ext cx="277138" cy="51619"/>
            </a:xfrm>
            <a:custGeom>
              <a:avLst/>
              <a:gdLst>
                <a:gd name="connsiteX0" fmla="*/ 25 w 277138"/>
                <a:gd name="connsiteY0" fmla="*/ 793 h 51619"/>
                <a:gd name="connsiteX1" fmla="*/ 247675 w 277138"/>
                <a:gd name="connsiteY1" fmla="*/ 7143 h 51619"/>
                <a:gd name="connsiteX2" fmla="*/ 231800 w 277138"/>
                <a:gd name="connsiteY2" fmla="*/ 7143 h 51619"/>
                <a:gd name="connsiteX3" fmla="*/ 276250 w 277138"/>
                <a:gd name="connsiteY3" fmla="*/ 51593 h 51619"/>
                <a:gd name="connsiteX4" fmla="*/ 257200 w 277138"/>
                <a:gd name="connsiteY4" fmla="*/ 13493 h 51619"/>
                <a:gd name="connsiteX5" fmla="*/ 206400 w 277138"/>
                <a:gd name="connsiteY5" fmla="*/ 3968 h 51619"/>
                <a:gd name="connsiteX6" fmla="*/ 231800 w 277138"/>
                <a:gd name="connsiteY6" fmla="*/ 793 h 51619"/>
                <a:gd name="connsiteX7" fmla="*/ 25 w 277138"/>
                <a:gd name="connsiteY7" fmla="*/ 793 h 51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77138" h="51619">
                  <a:moveTo>
                    <a:pt x="25" y="793"/>
                  </a:moveTo>
                  <a:cubicBezTo>
                    <a:pt x="2671" y="1851"/>
                    <a:pt x="247675" y="7143"/>
                    <a:pt x="247675" y="7143"/>
                  </a:cubicBezTo>
                  <a:cubicBezTo>
                    <a:pt x="286304" y="8201"/>
                    <a:pt x="227038" y="-265"/>
                    <a:pt x="231800" y="7143"/>
                  </a:cubicBezTo>
                  <a:cubicBezTo>
                    <a:pt x="236563" y="14551"/>
                    <a:pt x="272017" y="50535"/>
                    <a:pt x="276250" y="51593"/>
                  </a:cubicBezTo>
                  <a:cubicBezTo>
                    <a:pt x="280483" y="52651"/>
                    <a:pt x="268842" y="21431"/>
                    <a:pt x="257200" y="13493"/>
                  </a:cubicBezTo>
                  <a:cubicBezTo>
                    <a:pt x="245558" y="5556"/>
                    <a:pt x="210633" y="6085"/>
                    <a:pt x="206400" y="3968"/>
                  </a:cubicBezTo>
                  <a:cubicBezTo>
                    <a:pt x="202167" y="1851"/>
                    <a:pt x="259846" y="1851"/>
                    <a:pt x="231800" y="793"/>
                  </a:cubicBezTo>
                  <a:cubicBezTo>
                    <a:pt x="203754" y="-265"/>
                    <a:pt x="-2621" y="-265"/>
                    <a:pt x="25" y="793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5" name="フリーフォーム 44">
              <a:extLst>
                <a:ext uri="{FF2B5EF4-FFF2-40B4-BE49-F238E27FC236}">
                  <a16:creationId xmlns:a16="http://schemas.microsoft.com/office/drawing/2014/main" id="{E092E7B8-2C35-F6B0-1CB5-59D9B208ED1E}"/>
                </a:ext>
              </a:extLst>
            </p:cNvPr>
            <p:cNvSpPr/>
            <p:nvPr/>
          </p:nvSpPr>
          <p:spPr>
            <a:xfrm>
              <a:off x="4788258" y="2528069"/>
              <a:ext cx="229867" cy="72365"/>
            </a:xfrm>
            <a:custGeom>
              <a:avLst/>
              <a:gdLst>
                <a:gd name="connsiteX0" fmla="*/ 2817 w 229867"/>
                <a:gd name="connsiteY0" fmla="*/ 72256 h 72365"/>
                <a:gd name="connsiteX1" fmla="*/ 221892 w 229867"/>
                <a:gd name="connsiteY1" fmla="*/ 5581 h 72365"/>
                <a:gd name="connsiteX2" fmla="*/ 171092 w 229867"/>
                <a:gd name="connsiteY2" fmla="*/ 5581 h 72365"/>
                <a:gd name="connsiteX3" fmla="*/ 66317 w 229867"/>
                <a:gd name="connsiteY3" fmla="*/ 21456 h 72365"/>
                <a:gd name="connsiteX4" fmla="*/ 94892 w 229867"/>
                <a:gd name="connsiteY4" fmla="*/ 21456 h 72365"/>
                <a:gd name="connsiteX5" fmla="*/ 2817 w 229867"/>
                <a:gd name="connsiteY5" fmla="*/ 72256 h 723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29867" h="72365">
                  <a:moveTo>
                    <a:pt x="2817" y="72256"/>
                  </a:moveTo>
                  <a:cubicBezTo>
                    <a:pt x="23984" y="69610"/>
                    <a:pt x="193846" y="16693"/>
                    <a:pt x="221892" y="5581"/>
                  </a:cubicBezTo>
                  <a:cubicBezTo>
                    <a:pt x="249938" y="-5532"/>
                    <a:pt x="197021" y="2935"/>
                    <a:pt x="171092" y="5581"/>
                  </a:cubicBezTo>
                  <a:cubicBezTo>
                    <a:pt x="145163" y="8227"/>
                    <a:pt x="79017" y="18810"/>
                    <a:pt x="66317" y="21456"/>
                  </a:cubicBezTo>
                  <a:cubicBezTo>
                    <a:pt x="53617" y="24102"/>
                    <a:pt x="103359" y="14048"/>
                    <a:pt x="94892" y="21456"/>
                  </a:cubicBezTo>
                  <a:cubicBezTo>
                    <a:pt x="86425" y="28864"/>
                    <a:pt x="-18350" y="74902"/>
                    <a:pt x="2817" y="7225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6" name="フリーフォーム 45">
              <a:extLst>
                <a:ext uri="{FF2B5EF4-FFF2-40B4-BE49-F238E27FC236}">
                  <a16:creationId xmlns:a16="http://schemas.microsoft.com/office/drawing/2014/main" id="{92B8B37C-5FBC-B109-A03B-9BE331788D4A}"/>
                </a:ext>
              </a:extLst>
            </p:cNvPr>
            <p:cNvSpPr/>
            <p:nvPr/>
          </p:nvSpPr>
          <p:spPr>
            <a:xfrm>
              <a:off x="5083442" y="2692091"/>
              <a:ext cx="111145" cy="55076"/>
            </a:xfrm>
            <a:custGeom>
              <a:avLst/>
              <a:gdLst>
                <a:gd name="connsiteX0" fmla="*/ 110858 w 111145"/>
                <a:gd name="connsiteY0" fmla="*/ 309 h 55076"/>
                <a:gd name="connsiteX1" fmla="*/ 2908 w 111145"/>
                <a:gd name="connsiteY1" fmla="*/ 54284 h 55076"/>
                <a:gd name="connsiteX2" fmla="*/ 34658 w 111145"/>
                <a:gd name="connsiteY2" fmla="*/ 32059 h 55076"/>
                <a:gd name="connsiteX3" fmla="*/ 110858 w 111145"/>
                <a:gd name="connsiteY3" fmla="*/ 309 h 55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1145" h="55076">
                  <a:moveTo>
                    <a:pt x="110858" y="309"/>
                  </a:moveTo>
                  <a:cubicBezTo>
                    <a:pt x="105566" y="4013"/>
                    <a:pt x="15608" y="48992"/>
                    <a:pt x="2908" y="54284"/>
                  </a:cubicBezTo>
                  <a:cubicBezTo>
                    <a:pt x="-9792" y="59576"/>
                    <a:pt x="22487" y="36821"/>
                    <a:pt x="34658" y="32059"/>
                  </a:cubicBezTo>
                  <a:cubicBezTo>
                    <a:pt x="46829" y="27297"/>
                    <a:pt x="116150" y="-3395"/>
                    <a:pt x="110858" y="309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7" name="フリーフォーム 46">
              <a:extLst>
                <a:ext uri="{FF2B5EF4-FFF2-40B4-BE49-F238E27FC236}">
                  <a16:creationId xmlns:a16="http://schemas.microsoft.com/office/drawing/2014/main" id="{FB95F75F-35A7-6142-2501-D76731772B40}"/>
                </a:ext>
              </a:extLst>
            </p:cNvPr>
            <p:cNvSpPr/>
            <p:nvPr/>
          </p:nvSpPr>
          <p:spPr>
            <a:xfrm>
              <a:off x="5267313" y="2520919"/>
              <a:ext cx="22296" cy="111300"/>
            </a:xfrm>
            <a:custGeom>
              <a:avLst/>
              <a:gdLst>
                <a:gd name="connsiteX0" fmla="*/ 12 w 22296"/>
                <a:gd name="connsiteY0" fmla="*/ 31 h 111300"/>
                <a:gd name="connsiteX1" fmla="*/ 19062 w 22296"/>
                <a:gd name="connsiteY1" fmla="*/ 82581 h 111300"/>
                <a:gd name="connsiteX2" fmla="*/ 19062 w 22296"/>
                <a:gd name="connsiteY2" fmla="*/ 111156 h 111300"/>
                <a:gd name="connsiteX3" fmla="*/ 22237 w 22296"/>
                <a:gd name="connsiteY3" fmla="*/ 73056 h 111300"/>
                <a:gd name="connsiteX4" fmla="*/ 12 w 22296"/>
                <a:gd name="connsiteY4" fmla="*/ 31 h 111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296" h="111300">
                  <a:moveTo>
                    <a:pt x="12" y="31"/>
                  </a:moveTo>
                  <a:cubicBezTo>
                    <a:pt x="-517" y="1618"/>
                    <a:pt x="15887" y="64060"/>
                    <a:pt x="19062" y="82581"/>
                  </a:cubicBezTo>
                  <a:cubicBezTo>
                    <a:pt x="22237" y="101102"/>
                    <a:pt x="18533" y="112743"/>
                    <a:pt x="19062" y="111156"/>
                  </a:cubicBezTo>
                  <a:cubicBezTo>
                    <a:pt x="19591" y="109569"/>
                    <a:pt x="22766" y="87873"/>
                    <a:pt x="22237" y="73056"/>
                  </a:cubicBezTo>
                  <a:cubicBezTo>
                    <a:pt x="21708" y="58239"/>
                    <a:pt x="541" y="-1556"/>
                    <a:pt x="12" y="31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8" name="フリーフォーム 47">
              <a:extLst>
                <a:ext uri="{FF2B5EF4-FFF2-40B4-BE49-F238E27FC236}">
                  <a16:creationId xmlns:a16="http://schemas.microsoft.com/office/drawing/2014/main" id="{B2A82228-C6B5-79A5-1E56-48D12F82C0CF}"/>
                </a:ext>
              </a:extLst>
            </p:cNvPr>
            <p:cNvSpPr/>
            <p:nvPr/>
          </p:nvSpPr>
          <p:spPr>
            <a:xfrm>
              <a:off x="4854447" y="2482748"/>
              <a:ext cx="187596" cy="16292"/>
            </a:xfrm>
            <a:custGeom>
              <a:avLst/>
              <a:gdLst>
                <a:gd name="connsiteX0" fmla="*/ 128 w 187596"/>
                <a:gd name="connsiteY0" fmla="*/ 102 h 16292"/>
                <a:gd name="connsiteX1" fmla="*/ 177928 w 187596"/>
                <a:gd name="connsiteY1" fmla="*/ 15977 h 16292"/>
                <a:gd name="connsiteX2" fmla="*/ 149353 w 187596"/>
                <a:gd name="connsiteY2" fmla="*/ 9627 h 16292"/>
                <a:gd name="connsiteX3" fmla="*/ 128 w 187596"/>
                <a:gd name="connsiteY3" fmla="*/ 102 h 16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7596" h="16292">
                  <a:moveTo>
                    <a:pt x="128" y="102"/>
                  </a:moveTo>
                  <a:cubicBezTo>
                    <a:pt x="4890" y="1160"/>
                    <a:pt x="153057" y="14390"/>
                    <a:pt x="177928" y="15977"/>
                  </a:cubicBezTo>
                  <a:cubicBezTo>
                    <a:pt x="202799" y="17565"/>
                    <a:pt x="174753" y="12802"/>
                    <a:pt x="149353" y="9627"/>
                  </a:cubicBezTo>
                  <a:cubicBezTo>
                    <a:pt x="123953" y="6452"/>
                    <a:pt x="-4634" y="-956"/>
                    <a:pt x="128" y="102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9" name="フリーフォーム 48">
              <a:extLst>
                <a:ext uri="{FF2B5EF4-FFF2-40B4-BE49-F238E27FC236}">
                  <a16:creationId xmlns:a16="http://schemas.microsoft.com/office/drawing/2014/main" id="{C156DD2E-86E0-D5D7-9EF9-9B77F29ED778}"/>
                </a:ext>
              </a:extLst>
            </p:cNvPr>
            <p:cNvSpPr/>
            <p:nvPr/>
          </p:nvSpPr>
          <p:spPr>
            <a:xfrm>
              <a:off x="4991100" y="2457349"/>
              <a:ext cx="146663" cy="41383"/>
            </a:xfrm>
            <a:custGeom>
              <a:avLst/>
              <a:gdLst>
                <a:gd name="connsiteX0" fmla="*/ 0 w 146663"/>
                <a:gd name="connsiteY0" fmla="*/ 101 h 41383"/>
                <a:gd name="connsiteX1" fmla="*/ 88900 w 146663"/>
                <a:gd name="connsiteY1" fmla="*/ 6451 h 41383"/>
                <a:gd name="connsiteX2" fmla="*/ 146050 w 146663"/>
                <a:gd name="connsiteY2" fmla="*/ 41376 h 41383"/>
                <a:gd name="connsiteX3" fmla="*/ 120650 w 146663"/>
                <a:gd name="connsiteY3" fmla="*/ 3276 h 41383"/>
                <a:gd name="connsiteX4" fmla="*/ 133350 w 146663"/>
                <a:gd name="connsiteY4" fmla="*/ 22326 h 41383"/>
                <a:gd name="connsiteX5" fmla="*/ 101600 w 146663"/>
                <a:gd name="connsiteY5" fmla="*/ 15976 h 41383"/>
                <a:gd name="connsiteX6" fmla="*/ 0 w 146663"/>
                <a:gd name="connsiteY6" fmla="*/ 101 h 413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6663" h="41383">
                  <a:moveTo>
                    <a:pt x="0" y="101"/>
                  </a:moveTo>
                  <a:cubicBezTo>
                    <a:pt x="32279" y="-164"/>
                    <a:pt x="64558" y="-428"/>
                    <a:pt x="88900" y="6451"/>
                  </a:cubicBezTo>
                  <a:cubicBezTo>
                    <a:pt x="113242" y="13330"/>
                    <a:pt x="140758" y="41905"/>
                    <a:pt x="146050" y="41376"/>
                  </a:cubicBezTo>
                  <a:cubicBezTo>
                    <a:pt x="151342" y="40847"/>
                    <a:pt x="120650" y="3276"/>
                    <a:pt x="120650" y="3276"/>
                  </a:cubicBezTo>
                  <a:cubicBezTo>
                    <a:pt x="118533" y="101"/>
                    <a:pt x="136525" y="20209"/>
                    <a:pt x="133350" y="22326"/>
                  </a:cubicBezTo>
                  <a:cubicBezTo>
                    <a:pt x="130175" y="24443"/>
                    <a:pt x="101600" y="15976"/>
                    <a:pt x="101600" y="15976"/>
                  </a:cubicBezTo>
                  <a:lnTo>
                    <a:pt x="0" y="101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0" name="フリーフォーム 49">
              <a:extLst>
                <a:ext uri="{FF2B5EF4-FFF2-40B4-BE49-F238E27FC236}">
                  <a16:creationId xmlns:a16="http://schemas.microsoft.com/office/drawing/2014/main" id="{F7563A00-F698-4EF7-10F1-1A11EDAA126E}"/>
                </a:ext>
              </a:extLst>
            </p:cNvPr>
            <p:cNvSpPr/>
            <p:nvPr/>
          </p:nvSpPr>
          <p:spPr>
            <a:xfrm>
              <a:off x="5111750" y="2317711"/>
              <a:ext cx="149355" cy="97545"/>
            </a:xfrm>
            <a:custGeom>
              <a:avLst/>
              <a:gdLst>
                <a:gd name="connsiteX0" fmla="*/ 149225 w 149355"/>
                <a:gd name="connsiteY0" fmla="*/ 39 h 97545"/>
                <a:gd name="connsiteX1" fmla="*/ 127000 w 149355"/>
                <a:gd name="connsiteY1" fmla="*/ 82589 h 97545"/>
                <a:gd name="connsiteX2" fmla="*/ 139700 w 149355"/>
                <a:gd name="connsiteY2" fmla="*/ 92114 h 97545"/>
                <a:gd name="connsiteX3" fmla="*/ 111125 w 149355"/>
                <a:gd name="connsiteY3" fmla="*/ 63539 h 97545"/>
                <a:gd name="connsiteX4" fmla="*/ 53975 w 149355"/>
                <a:gd name="connsiteY4" fmla="*/ 44489 h 97545"/>
                <a:gd name="connsiteX5" fmla="*/ 0 w 149355"/>
                <a:gd name="connsiteY5" fmla="*/ 31789 h 97545"/>
                <a:gd name="connsiteX6" fmla="*/ 107950 w 149355"/>
                <a:gd name="connsiteY6" fmla="*/ 57189 h 97545"/>
                <a:gd name="connsiteX7" fmla="*/ 117475 w 149355"/>
                <a:gd name="connsiteY7" fmla="*/ 60364 h 97545"/>
                <a:gd name="connsiteX8" fmla="*/ 107950 w 149355"/>
                <a:gd name="connsiteY8" fmla="*/ 73064 h 97545"/>
                <a:gd name="connsiteX9" fmla="*/ 114300 w 149355"/>
                <a:gd name="connsiteY9" fmla="*/ 95289 h 97545"/>
                <a:gd name="connsiteX10" fmla="*/ 149225 w 149355"/>
                <a:gd name="connsiteY10" fmla="*/ 39 h 9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49355" h="97545">
                  <a:moveTo>
                    <a:pt x="149225" y="39"/>
                  </a:moveTo>
                  <a:cubicBezTo>
                    <a:pt x="151342" y="-2078"/>
                    <a:pt x="127000" y="82589"/>
                    <a:pt x="127000" y="82589"/>
                  </a:cubicBezTo>
                  <a:cubicBezTo>
                    <a:pt x="125412" y="97935"/>
                    <a:pt x="142346" y="95289"/>
                    <a:pt x="139700" y="92114"/>
                  </a:cubicBezTo>
                  <a:cubicBezTo>
                    <a:pt x="137054" y="88939"/>
                    <a:pt x="125412" y="71476"/>
                    <a:pt x="111125" y="63539"/>
                  </a:cubicBezTo>
                  <a:cubicBezTo>
                    <a:pt x="96838" y="55602"/>
                    <a:pt x="72496" y="49781"/>
                    <a:pt x="53975" y="44489"/>
                  </a:cubicBezTo>
                  <a:cubicBezTo>
                    <a:pt x="35454" y="39197"/>
                    <a:pt x="0" y="31789"/>
                    <a:pt x="0" y="31789"/>
                  </a:cubicBezTo>
                  <a:lnTo>
                    <a:pt x="107950" y="57189"/>
                  </a:lnTo>
                  <a:cubicBezTo>
                    <a:pt x="127529" y="61951"/>
                    <a:pt x="117475" y="60364"/>
                    <a:pt x="117475" y="60364"/>
                  </a:cubicBezTo>
                  <a:cubicBezTo>
                    <a:pt x="117475" y="63010"/>
                    <a:pt x="108479" y="67243"/>
                    <a:pt x="107950" y="73064"/>
                  </a:cubicBezTo>
                  <a:cubicBezTo>
                    <a:pt x="107421" y="78885"/>
                    <a:pt x="106892" y="105343"/>
                    <a:pt x="114300" y="95289"/>
                  </a:cubicBezTo>
                  <a:cubicBezTo>
                    <a:pt x="121708" y="85235"/>
                    <a:pt x="147108" y="2156"/>
                    <a:pt x="149225" y="39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3" name="フリーフォーム 52">
              <a:extLst>
                <a:ext uri="{FF2B5EF4-FFF2-40B4-BE49-F238E27FC236}">
                  <a16:creationId xmlns:a16="http://schemas.microsoft.com/office/drawing/2014/main" id="{5DB136A2-23CD-DD64-B39F-9EC256DC0995}"/>
                </a:ext>
              </a:extLst>
            </p:cNvPr>
            <p:cNvSpPr/>
            <p:nvPr/>
          </p:nvSpPr>
          <p:spPr>
            <a:xfrm>
              <a:off x="4959151" y="2349016"/>
              <a:ext cx="251935" cy="57634"/>
            </a:xfrm>
            <a:custGeom>
              <a:avLst/>
              <a:gdLst>
                <a:gd name="connsiteX0" fmla="*/ 251024 w 251935"/>
                <a:gd name="connsiteY0" fmla="*/ 13184 h 57634"/>
                <a:gd name="connsiteX1" fmla="*/ 168474 w 251935"/>
                <a:gd name="connsiteY1" fmla="*/ 3659 h 57634"/>
                <a:gd name="connsiteX2" fmla="*/ 60524 w 251935"/>
                <a:gd name="connsiteY2" fmla="*/ 6834 h 57634"/>
                <a:gd name="connsiteX3" fmla="*/ 199 w 251935"/>
                <a:gd name="connsiteY3" fmla="*/ 484 h 57634"/>
                <a:gd name="connsiteX4" fmla="*/ 79574 w 251935"/>
                <a:gd name="connsiteY4" fmla="*/ 3659 h 57634"/>
                <a:gd name="connsiteX5" fmla="*/ 136724 w 251935"/>
                <a:gd name="connsiteY5" fmla="*/ 29059 h 57634"/>
                <a:gd name="connsiteX6" fmla="*/ 70049 w 251935"/>
                <a:gd name="connsiteY6" fmla="*/ 32234 h 57634"/>
                <a:gd name="connsiteX7" fmla="*/ 200224 w 251935"/>
                <a:gd name="connsiteY7" fmla="*/ 57634 h 57634"/>
                <a:gd name="connsiteX8" fmla="*/ 104974 w 251935"/>
                <a:gd name="connsiteY8" fmla="*/ 32234 h 57634"/>
                <a:gd name="connsiteX9" fmla="*/ 124024 w 251935"/>
                <a:gd name="connsiteY9" fmla="*/ 13184 h 57634"/>
                <a:gd name="connsiteX10" fmla="*/ 114499 w 251935"/>
                <a:gd name="connsiteY10" fmla="*/ 484 h 57634"/>
                <a:gd name="connsiteX11" fmla="*/ 251024 w 251935"/>
                <a:gd name="connsiteY11" fmla="*/ 13184 h 576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1935" h="57634">
                  <a:moveTo>
                    <a:pt x="251024" y="13184"/>
                  </a:moveTo>
                  <a:cubicBezTo>
                    <a:pt x="260020" y="13713"/>
                    <a:pt x="200224" y="4717"/>
                    <a:pt x="168474" y="3659"/>
                  </a:cubicBezTo>
                  <a:cubicBezTo>
                    <a:pt x="136724" y="2601"/>
                    <a:pt x="88570" y="7363"/>
                    <a:pt x="60524" y="6834"/>
                  </a:cubicBezTo>
                  <a:cubicBezTo>
                    <a:pt x="32478" y="6305"/>
                    <a:pt x="-2976" y="1013"/>
                    <a:pt x="199" y="484"/>
                  </a:cubicBezTo>
                  <a:cubicBezTo>
                    <a:pt x="3374" y="-45"/>
                    <a:pt x="56820" y="-1104"/>
                    <a:pt x="79574" y="3659"/>
                  </a:cubicBezTo>
                  <a:cubicBezTo>
                    <a:pt x="102328" y="8422"/>
                    <a:pt x="138311" y="24297"/>
                    <a:pt x="136724" y="29059"/>
                  </a:cubicBezTo>
                  <a:cubicBezTo>
                    <a:pt x="135137" y="33821"/>
                    <a:pt x="59466" y="27472"/>
                    <a:pt x="70049" y="32234"/>
                  </a:cubicBezTo>
                  <a:cubicBezTo>
                    <a:pt x="80632" y="36997"/>
                    <a:pt x="194403" y="57634"/>
                    <a:pt x="200224" y="57634"/>
                  </a:cubicBezTo>
                  <a:cubicBezTo>
                    <a:pt x="206045" y="57634"/>
                    <a:pt x="117674" y="39642"/>
                    <a:pt x="104974" y="32234"/>
                  </a:cubicBezTo>
                  <a:cubicBezTo>
                    <a:pt x="92274" y="24826"/>
                    <a:pt x="124024" y="13184"/>
                    <a:pt x="124024" y="13184"/>
                  </a:cubicBezTo>
                  <a:cubicBezTo>
                    <a:pt x="125611" y="7892"/>
                    <a:pt x="100212" y="3130"/>
                    <a:pt x="114499" y="484"/>
                  </a:cubicBezTo>
                  <a:cubicBezTo>
                    <a:pt x="128786" y="-2162"/>
                    <a:pt x="242028" y="12655"/>
                    <a:pt x="251024" y="1318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4" name="フリーフォーム 53">
              <a:extLst>
                <a:ext uri="{FF2B5EF4-FFF2-40B4-BE49-F238E27FC236}">
                  <a16:creationId xmlns:a16="http://schemas.microsoft.com/office/drawing/2014/main" id="{C9B7D783-6A15-6D05-D399-A0AF7579B896}"/>
                </a:ext>
              </a:extLst>
            </p:cNvPr>
            <p:cNvSpPr/>
            <p:nvPr/>
          </p:nvSpPr>
          <p:spPr>
            <a:xfrm>
              <a:off x="4892674" y="2371719"/>
              <a:ext cx="349803" cy="41772"/>
            </a:xfrm>
            <a:custGeom>
              <a:avLst/>
              <a:gdLst>
                <a:gd name="connsiteX0" fmla="*/ 349251 w 349803"/>
                <a:gd name="connsiteY0" fmla="*/ 19056 h 41772"/>
                <a:gd name="connsiteX1" fmla="*/ 142876 w 349803"/>
                <a:gd name="connsiteY1" fmla="*/ 38106 h 41772"/>
                <a:gd name="connsiteX2" fmla="*/ 209551 w 349803"/>
                <a:gd name="connsiteY2" fmla="*/ 38106 h 41772"/>
                <a:gd name="connsiteX3" fmla="*/ 1 w 349803"/>
                <a:gd name="connsiteY3" fmla="*/ 6 h 41772"/>
                <a:gd name="connsiteX4" fmla="*/ 206376 w 349803"/>
                <a:gd name="connsiteY4" fmla="*/ 34931 h 41772"/>
                <a:gd name="connsiteX5" fmla="*/ 228601 w 349803"/>
                <a:gd name="connsiteY5" fmla="*/ 34931 h 41772"/>
                <a:gd name="connsiteX6" fmla="*/ 203201 w 349803"/>
                <a:gd name="connsiteY6" fmla="*/ 22231 h 41772"/>
                <a:gd name="connsiteX7" fmla="*/ 349251 w 349803"/>
                <a:gd name="connsiteY7" fmla="*/ 19056 h 41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9803" h="41772">
                  <a:moveTo>
                    <a:pt x="349251" y="19056"/>
                  </a:moveTo>
                  <a:cubicBezTo>
                    <a:pt x="339197" y="21702"/>
                    <a:pt x="166159" y="34931"/>
                    <a:pt x="142876" y="38106"/>
                  </a:cubicBezTo>
                  <a:cubicBezTo>
                    <a:pt x="119593" y="41281"/>
                    <a:pt x="233363" y="44456"/>
                    <a:pt x="209551" y="38106"/>
                  </a:cubicBezTo>
                  <a:cubicBezTo>
                    <a:pt x="185739" y="31756"/>
                    <a:pt x="530" y="535"/>
                    <a:pt x="1" y="6"/>
                  </a:cubicBezTo>
                  <a:cubicBezTo>
                    <a:pt x="-528" y="-523"/>
                    <a:pt x="168276" y="29110"/>
                    <a:pt x="206376" y="34931"/>
                  </a:cubicBezTo>
                  <a:cubicBezTo>
                    <a:pt x="244476" y="40752"/>
                    <a:pt x="229130" y="37048"/>
                    <a:pt x="228601" y="34931"/>
                  </a:cubicBezTo>
                  <a:cubicBezTo>
                    <a:pt x="228072" y="32814"/>
                    <a:pt x="177272" y="24348"/>
                    <a:pt x="203201" y="22231"/>
                  </a:cubicBezTo>
                  <a:cubicBezTo>
                    <a:pt x="229130" y="20114"/>
                    <a:pt x="359305" y="16410"/>
                    <a:pt x="349251" y="1905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5" name="フリーフォーム 54">
              <a:extLst>
                <a:ext uri="{FF2B5EF4-FFF2-40B4-BE49-F238E27FC236}">
                  <a16:creationId xmlns:a16="http://schemas.microsoft.com/office/drawing/2014/main" id="{2B7CBF6A-B6D8-C0FB-9603-F5ABD8E23A8C}"/>
                </a:ext>
              </a:extLst>
            </p:cNvPr>
            <p:cNvSpPr/>
            <p:nvPr/>
          </p:nvSpPr>
          <p:spPr>
            <a:xfrm>
              <a:off x="4816475" y="2374900"/>
              <a:ext cx="244475" cy="44450"/>
            </a:xfrm>
            <a:custGeom>
              <a:avLst/>
              <a:gdLst>
                <a:gd name="connsiteX0" fmla="*/ 244475 w 244475"/>
                <a:gd name="connsiteY0" fmla="*/ 44450 h 44450"/>
                <a:gd name="connsiteX1" fmla="*/ 133350 w 244475"/>
                <a:gd name="connsiteY1" fmla="*/ 22225 h 44450"/>
                <a:gd name="connsiteX2" fmla="*/ 31750 w 244475"/>
                <a:gd name="connsiteY2" fmla="*/ 0 h 44450"/>
                <a:gd name="connsiteX3" fmla="*/ 149225 w 244475"/>
                <a:gd name="connsiteY3" fmla="*/ 28575 h 44450"/>
                <a:gd name="connsiteX4" fmla="*/ 98425 w 244475"/>
                <a:gd name="connsiteY4" fmla="*/ 38100 h 44450"/>
                <a:gd name="connsiteX5" fmla="*/ 0 w 244475"/>
                <a:gd name="connsiteY5" fmla="*/ 41275 h 44450"/>
                <a:gd name="connsiteX6" fmla="*/ 98425 w 244475"/>
                <a:gd name="connsiteY6" fmla="*/ 38100 h 44450"/>
                <a:gd name="connsiteX7" fmla="*/ 133350 w 244475"/>
                <a:gd name="connsiteY7" fmla="*/ 28575 h 44450"/>
                <a:gd name="connsiteX8" fmla="*/ 244475 w 244475"/>
                <a:gd name="connsiteY8" fmla="*/ 44450 h 44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4475" h="44450">
                  <a:moveTo>
                    <a:pt x="244475" y="44450"/>
                  </a:moveTo>
                  <a:lnTo>
                    <a:pt x="133350" y="22225"/>
                  </a:lnTo>
                  <a:lnTo>
                    <a:pt x="31750" y="0"/>
                  </a:lnTo>
                  <a:cubicBezTo>
                    <a:pt x="34396" y="1058"/>
                    <a:pt x="138113" y="22225"/>
                    <a:pt x="149225" y="28575"/>
                  </a:cubicBezTo>
                  <a:cubicBezTo>
                    <a:pt x="160337" y="34925"/>
                    <a:pt x="123296" y="35983"/>
                    <a:pt x="98425" y="38100"/>
                  </a:cubicBezTo>
                  <a:cubicBezTo>
                    <a:pt x="73554" y="40217"/>
                    <a:pt x="0" y="41275"/>
                    <a:pt x="0" y="41275"/>
                  </a:cubicBezTo>
                  <a:cubicBezTo>
                    <a:pt x="0" y="41275"/>
                    <a:pt x="76200" y="40217"/>
                    <a:pt x="98425" y="38100"/>
                  </a:cubicBezTo>
                  <a:cubicBezTo>
                    <a:pt x="120650" y="35983"/>
                    <a:pt x="110596" y="28046"/>
                    <a:pt x="133350" y="28575"/>
                  </a:cubicBezTo>
                  <a:cubicBezTo>
                    <a:pt x="156104" y="29104"/>
                    <a:pt x="195527" y="35189"/>
                    <a:pt x="244475" y="4445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6" name="フリーフォーム 55">
              <a:extLst>
                <a:ext uri="{FF2B5EF4-FFF2-40B4-BE49-F238E27FC236}">
                  <a16:creationId xmlns:a16="http://schemas.microsoft.com/office/drawing/2014/main" id="{F19F9795-FC52-57A2-FF3D-9A8004D7A541}"/>
                </a:ext>
              </a:extLst>
            </p:cNvPr>
            <p:cNvSpPr/>
            <p:nvPr/>
          </p:nvSpPr>
          <p:spPr>
            <a:xfrm>
              <a:off x="4803272" y="2352040"/>
              <a:ext cx="199133" cy="54634"/>
            </a:xfrm>
            <a:custGeom>
              <a:avLst/>
              <a:gdLst>
                <a:gd name="connsiteX0" fmla="*/ 503 w 199133"/>
                <a:gd name="connsiteY0" fmla="*/ 54610 h 54634"/>
                <a:gd name="connsiteX1" fmla="*/ 168778 w 199133"/>
                <a:gd name="connsiteY1" fmla="*/ 16510 h 54634"/>
                <a:gd name="connsiteX2" fmla="*/ 191003 w 199133"/>
                <a:gd name="connsiteY2" fmla="*/ 22860 h 54634"/>
                <a:gd name="connsiteX3" fmla="*/ 76703 w 199133"/>
                <a:gd name="connsiteY3" fmla="*/ 635 h 54634"/>
                <a:gd name="connsiteX4" fmla="*/ 114803 w 199133"/>
                <a:gd name="connsiteY4" fmla="*/ 10160 h 54634"/>
                <a:gd name="connsiteX5" fmla="*/ 503 w 199133"/>
                <a:gd name="connsiteY5" fmla="*/ 54610 h 546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9133" h="54634">
                  <a:moveTo>
                    <a:pt x="503" y="54610"/>
                  </a:moveTo>
                  <a:cubicBezTo>
                    <a:pt x="9499" y="55668"/>
                    <a:pt x="137028" y="21802"/>
                    <a:pt x="168778" y="16510"/>
                  </a:cubicBezTo>
                  <a:cubicBezTo>
                    <a:pt x="200528" y="11218"/>
                    <a:pt x="206349" y="25506"/>
                    <a:pt x="191003" y="22860"/>
                  </a:cubicBezTo>
                  <a:cubicBezTo>
                    <a:pt x="175657" y="20214"/>
                    <a:pt x="89403" y="2752"/>
                    <a:pt x="76703" y="635"/>
                  </a:cubicBezTo>
                  <a:cubicBezTo>
                    <a:pt x="64003" y="-1482"/>
                    <a:pt x="123799" y="1693"/>
                    <a:pt x="114803" y="10160"/>
                  </a:cubicBezTo>
                  <a:cubicBezTo>
                    <a:pt x="105807" y="18627"/>
                    <a:pt x="-8493" y="53552"/>
                    <a:pt x="503" y="5461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7" name="フリーフォーム 56">
              <a:extLst>
                <a:ext uri="{FF2B5EF4-FFF2-40B4-BE49-F238E27FC236}">
                  <a16:creationId xmlns:a16="http://schemas.microsoft.com/office/drawing/2014/main" id="{19F055AC-ABD4-6A2D-EE2C-2A897581B989}"/>
                </a:ext>
              </a:extLst>
            </p:cNvPr>
            <p:cNvSpPr/>
            <p:nvPr/>
          </p:nvSpPr>
          <p:spPr>
            <a:xfrm>
              <a:off x="4841307" y="2406461"/>
              <a:ext cx="304105" cy="22414"/>
            </a:xfrm>
            <a:custGeom>
              <a:avLst/>
              <a:gdLst>
                <a:gd name="connsiteX0" fmla="*/ 568 w 304105"/>
                <a:gd name="connsiteY0" fmla="*/ 22414 h 22414"/>
                <a:gd name="connsiteX1" fmla="*/ 279968 w 304105"/>
                <a:gd name="connsiteY1" fmla="*/ 12889 h 22414"/>
                <a:gd name="connsiteX2" fmla="*/ 260918 w 304105"/>
                <a:gd name="connsiteY2" fmla="*/ 9714 h 22414"/>
                <a:gd name="connsiteX3" fmla="*/ 302193 w 304105"/>
                <a:gd name="connsiteY3" fmla="*/ 189 h 22414"/>
                <a:gd name="connsiteX4" fmla="*/ 187893 w 304105"/>
                <a:gd name="connsiteY4" fmla="*/ 3364 h 22414"/>
                <a:gd name="connsiteX5" fmla="*/ 102168 w 304105"/>
                <a:gd name="connsiteY5" fmla="*/ 3364 h 22414"/>
                <a:gd name="connsiteX6" fmla="*/ 203768 w 304105"/>
                <a:gd name="connsiteY6" fmla="*/ 9714 h 22414"/>
                <a:gd name="connsiteX7" fmla="*/ 568 w 304105"/>
                <a:gd name="connsiteY7" fmla="*/ 22414 h 224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04105" h="22414">
                  <a:moveTo>
                    <a:pt x="568" y="22414"/>
                  </a:moveTo>
                  <a:lnTo>
                    <a:pt x="279968" y="12889"/>
                  </a:lnTo>
                  <a:cubicBezTo>
                    <a:pt x="323360" y="10772"/>
                    <a:pt x="257214" y="11831"/>
                    <a:pt x="260918" y="9714"/>
                  </a:cubicBezTo>
                  <a:cubicBezTo>
                    <a:pt x="264622" y="7597"/>
                    <a:pt x="314364" y="1247"/>
                    <a:pt x="302193" y="189"/>
                  </a:cubicBezTo>
                  <a:cubicBezTo>
                    <a:pt x="290022" y="-869"/>
                    <a:pt x="221230" y="2835"/>
                    <a:pt x="187893" y="3364"/>
                  </a:cubicBezTo>
                  <a:cubicBezTo>
                    <a:pt x="154556" y="3893"/>
                    <a:pt x="99522" y="2306"/>
                    <a:pt x="102168" y="3364"/>
                  </a:cubicBezTo>
                  <a:cubicBezTo>
                    <a:pt x="104814" y="4422"/>
                    <a:pt x="215410" y="7597"/>
                    <a:pt x="203768" y="9714"/>
                  </a:cubicBezTo>
                  <a:cubicBezTo>
                    <a:pt x="192126" y="11831"/>
                    <a:pt x="-12132" y="21885"/>
                    <a:pt x="568" y="2241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8" name="フリーフォーム 57">
              <a:extLst>
                <a:ext uri="{FF2B5EF4-FFF2-40B4-BE49-F238E27FC236}">
                  <a16:creationId xmlns:a16="http://schemas.microsoft.com/office/drawing/2014/main" id="{4307CD12-3317-CD69-51F9-4BD6B082B50F}"/>
                </a:ext>
              </a:extLst>
            </p:cNvPr>
            <p:cNvSpPr/>
            <p:nvPr/>
          </p:nvSpPr>
          <p:spPr>
            <a:xfrm>
              <a:off x="5054535" y="2384253"/>
              <a:ext cx="178497" cy="35481"/>
            </a:xfrm>
            <a:custGeom>
              <a:avLst/>
              <a:gdLst>
                <a:gd name="connsiteX0" fmla="*/ 65 w 178497"/>
                <a:gd name="connsiteY0" fmla="*/ 35097 h 35481"/>
                <a:gd name="connsiteX1" fmla="*/ 130240 w 178497"/>
                <a:gd name="connsiteY1" fmla="*/ 19222 h 35481"/>
                <a:gd name="connsiteX2" fmla="*/ 117540 w 178497"/>
                <a:gd name="connsiteY2" fmla="*/ 25572 h 35481"/>
                <a:gd name="connsiteX3" fmla="*/ 177865 w 178497"/>
                <a:gd name="connsiteY3" fmla="*/ 35097 h 35481"/>
                <a:gd name="connsiteX4" fmla="*/ 146115 w 178497"/>
                <a:gd name="connsiteY4" fmla="*/ 19222 h 35481"/>
                <a:gd name="connsiteX5" fmla="*/ 98490 w 178497"/>
                <a:gd name="connsiteY5" fmla="*/ 19222 h 35481"/>
                <a:gd name="connsiteX6" fmla="*/ 98490 w 178497"/>
                <a:gd name="connsiteY6" fmla="*/ 19222 h 35481"/>
                <a:gd name="connsiteX7" fmla="*/ 149290 w 178497"/>
                <a:gd name="connsiteY7" fmla="*/ 172 h 35481"/>
                <a:gd name="connsiteX8" fmla="*/ 65 w 178497"/>
                <a:gd name="connsiteY8" fmla="*/ 35097 h 35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8497" h="35481">
                  <a:moveTo>
                    <a:pt x="65" y="35097"/>
                  </a:moveTo>
                  <a:cubicBezTo>
                    <a:pt x="-3110" y="38272"/>
                    <a:pt x="110661" y="20809"/>
                    <a:pt x="130240" y="19222"/>
                  </a:cubicBezTo>
                  <a:cubicBezTo>
                    <a:pt x="149819" y="17635"/>
                    <a:pt x="109603" y="22926"/>
                    <a:pt x="117540" y="25572"/>
                  </a:cubicBezTo>
                  <a:cubicBezTo>
                    <a:pt x="125477" y="28218"/>
                    <a:pt x="173103" y="36155"/>
                    <a:pt x="177865" y="35097"/>
                  </a:cubicBezTo>
                  <a:cubicBezTo>
                    <a:pt x="182627" y="34039"/>
                    <a:pt x="159344" y="21868"/>
                    <a:pt x="146115" y="19222"/>
                  </a:cubicBezTo>
                  <a:cubicBezTo>
                    <a:pt x="132886" y="16576"/>
                    <a:pt x="98490" y="19222"/>
                    <a:pt x="98490" y="19222"/>
                  </a:cubicBezTo>
                  <a:lnTo>
                    <a:pt x="98490" y="19222"/>
                  </a:lnTo>
                  <a:cubicBezTo>
                    <a:pt x="106957" y="16047"/>
                    <a:pt x="164107" y="-1945"/>
                    <a:pt x="149290" y="172"/>
                  </a:cubicBezTo>
                  <a:cubicBezTo>
                    <a:pt x="134473" y="2289"/>
                    <a:pt x="3240" y="31922"/>
                    <a:pt x="65" y="3509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9" name="フリーフォーム 58">
              <a:extLst>
                <a:ext uri="{FF2B5EF4-FFF2-40B4-BE49-F238E27FC236}">
                  <a16:creationId xmlns:a16="http://schemas.microsoft.com/office/drawing/2014/main" id="{542A4473-3BE2-F751-CE13-5F001AC244C4}"/>
                </a:ext>
              </a:extLst>
            </p:cNvPr>
            <p:cNvSpPr/>
            <p:nvPr/>
          </p:nvSpPr>
          <p:spPr>
            <a:xfrm>
              <a:off x="5064123" y="2342983"/>
              <a:ext cx="172190" cy="57342"/>
            </a:xfrm>
            <a:custGeom>
              <a:avLst/>
              <a:gdLst>
                <a:gd name="connsiteX0" fmla="*/ 2 w 172190"/>
                <a:gd name="connsiteY0" fmla="*/ 57317 h 57342"/>
                <a:gd name="connsiteX1" fmla="*/ 104777 w 172190"/>
                <a:gd name="connsiteY1" fmla="*/ 22392 h 57342"/>
                <a:gd name="connsiteX2" fmla="*/ 171452 w 172190"/>
                <a:gd name="connsiteY2" fmla="*/ 35092 h 57342"/>
                <a:gd name="connsiteX3" fmla="*/ 136527 w 172190"/>
                <a:gd name="connsiteY3" fmla="*/ 25567 h 57342"/>
                <a:gd name="connsiteX4" fmla="*/ 76202 w 172190"/>
                <a:gd name="connsiteY4" fmla="*/ 167 h 57342"/>
                <a:gd name="connsiteX5" fmla="*/ 107952 w 172190"/>
                <a:gd name="connsiteY5" fmla="*/ 16042 h 57342"/>
                <a:gd name="connsiteX6" fmla="*/ 2 w 172190"/>
                <a:gd name="connsiteY6" fmla="*/ 57317 h 573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2190" h="57342">
                  <a:moveTo>
                    <a:pt x="2" y="57317"/>
                  </a:moveTo>
                  <a:cubicBezTo>
                    <a:pt x="-527" y="58375"/>
                    <a:pt x="76202" y="26096"/>
                    <a:pt x="104777" y="22392"/>
                  </a:cubicBezTo>
                  <a:cubicBezTo>
                    <a:pt x="133352" y="18688"/>
                    <a:pt x="166160" y="34563"/>
                    <a:pt x="171452" y="35092"/>
                  </a:cubicBezTo>
                  <a:cubicBezTo>
                    <a:pt x="176744" y="35621"/>
                    <a:pt x="152402" y="31388"/>
                    <a:pt x="136527" y="25567"/>
                  </a:cubicBezTo>
                  <a:cubicBezTo>
                    <a:pt x="120652" y="19746"/>
                    <a:pt x="80964" y="1754"/>
                    <a:pt x="76202" y="167"/>
                  </a:cubicBezTo>
                  <a:cubicBezTo>
                    <a:pt x="71440" y="-1420"/>
                    <a:pt x="120652" y="8634"/>
                    <a:pt x="107952" y="16042"/>
                  </a:cubicBezTo>
                  <a:cubicBezTo>
                    <a:pt x="95252" y="23450"/>
                    <a:pt x="531" y="56259"/>
                    <a:pt x="2" y="5731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フリーフォーム 59">
              <a:extLst>
                <a:ext uri="{FF2B5EF4-FFF2-40B4-BE49-F238E27FC236}">
                  <a16:creationId xmlns:a16="http://schemas.microsoft.com/office/drawing/2014/main" id="{0517391D-B332-21E9-71C2-0E3B9E55731A}"/>
                </a:ext>
              </a:extLst>
            </p:cNvPr>
            <p:cNvSpPr/>
            <p:nvPr/>
          </p:nvSpPr>
          <p:spPr>
            <a:xfrm>
              <a:off x="4743591" y="2587611"/>
              <a:ext cx="167426" cy="108630"/>
            </a:xfrm>
            <a:custGeom>
              <a:avLst/>
              <a:gdLst>
                <a:gd name="connsiteX0" fmla="*/ 88759 w 167426"/>
                <a:gd name="connsiteY0" fmla="*/ 14 h 108630"/>
                <a:gd name="connsiteX1" fmla="*/ 9384 w 167426"/>
                <a:gd name="connsiteY1" fmla="*/ 66689 h 108630"/>
                <a:gd name="connsiteX2" fmla="*/ 18909 w 167426"/>
                <a:gd name="connsiteY2" fmla="*/ 60339 h 108630"/>
                <a:gd name="connsiteX3" fmla="*/ 164959 w 167426"/>
                <a:gd name="connsiteY3" fmla="*/ 107964 h 108630"/>
                <a:gd name="connsiteX4" fmla="*/ 107809 w 167426"/>
                <a:gd name="connsiteY4" fmla="*/ 85739 h 108630"/>
                <a:gd name="connsiteX5" fmla="*/ 69709 w 167426"/>
                <a:gd name="connsiteY5" fmla="*/ 50814 h 108630"/>
                <a:gd name="connsiteX6" fmla="*/ 3034 w 167426"/>
                <a:gd name="connsiteY6" fmla="*/ 60339 h 108630"/>
                <a:gd name="connsiteX7" fmla="*/ 88759 w 167426"/>
                <a:gd name="connsiteY7" fmla="*/ 14 h 1086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7426" h="108630">
                  <a:moveTo>
                    <a:pt x="88759" y="14"/>
                  </a:moveTo>
                  <a:cubicBezTo>
                    <a:pt x="89817" y="1072"/>
                    <a:pt x="9384" y="66689"/>
                    <a:pt x="9384" y="66689"/>
                  </a:cubicBezTo>
                  <a:cubicBezTo>
                    <a:pt x="-2258" y="76743"/>
                    <a:pt x="-7020" y="53460"/>
                    <a:pt x="18909" y="60339"/>
                  </a:cubicBezTo>
                  <a:cubicBezTo>
                    <a:pt x="44838" y="67218"/>
                    <a:pt x="150142" y="103731"/>
                    <a:pt x="164959" y="107964"/>
                  </a:cubicBezTo>
                  <a:cubicBezTo>
                    <a:pt x="179776" y="112197"/>
                    <a:pt x="123684" y="95264"/>
                    <a:pt x="107809" y="85739"/>
                  </a:cubicBezTo>
                  <a:cubicBezTo>
                    <a:pt x="91934" y="76214"/>
                    <a:pt x="87171" y="55047"/>
                    <a:pt x="69709" y="50814"/>
                  </a:cubicBezTo>
                  <a:cubicBezTo>
                    <a:pt x="52247" y="46581"/>
                    <a:pt x="3034" y="66160"/>
                    <a:pt x="3034" y="60339"/>
                  </a:cubicBezTo>
                  <a:cubicBezTo>
                    <a:pt x="3034" y="54518"/>
                    <a:pt x="87701" y="-1044"/>
                    <a:pt x="88759" y="1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1" name="フリーフォーム 60">
              <a:extLst>
                <a:ext uri="{FF2B5EF4-FFF2-40B4-BE49-F238E27FC236}">
                  <a16:creationId xmlns:a16="http://schemas.microsoft.com/office/drawing/2014/main" id="{114EC1C2-DC9A-6FAD-60E9-EBF1E0DB5C75}"/>
                </a:ext>
              </a:extLst>
            </p:cNvPr>
            <p:cNvSpPr/>
            <p:nvPr/>
          </p:nvSpPr>
          <p:spPr>
            <a:xfrm>
              <a:off x="5219564" y="2587599"/>
              <a:ext cx="25651" cy="155482"/>
            </a:xfrm>
            <a:custGeom>
              <a:avLst/>
              <a:gdLst>
                <a:gd name="connsiteX0" fmla="*/ 25536 w 25651"/>
                <a:gd name="connsiteY0" fmla="*/ 26 h 155482"/>
                <a:gd name="connsiteX1" fmla="*/ 9661 w 25651"/>
                <a:gd name="connsiteY1" fmla="*/ 152426 h 155482"/>
                <a:gd name="connsiteX2" fmla="*/ 12836 w 25651"/>
                <a:gd name="connsiteY2" fmla="*/ 104801 h 155482"/>
                <a:gd name="connsiteX3" fmla="*/ 136 w 25651"/>
                <a:gd name="connsiteY3" fmla="*/ 139726 h 155482"/>
                <a:gd name="connsiteX4" fmla="*/ 25536 w 25651"/>
                <a:gd name="connsiteY4" fmla="*/ 26 h 1554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651" h="155482">
                  <a:moveTo>
                    <a:pt x="25536" y="26"/>
                  </a:moveTo>
                  <a:cubicBezTo>
                    <a:pt x="27124" y="2143"/>
                    <a:pt x="11778" y="134964"/>
                    <a:pt x="9661" y="152426"/>
                  </a:cubicBezTo>
                  <a:cubicBezTo>
                    <a:pt x="7544" y="169888"/>
                    <a:pt x="14424" y="106918"/>
                    <a:pt x="12836" y="104801"/>
                  </a:cubicBezTo>
                  <a:cubicBezTo>
                    <a:pt x="11248" y="102684"/>
                    <a:pt x="-1451" y="154543"/>
                    <a:pt x="136" y="139726"/>
                  </a:cubicBezTo>
                  <a:cubicBezTo>
                    <a:pt x="1723" y="124909"/>
                    <a:pt x="23948" y="-2091"/>
                    <a:pt x="25536" y="2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2" name="フリーフォーム 61">
              <a:extLst>
                <a:ext uri="{FF2B5EF4-FFF2-40B4-BE49-F238E27FC236}">
                  <a16:creationId xmlns:a16="http://schemas.microsoft.com/office/drawing/2014/main" id="{46EEA26A-39B3-F6D6-DC73-3C7DC6BFB31E}"/>
                </a:ext>
              </a:extLst>
            </p:cNvPr>
            <p:cNvSpPr/>
            <p:nvPr/>
          </p:nvSpPr>
          <p:spPr>
            <a:xfrm>
              <a:off x="5387824" y="2581261"/>
              <a:ext cx="79073" cy="215135"/>
            </a:xfrm>
            <a:custGeom>
              <a:avLst/>
              <a:gdLst>
                <a:gd name="connsiteX0" fmla="*/ 38251 w 79073"/>
                <a:gd name="connsiteY0" fmla="*/ 14 h 215135"/>
                <a:gd name="connsiteX1" fmla="*/ 63651 w 79073"/>
                <a:gd name="connsiteY1" fmla="*/ 123839 h 215135"/>
                <a:gd name="connsiteX2" fmla="*/ 60476 w 79073"/>
                <a:gd name="connsiteY2" fmla="*/ 117489 h 215135"/>
                <a:gd name="connsiteX3" fmla="*/ 76351 w 79073"/>
                <a:gd name="connsiteY3" fmla="*/ 212739 h 215135"/>
                <a:gd name="connsiteX4" fmla="*/ 57301 w 79073"/>
                <a:gd name="connsiteY4" fmla="*/ 180989 h 215135"/>
                <a:gd name="connsiteX5" fmla="*/ 151 w 79073"/>
                <a:gd name="connsiteY5" fmla="*/ 120664 h 215135"/>
                <a:gd name="connsiteX6" fmla="*/ 76351 w 79073"/>
                <a:gd name="connsiteY6" fmla="*/ 184164 h 215135"/>
                <a:gd name="connsiteX7" fmla="*/ 60476 w 79073"/>
                <a:gd name="connsiteY7" fmla="*/ 136539 h 215135"/>
                <a:gd name="connsiteX8" fmla="*/ 44601 w 79073"/>
                <a:gd name="connsiteY8" fmla="*/ 101614 h 215135"/>
                <a:gd name="connsiteX9" fmla="*/ 50951 w 79073"/>
                <a:gd name="connsiteY9" fmla="*/ 133364 h 215135"/>
                <a:gd name="connsiteX10" fmla="*/ 38251 w 79073"/>
                <a:gd name="connsiteY10" fmla="*/ 14 h 2151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9073" h="215135">
                  <a:moveTo>
                    <a:pt x="38251" y="14"/>
                  </a:moveTo>
                  <a:cubicBezTo>
                    <a:pt x="40368" y="-1574"/>
                    <a:pt x="63651" y="123839"/>
                    <a:pt x="63651" y="123839"/>
                  </a:cubicBezTo>
                  <a:cubicBezTo>
                    <a:pt x="67355" y="143418"/>
                    <a:pt x="58359" y="102672"/>
                    <a:pt x="60476" y="117489"/>
                  </a:cubicBezTo>
                  <a:cubicBezTo>
                    <a:pt x="62593" y="132306"/>
                    <a:pt x="76880" y="202156"/>
                    <a:pt x="76351" y="212739"/>
                  </a:cubicBezTo>
                  <a:cubicBezTo>
                    <a:pt x="75822" y="223322"/>
                    <a:pt x="70001" y="196335"/>
                    <a:pt x="57301" y="180989"/>
                  </a:cubicBezTo>
                  <a:cubicBezTo>
                    <a:pt x="44601" y="165643"/>
                    <a:pt x="-3024" y="120135"/>
                    <a:pt x="151" y="120664"/>
                  </a:cubicBezTo>
                  <a:cubicBezTo>
                    <a:pt x="3326" y="121193"/>
                    <a:pt x="66297" y="181518"/>
                    <a:pt x="76351" y="184164"/>
                  </a:cubicBezTo>
                  <a:cubicBezTo>
                    <a:pt x="86405" y="186810"/>
                    <a:pt x="65768" y="150297"/>
                    <a:pt x="60476" y="136539"/>
                  </a:cubicBezTo>
                  <a:cubicBezTo>
                    <a:pt x="55184" y="122781"/>
                    <a:pt x="46188" y="102143"/>
                    <a:pt x="44601" y="101614"/>
                  </a:cubicBezTo>
                  <a:cubicBezTo>
                    <a:pt x="43014" y="101085"/>
                    <a:pt x="52009" y="147122"/>
                    <a:pt x="50951" y="133364"/>
                  </a:cubicBezTo>
                  <a:cubicBezTo>
                    <a:pt x="49893" y="119606"/>
                    <a:pt x="36134" y="1602"/>
                    <a:pt x="38251" y="1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3" name="フリーフォーム 62">
              <a:extLst>
                <a:ext uri="{FF2B5EF4-FFF2-40B4-BE49-F238E27FC236}">
                  <a16:creationId xmlns:a16="http://schemas.microsoft.com/office/drawing/2014/main" id="{3F7E7EAD-57BE-3FC1-84CC-BF9C9D2CCE71}"/>
                </a:ext>
              </a:extLst>
            </p:cNvPr>
            <p:cNvSpPr/>
            <p:nvPr/>
          </p:nvSpPr>
          <p:spPr>
            <a:xfrm>
              <a:off x="5454647" y="2343141"/>
              <a:ext cx="55248" cy="421211"/>
            </a:xfrm>
            <a:custGeom>
              <a:avLst/>
              <a:gdLst>
                <a:gd name="connsiteX0" fmla="*/ 12703 w 55248"/>
                <a:gd name="connsiteY0" fmla="*/ 9 h 421211"/>
                <a:gd name="connsiteX1" fmla="*/ 22228 w 55248"/>
                <a:gd name="connsiteY1" fmla="*/ 231784 h 421211"/>
                <a:gd name="connsiteX2" fmla="*/ 22228 w 55248"/>
                <a:gd name="connsiteY2" fmla="*/ 203209 h 421211"/>
                <a:gd name="connsiteX3" fmla="*/ 53978 w 55248"/>
                <a:gd name="connsiteY3" fmla="*/ 415934 h 421211"/>
                <a:gd name="connsiteX4" fmla="*/ 44453 w 55248"/>
                <a:gd name="connsiteY4" fmla="*/ 339734 h 421211"/>
                <a:gd name="connsiteX5" fmla="*/ 3178 w 55248"/>
                <a:gd name="connsiteY5" fmla="*/ 155584 h 421211"/>
                <a:gd name="connsiteX6" fmla="*/ 3178 w 55248"/>
                <a:gd name="connsiteY6" fmla="*/ 222259 h 421211"/>
                <a:gd name="connsiteX7" fmla="*/ 12703 w 55248"/>
                <a:gd name="connsiteY7" fmla="*/ 9 h 421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5248" h="421211">
                  <a:moveTo>
                    <a:pt x="12703" y="9"/>
                  </a:moveTo>
                  <a:cubicBezTo>
                    <a:pt x="15878" y="1596"/>
                    <a:pt x="20641" y="197917"/>
                    <a:pt x="22228" y="231784"/>
                  </a:cubicBezTo>
                  <a:cubicBezTo>
                    <a:pt x="23815" y="265651"/>
                    <a:pt x="16936" y="172517"/>
                    <a:pt x="22228" y="203209"/>
                  </a:cubicBezTo>
                  <a:cubicBezTo>
                    <a:pt x="27520" y="233901"/>
                    <a:pt x="50274" y="393180"/>
                    <a:pt x="53978" y="415934"/>
                  </a:cubicBezTo>
                  <a:cubicBezTo>
                    <a:pt x="57682" y="438688"/>
                    <a:pt x="52920" y="383126"/>
                    <a:pt x="44453" y="339734"/>
                  </a:cubicBezTo>
                  <a:cubicBezTo>
                    <a:pt x="35986" y="296342"/>
                    <a:pt x="10057" y="175163"/>
                    <a:pt x="3178" y="155584"/>
                  </a:cubicBezTo>
                  <a:cubicBezTo>
                    <a:pt x="-3701" y="136005"/>
                    <a:pt x="2649" y="246071"/>
                    <a:pt x="3178" y="222259"/>
                  </a:cubicBezTo>
                  <a:cubicBezTo>
                    <a:pt x="3707" y="198447"/>
                    <a:pt x="9528" y="-1578"/>
                    <a:pt x="12703" y="9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24" name="フリーフォーム 1023">
              <a:extLst>
                <a:ext uri="{FF2B5EF4-FFF2-40B4-BE49-F238E27FC236}">
                  <a16:creationId xmlns:a16="http://schemas.microsoft.com/office/drawing/2014/main" id="{21149728-B809-AAAC-967F-04416529B37B}"/>
                </a:ext>
              </a:extLst>
            </p:cNvPr>
            <p:cNvSpPr/>
            <p:nvPr/>
          </p:nvSpPr>
          <p:spPr>
            <a:xfrm>
              <a:off x="5502252" y="2739346"/>
              <a:ext cx="52285" cy="270330"/>
            </a:xfrm>
            <a:custGeom>
              <a:avLst/>
              <a:gdLst>
                <a:gd name="connsiteX0" fmla="*/ 23 w 52285"/>
                <a:gd name="connsiteY0" fmla="*/ 679 h 270330"/>
                <a:gd name="connsiteX1" fmla="*/ 47648 w 52285"/>
                <a:gd name="connsiteY1" fmla="*/ 257854 h 270330"/>
                <a:gd name="connsiteX2" fmla="*/ 50823 w 52285"/>
                <a:gd name="connsiteY2" fmla="*/ 213404 h 270330"/>
                <a:gd name="connsiteX3" fmla="*/ 50823 w 52285"/>
                <a:gd name="connsiteY3" fmla="*/ 67354 h 270330"/>
                <a:gd name="connsiteX4" fmla="*/ 41298 w 52285"/>
                <a:gd name="connsiteY4" fmla="*/ 178479 h 270330"/>
                <a:gd name="connsiteX5" fmla="*/ 23 w 52285"/>
                <a:gd name="connsiteY5" fmla="*/ 679 h 2703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2285" h="270330">
                  <a:moveTo>
                    <a:pt x="23" y="679"/>
                  </a:moveTo>
                  <a:cubicBezTo>
                    <a:pt x="1081" y="13908"/>
                    <a:pt x="39181" y="222400"/>
                    <a:pt x="47648" y="257854"/>
                  </a:cubicBezTo>
                  <a:cubicBezTo>
                    <a:pt x="56115" y="293308"/>
                    <a:pt x="50294" y="245154"/>
                    <a:pt x="50823" y="213404"/>
                  </a:cubicBezTo>
                  <a:cubicBezTo>
                    <a:pt x="51352" y="181654"/>
                    <a:pt x="52411" y="73175"/>
                    <a:pt x="50823" y="67354"/>
                  </a:cubicBezTo>
                  <a:cubicBezTo>
                    <a:pt x="49236" y="61533"/>
                    <a:pt x="48706" y="185358"/>
                    <a:pt x="41298" y="178479"/>
                  </a:cubicBezTo>
                  <a:cubicBezTo>
                    <a:pt x="33890" y="171600"/>
                    <a:pt x="-1035" y="-12550"/>
                    <a:pt x="23" y="679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25" name="フリーフォーム 1024">
              <a:extLst>
                <a:ext uri="{FF2B5EF4-FFF2-40B4-BE49-F238E27FC236}">
                  <a16:creationId xmlns:a16="http://schemas.microsoft.com/office/drawing/2014/main" id="{31921DBD-1BFA-438E-4AF8-C2B8E1D2C5EE}"/>
                </a:ext>
              </a:extLst>
            </p:cNvPr>
            <p:cNvSpPr/>
            <p:nvPr/>
          </p:nvSpPr>
          <p:spPr>
            <a:xfrm>
              <a:off x="5451131" y="2611248"/>
              <a:ext cx="77811" cy="402457"/>
            </a:xfrm>
            <a:custGeom>
              <a:avLst/>
              <a:gdLst>
                <a:gd name="connsiteX0" fmla="*/ 344 w 77811"/>
                <a:gd name="connsiteY0" fmla="*/ 1777 h 402457"/>
                <a:gd name="connsiteX1" fmla="*/ 76544 w 77811"/>
                <a:gd name="connsiteY1" fmla="*/ 398652 h 402457"/>
                <a:gd name="connsiteX2" fmla="*/ 47969 w 77811"/>
                <a:gd name="connsiteY2" fmla="*/ 204977 h 402457"/>
                <a:gd name="connsiteX3" fmla="*/ 47969 w 77811"/>
                <a:gd name="connsiteY3" fmla="*/ 249427 h 402457"/>
                <a:gd name="connsiteX4" fmla="*/ 344 w 77811"/>
                <a:gd name="connsiteY4" fmla="*/ 1777 h 4024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7811" h="402457">
                  <a:moveTo>
                    <a:pt x="344" y="1777"/>
                  </a:moveTo>
                  <a:cubicBezTo>
                    <a:pt x="5106" y="26648"/>
                    <a:pt x="68607" y="364785"/>
                    <a:pt x="76544" y="398652"/>
                  </a:cubicBezTo>
                  <a:cubicBezTo>
                    <a:pt x="84482" y="432519"/>
                    <a:pt x="52731" y="229848"/>
                    <a:pt x="47969" y="204977"/>
                  </a:cubicBezTo>
                  <a:cubicBezTo>
                    <a:pt x="43207" y="180106"/>
                    <a:pt x="54319" y="278002"/>
                    <a:pt x="47969" y="249427"/>
                  </a:cubicBezTo>
                  <a:cubicBezTo>
                    <a:pt x="41619" y="220852"/>
                    <a:pt x="-4418" y="-23094"/>
                    <a:pt x="344" y="177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27" name="フリーフォーム 1026">
              <a:extLst>
                <a:ext uri="{FF2B5EF4-FFF2-40B4-BE49-F238E27FC236}">
                  <a16:creationId xmlns:a16="http://schemas.microsoft.com/office/drawing/2014/main" id="{DAC60674-27C9-CE1E-C175-3770669F953C}"/>
                </a:ext>
              </a:extLst>
            </p:cNvPr>
            <p:cNvSpPr/>
            <p:nvPr/>
          </p:nvSpPr>
          <p:spPr>
            <a:xfrm>
              <a:off x="5429075" y="2519544"/>
              <a:ext cx="65322" cy="269876"/>
            </a:xfrm>
            <a:custGeom>
              <a:avLst/>
              <a:gdLst>
                <a:gd name="connsiteX0" fmla="*/ 175 w 65322"/>
                <a:gd name="connsiteY0" fmla="*/ 1406 h 269876"/>
                <a:gd name="connsiteX1" fmla="*/ 63675 w 65322"/>
                <a:gd name="connsiteY1" fmla="*/ 264931 h 269876"/>
                <a:gd name="connsiteX2" fmla="*/ 44625 w 65322"/>
                <a:gd name="connsiteY2" fmla="*/ 163331 h 269876"/>
                <a:gd name="connsiteX3" fmla="*/ 175 w 65322"/>
                <a:gd name="connsiteY3" fmla="*/ 1406 h 26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322" h="269876">
                  <a:moveTo>
                    <a:pt x="175" y="1406"/>
                  </a:moveTo>
                  <a:cubicBezTo>
                    <a:pt x="3350" y="18339"/>
                    <a:pt x="56267" y="237944"/>
                    <a:pt x="63675" y="264931"/>
                  </a:cubicBezTo>
                  <a:cubicBezTo>
                    <a:pt x="71083" y="291918"/>
                    <a:pt x="51504" y="201431"/>
                    <a:pt x="44625" y="163331"/>
                  </a:cubicBezTo>
                  <a:cubicBezTo>
                    <a:pt x="37746" y="125231"/>
                    <a:pt x="-3000" y="-15527"/>
                    <a:pt x="175" y="140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28" name="フリーフォーム 1027">
              <a:extLst>
                <a:ext uri="{FF2B5EF4-FFF2-40B4-BE49-F238E27FC236}">
                  <a16:creationId xmlns:a16="http://schemas.microsoft.com/office/drawing/2014/main" id="{DF897BA4-1729-80C3-F961-CA4B9DD6A31B}"/>
                </a:ext>
              </a:extLst>
            </p:cNvPr>
            <p:cNvSpPr/>
            <p:nvPr/>
          </p:nvSpPr>
          <p:spPr>
            <a:xfrm>
              <a:off x="5465559" y="2765419"/>
              <a:ext cx="57261" cy="368569"/>
            </a:xfrm>
            <a:custGeom>
              <a:avLst/>
              <a:gdLst>
                <a:gd name="connsiteX0" fmla="*/ 11316 w 57261"/>
                <a:gd name="connsiteY0" fmla="*/ 6 h 368569"/>
                <a:gd name="connsiteX1" fmla="*/ 24016 w 57261"/>
                <a:gd name="connsiteY1" fmla="*/ 174631 h 368569"/>
                <a:gd name="connsiteX2" fmla="*/ 52591 w 57261"/>
                <a:gd name="connsiteY2" fmla="*/ 276231 h 368569"/>
                <a:gd name="connsiteX3" fmla="*/ 52591 w 57261"/>
                <a:gd name="connsiteY3" fmla="*/ 247656 h 368569"/>
                <a:gd name="connsiteX4" fmla="*/ 43066 w 57261"/>
                <a:gd name="connsiteY4" fmla="*/ 368306 h 368569"/>
                <a:gd name="connsiteX5" fmla="*/ 55766 w 57261"/>
                <a:gd name="connsiteY5" fmla="*/ 276231 h 368569"/>
                <a:gd name="connsiteX6" fmla="*/ 1791 w 57261"/>
                <a:gd name="connsiteY6" fmla="*/ 152406 h 368569"/>
                <a:gd name="connsiteX7" fmla="*/ 14491 w 57261"/>
                <a:gd name="connsiteY7" fmla="*/ 180981 h 368569"/>
                <a:gd name="connsiteX8" fmla="*/ 11316 w 57261"/>
                <a:gd name="connsiteY8" fmla="*/ 6 h 368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261" h="368569">
                  <a:moveTo>
                    <a:pt x="11316" y="6"/>
                  </a:moveTo>
                  <a:cubicBezTo>
                    <a:pt x="12904" y="-1052"/>
                    <a:pt x="17137" y="128594"/>
                    <a:pt x="24016" y="174631"/>
                  </a:cubicBezTo>
                  <a:cubicBezTo>
                    <a:pt x="30895" y="220669"/>
                    <a:pt x="47829" y="264060"/>
                    <a:pt x="52591" y="276231"/>
                  </a:cubicBezTo>
                  <a:cubicBezTo>
                    <a:pt x="57353" y="288402"/>
                    <a:pt x="54179" y="232310"/>
                    <a:pt x="52591" y="247656"/>
                  </a:cubicBezTo>
                  <a:cubicBezTo>
                    <a:pt x="51004" y="263002"/>
                    <a:pt x="42537" y="363544"/>
                    <a:pt x="43066" y="368306"/>
                  </a:cubicBezTo>
                  <a:cubicBezTo>
                    <a:pt x="43595" y="373069"/>
                    <a:pt x="62645" y="312214"/>
                    <a:pt x="55766" y="276231"/>
                  </a:cubicBezTo>
                  <a:cubicBezTo>
                    <a:pt x="48887" y="240248"/>
                    <a:pt x="8670" y="168281"/>
                    <a:pt x="1791" y="152406"/>
                  </a:cubicBezTo>
                  <a:cubicBezTo>
                    <a:pt x="-5088" y="136531"/>
                    <a:pt x="9729" y="207968"/>
                    <a:pt x="14491" y="180981"/>
                  </a:cubicBezTo>
                  <a:cubicBezTo>
                    <a:pt x="19253" y="153994"/>
                    <a:pt x="9728" y="1064"/>
                    <a:pt x="11316" y="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29" name="フリーフォーム 1028">
              <a:extLst>
                <a:ext uri="{FF2B5EF4-FFF2-40B4-BE49-F238E27FC236}">
                  <a16:creationId xmlns:a16="http://schemas.microsoft.com/office/drawing/2014/main" id="{E593FD2F-230D-97C5-E1C3-403E3AD5F8CE}"/>
                </a:ext>
              </a:extLst>
            </p:cNvPr>
            <p:cNvSpPr/>
            <p:nvPr/>
          </p:nvSpPr>
          <p:spPr>
            <a:xfrm>
              <a:off x="5508625" y="3035300"/>
              <a:ext cx="76200" cy="200782"/>
            </a:xfrm>
            <a:custGeom>
              <a:avLst/>
              <a:gdLst>
                <a:gd name="connsiteX0" fmla="*/ 0 w 76200"/>
                <a:gd name="connsiteY0" fmla="*/ 0 h 200782"/>
                <a:gd name="connsiteX1" fmla="*/ 50800 w 76200"/>
                <a:gd name="connsiteY1" fmla="*/ 85725 h 200782"/>
                <a:gd name="connsiteX2" fmla="*/ 19050 w 76200"/>
                <a:gd name="connsiteY2" fmla="*/ 200025 h 200782"/>
                <a:gd name="connsiteX3" fmla="*/ 50800 w 76200"/>
                <a:gd name="connsiteY3" fmla="*/ 133350 h 200782"/>
                <a:gd name="connsiteX4" fmla="*/ 73025 w 76200"/>
                <a:gd name="connsiteY4" fmla="*/ 92075 h 200782"/>
                <a:gd name="connsiteX5" fmla="*/ 53975 w 76200"/>
                <a:gd name="connsiteY5" fmla="*/ 73025 h 200782"/>
                <a:gd name="connsiteX6" fmla="*/ 76200 w 76200"/>
                <a:gd name="connsiteY6" fmla="*/ 95250 h 200782"/>
                <a:gd name="connsiteX7" fmla="*/ 0 w 76200"/>
                <a:gd name="connsiteY7" fmla="*/ 0 h 200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6200" h="200782">
                  <a:moveTo>
                    <a:pt x="0" y="0"/>
                  </a:moveTo>
                  <a:cubicBezTo>
                    <a:pt x="23812" y="26194"/>
                    <a:pt x="47625" y="52388"/>
                    <a:pt x="50800" y="85725"/>
                  </a:cubicBezTo>
                  <a:cubicBezTo>
                    <a:pt x="53975" y="119062"/>
                    <a:pt x="19050" y="192088"/>
                    <a:pt x="19050" y="200025"/>
                  </a:cubicBezTo>
                  <a:cubicBezTo>
                    <a:pt x="19050" y="207962"/>
                    <a:pt x="41804" y="151342"/>
                    <a:pt x="50800" y="133350"/>
                  </a:cubicBezTo>
                  <a:cubicBezTo>
                    <a:pt x="59796" y="115358"/>
                    <a:pt x="73025" y="92075"/>
                    <a:pt x="73025" y="92075"/>
                  </a:cubicBezTo>
                  <a:cubicBezTo>
                    <a:pt x="73554" y="82021"/>
                    <a:pt x="53975" y="73025"/>
                    <a:pt x="53975" y="73025"/>
                  </a:cubicBezTo>
                  <a:lnTo>
                    <a:pt x="76200" y="95250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30" name="フリーフォーム 1029">
              <a:extLst>
                <a:ext uri="{FF2B5EF4-FFF2-40B4-BE49-F238E27FC236}">
                  <a16:creationId xmlns:a16="http://schemas.microsoft.com/office/drawing/2014/main" id="{4CAF8EC3-423C-1954-6543-10F2067BBD8E}"/>
                </a:ext>
              </a:extLst>
            </p:cNvPr>
            <p:cNvSpPr/>
            <p:nvPr/>
          </p:nvSpPr>
          <p:spPr>
            <a:xfrm>
              <a:off x="5396611" y="2435171"/>
              <a:ext cx="65249" cy="454118"/>
            </a:xfrm>
            <a:custGeom>
              <a:avLst/>
              <a:gdLst>
                <a:gd name="connsiteX0" fmla="*/ 32639 w 65249"/>
                <a:gd name="connsiteY0" fmla="*/ 54 h 454118"/>
                <a:gd name="connsiteX1" fmla="*/ 4064 w 65249"/>
                <a:gd name="connsiteY1" fmla="*/ 225479 h 454118"/>
                <a:gd name="connsiteX2" fmla="*/ 26289 w 65249"/>
                <a:gd name="connsiteY2" fmla="*/ 327079 h 454118"/>
                <a:gd name="connsiteX3" fmla="*/ 29464 w 65249"/>
                <a:gd name="connsiteY3" fmla="*/ 288979 h 454118"/>
                <a:gd name="connsiteX4" fmla="*/ 64389 w 65249"/>
                <a:gd name="connsiteY4" fmla="*/ 346129 h 454118"/>
                <a:gd name="connsiteX5" fmla="*/ 54864 w 65249"/>
                <a:gd name="connsiteY5" fmla="*/ 454079 h 454118"/>
                <a:gd name="connsiteX6" fmla="*/ 58039 w 65249"/>
                <a:gd name="connsiteY6" fmla="*/ 333429 h 454118"/>
                <a:gd name="connsiteX7" fmla="*/ 23114 w 65249"/>
                <a:gd name="connsiteY7" fmla="*/ 269929 h 454118"/>
                <a:gd name="connsiteX8" fmla="*/ 23114 w 65249"/>
                <a:gd name="connsiteY8" fmla="*/ 203254 h 454118"/>
                <a:gd name="connsiteX9" fmla="*/ 889 w 65249"/>
                <a:gd name="connsiteY9" fmla="*/ 257229 h 454118"/>
                <a:gd name="connsiteX10" fmla="*/ 4064 w 65249"/>
                <a:gd name="connsiteY10" fmla="*/ 149279 h 454118"/>
                <a:gd name="connsiteX11" fmla="*/ 889 w 65249"/>
                <a:gd name="connsiteY11" fmla="*/ 203254 h 454118"/>
                <a:gd name="connsiteX12" fmla="*/ 32639 w 65249"/>
                <a:gd name="connsiteY12" fmla="*/ 54 h 454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5249" h="454118">
                  <a:moveTo>
                    <a:pt x="32639" y="54"/>
                  </a:moveTo>
                  <a:cubicBezTo>
                    <a:pt x="33168" y="3758"/>
                    <a:pt x="5122" y="170975"/>
                    <a:pt x="4064" y="225479"/>
                  </a:cubicBezTo>
                  <a:cubicBezTo>
                    <a:pt x="3006" y="279983"/>
                    <a:pt x="22056" y="316496"/>
                    <a:pt x="26289" y="327079"/>
                  </a:cubicBezTo>
                  <a:cubicBezTo>
                    <a:pt x="30522" y="337662"/>
                    <a:pt x="23114" y="285804"/>
                    <a:pt x="29464" y="288979"/>
                  </a:cubicBezTo>
                  <a:cubicBezTo>
                    <a:pt x="35814" y="292154"/>
                    <a:pt x="60156" y="318612"/>
                    <a:pt x="64389" y="346129"/>
                  </a:cubicBezTo>
                  <a:cubicBezTo>
                    <a:pt x="68622" y="373646"/>
                    <a:pt x="55922" y="456196"/>
                    <a:pt x="54864" y="454079"/>
                  </a:cubicBezTo>
                  <a:cubicBezTo>
                    <a:pt x="53806" y="451962"/>
                    <a:pt x="63331" y="364121"/>
                    <a:pt x="58039" y="333429"/>
                  </a:cubicBezTo>
                  <a:cubicBezTo>
                    <a:pt x="52747" y="302737"/>
                    <a:pt x="28935" y="291625"/>
                    <a:pt x="23114" y="269929"/>
                  </a:cubicBezTo>
                  <a:cubicBezTo>
                    <a:pt x="17293" y="248233"/>
                    <a:pt x="26818" y="205371"/>
                    <a:pt x="23114" y="203254"/>
                  </a:cubicBezTo>
                  <a:cubicBezTo>
                    <a:pt x="19410" y="201137"/>
                    <a:pt x="4064" y="266225"/>
                    <a:pt x="889" y="257229"/>
                  </a:cubicBezTo>
                  <a:cubicBezTo>
                    <a:pt x="-2286" y="248233"/>
                    <a:pt x="4064" y="158275"/>
                    <a:pt x="4064" y="149279"/>
                  </a:cubicBezTo>
                  <a:cubicBezTo>
                    <a:pt x="4064" y="140283"/>
                    <a:pt x="-2286" y="224950"/>
                    <a:pt x="889" y="203254"/>
                  </a:cubicBezTo>
                  <a:cubicBezTo>
                    <a:pt x="4064" y="181558"/>
                    <a:pt x="32110" y="-3650"/>
                    <a:pt x="32639" y="5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31" name="フリーフォーム 1030">
              <a:extLst>
                <a:ext uri="{FF2B5EF4-FFF2-40B4-BE49-F238E27FC236}">
                  <a16:creationId xmlns:a16="http://schemas.microsoft.com/office/drawing/2014/main" id="{8C0E0C74-ED43-4AE4-6982-5DCEAF6E35FB}"/>
                </a:ext>
              </a:extLst>
            </p:cNvPr>
            <p:cNvSpPr/>
            <p:nvPr/>
          </p:nvSpPr>
          <p:spPr>
            <a:xfrm>
              <a:off x="5453743" y="3044789"/>
              <a:ext cx="150233" cy="229292"/>
            </a:xfrm>
            <a:custGeom>
              <a:avLst/>
              <a:gdLst>
                <a:gd name="connsiteX0" fmla="*/ 73932 w 150233"/>
                <a:gd name="connsiteY0" fmla="*/ 36 h 229292"/>
                <a:gd name="connsiteX1" fmla="*/ 58057 w 150233"/>
                <a:gd name="connsiteY1" fmla="*/ 168311 h 229292"/>
                <a:gd name="connsiteX2" fmla="*/ 80282 w 150233"/>
                <a:gd name="connsiteY2" fmla="*/ 228636 h 229292"/>
                <a:gd name="connsiteX3" fmla="*/ 70757 w 150233"/>
                <a:gd name="connsiteY3" fmla="*/ 196886 h 229292"/>
                <a:gd name="connsiteX4" fmla="*/ 907 w 150233"/>
                <a:gd name="connsiteY4" fmla="*/ 142911 h 229292"/>
                <a:gd name="connsiteX5" fmla="*/ 39007 w 150233"/>
                <a:gd name="connsiteY5" fmla="*/ 190536 h 229292"/>
                <a:gd name="connsiteX6" fmla="*/ 150132 w 150233"/>
                <a:gd name="connsiteY6" fmla="*/ 203236 h 229292"/>
                <a:gd name="connsiteX7" fmla="*/ 58057 w 150233"/>
                <a:gd name="connsiteY7" fmla="*/ 181011 h 229292"/>
                <a:gd name="connsiteX8" fmla="*/ 10432 w 150233"/>
                <a:gd name="connsiteY8" fmla="*/ 101636 h 229292"/>
                <a:gd name="connsiteX9" fmla="*/ 45357 w 150233"/>
                <a:gd name="connsiteY9" fmla="*/ 152436 h 229292"/>
                <a:gd name="connsiteX10" fmla="*/ 73932 w 150233"/>
                <a:gd name="connsiteY10" fmla="*/ 36 h 229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50233" h="229292">
                  <a:moveTo>
                    <a:pt x="73932" y="36"/>
                  </a:moveTo>
                  <a:cubicBezTo>
                    <a:pt x="76049" y="2682"/>
                    <a:pt x="56999" y="130211"/>
                    <a:pt x="58057" y="168311"/>
                  </a:cubicBezTo>
                  <a:cubicBezTo>
                    <a:pt x="59115" y="206411"/>
                    <a:pt x="78165" y="223874"/>
                    <a:pt x="80282" y="228636"/>
                  </a:cubicBezTo>
                  <a:cubicBezTo>
                    <a:pt x="82399" y="233398"/>
                    <a:pt x="83986" y="211174"/>
                    <a:pt x="70757" y="196886"/>
                  </a:cubicBezTo>
                  <a:cubicBezTo>
                    <a:pt x="57528" y="182599"/>
                    <a:pt x="6198" y="143969"/>
                    <a:pt x="907" y="142911"/>
                  </a:cubicBezTo>
                  <a:cubicBezTo>
                    <a:pt x="-4384" y="141853"/>
                    <a:pt x="14136" y="180482"/>
                    <a:pt x="39007" y="190536"/>
                  </a:cubicBezTo>
                  <a:cubicBezTo>
                    <a:pt x="63878" y="200590"/>
                    <a:pt x="146957" y="204823"/>
                    <a:pt x="150132" y="203236"/>
                  </a:cubicBezTo>
                  <a:cubicBezTo>
                    <a:pt x="153307" y="201649"/>
                    <a:pt x="81340" y="197944"/>
                    <a:pt x="58057" y="181011"/>
                  </a:cubicBezTo>
                  <a:cubicBezTo>
                    <a:pt x="34774" y="164078"/>
                    <a:pt x="12549" y="106398"/>
                    <a:pt x="10432" y="101636"/>
                  </a:cubicBezTo>
                  <a:cubicBezTo>
                    <a:pt x="8315" y="96874"/>
                    <a:pt x="33715" y="165665"/>
                    <a:pt x="45357" y="152436"/>
                  </a:cubicBezTo>
                  <a:cubicBezTo>
                    <a:pt x="56999" y="139207"/>
                    <a:pt x="71815" y="-2610"/>
                    <a:pt x="73932" y="3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32" name="フリーフォーム 1031">
              <a:extLst>
                <a:ext uri="{FF2B5EF4-FFF2-40B4-BE49-F238E27FC236}">
                  <a16:creationId xmlns:a16="http://schemas.microsoft.com/office/drawing/2014/main" id="{4C5341F8-DA4D-2490-0DC9-CAA0280F99EB}"/>
                </a:ext>
              </a:extLst>
            </p:cNvPr>
            <p:cNvSpPr/>
            <p:nvPr/>
          </p:nvSpPr>
          <p:spPr>
            <a:xfrm>
              <a:off x="5514684" y="2555784"/>
              <a:ext cx="81884" cy="431929"/>
            </a:xfrm>
            <a:custGeom>
              <a:avLst/>
              <a:gdLst>
                <a:gd name="connsiteX0" fmla="*/ 291 w 81884"/>
                <a:gd name="connsiteY0" fmla="*/ 3266 h 431929"/>
                <a:gd name="connsiteX1" fmla="*/ 12991 w 81884"/>
                <a:gd name="connsiteY1" fmla="*/ 98516 h 431929"/>
                <a:gd name="connsiteX2" fmla="*/ 12991 w 81884"/>
                <a:gd name="connsiteY2" fmla="*/ 228691 h 431929"/>
                <a:gd name="connsiteX3" fmla="*/ 19341 w 81884"/>
                <a:gd name="connsiteY3" fmla="*/ 212816 h 431929"/>
                <a:gd name="connsiteX4" fmla="*/ 38391 w 81884"/>
                <a:gd name="connsiteY4" fmla="*/ 254091 h 431929"/>
                <a:gd name="connsiteX5" fmla="*/ 38391 w 81884"/>
                <a:gd name="connsiteY5" fmla="*/ 231866 h 431929"/>
                <a:gd name="connsiteX6" fmla="*/ 79666 w 81884"/>
                <a:gd name="connsiteY6" fmla="*/ 279491 h 431929"/>
                <a:gd name="connsiteX7" fmla="*/ 73316 w 81884"/>
                <a:gd name="connsiteY7" fmla="*/ 250916 h 431929"/>
                <a:gd name="connsiteX8" fmla="*/ 47916 w 81884"/>
                <a:gd name="connsiteY8" fmla="*/ 431891 h 431929"/>
                <a:gd name="connsiteX9" fmla="*/ 51091 w 81884"/>
                <a:gd name="connsiteY9" fmla="*/ 266791 h 431929"/>
                <a:gd name="connsiteX10" fmla="*/ 16166 w 81884"/>
                <a:gd name="connsiteY10" fmla="*/ 225516 h 431929"/>
                <a:gd name="connsiteX11" fmla="*/ 291 w 81884"/>
                <a:gd name="connsiteY11" fmla="*/ 196941 h 431929"/>
                <a:gd name="connsiteX12" fmla="*/ 6641 w 81884"/>
                <a:gd name="connsiteY12" fmla="*/ 219166 h 431929"/>
                <a:gd name="connsiteX13" fmla="*/ 291 w 81884"/>
                <a:gd name="connsiteY13" fmla="*/ 3266 h 4319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1884" h="431929">
                  <a:moveTo>
                    <a:pt x="291" y="3266"/>
                  </a:moveTo>
                  <a:cubicBezTo>
                    <a:pt x="1349" y="-16842"/>
                    <a:pt x="10874" y="60945"/>
                    <a:pt x="12991" y="98516"/>
                  </a:cubicBezTo>
                  <a:cubicBezTo>
                    <a:pt x="15108" y="136087"/>
                    <a:pt x="12991" y="228691"/>
                    <a:pt x="12991" y="228691"/>
                  </a:cubicBezTo>
                  <a:cubicBezTo>
                    <a:pt x="14049" y="247741"/>
                    <a:pt x="15108" y="208583"/>
                    <a:pt x="19341" y="212816"/>
                  </a:cubicBezTo>
                  <a:cubicBezTo>
                    <a:pt x="23574" y="217049"/>
                    <a:pt x="35216" y="250916"/>
                    <a:pt x="38391" y="254091"/>
                  </a:cubicBezTo>
                  <a:cubicBezTo>
                    <a:pt x="41566" y="257266"/>
                    <a:pt x="31512" y="227633"/>
                    <a:pt x="38391" y="231866"/>
                  </a:cubicBezTo>
                  <a:cubicBezTo>
                    <a:pt x="45270" y="236099"/>
                    <a:pt x="73845" y="276316"/>
                    <a:pt x="79666" y="279491"/>
                  </a:cubicBezTo>
                  <a:cubicBezTo>
                    <a:pt x="85487" y="282666"/>
                    <a:pt x="78608" y="225516"/>
                    <a:pt x="73316" y="250916"/>
                  </a:cubicBezTo>
                  <a:cubicBezTo>
                    <a:pt x="68024" y="276316"/>
                    <a:pt x="51620" y="429245"/>
                    <a:pt x="47916" y="431891"/>
                  </a:cubicBezTo>
                  <a:cubicBezTo>
                    <a:pt x="44212" y="434537"/>
                    <a:pt x="56383" y="301187"/>
                    <a:pt x="51091" y="266791"/>
                  </a:cubicBezTo>
                  <a:cubicBezTo>
                    <a:pt x="45799" y="232395"/>
                    <a:pt x="24633" y="237158"/>
                    <a:pt x="16166" y="225516"/>
                  </a:cubicBezTo>
                  <a:cubicBezTo>
                    <a:pt x="7699" y="213874"/>
                    <a:pt x="1879" y="197999"/>
                    <a:pt x="291" y="196941"/>
                  </a:cubicBezTo>
                  <a:cubicBezTo>
                    <a:pt x="-1297" y="195883"/>
                    <a:pt x="3995" y="251974"/>
                    <a:pt x="6641" y="219166"/>
                  </a:cubicBezTo>
                  <a:cubicBezTo>
                    <a:pt x="9287" y="186358"/>
                    <a:pt x="-767" y="23374"/>
                    <a:pt x="291" y="326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34" name="フリーフォーム 1033">
              <a:extLst>
                <a:ext uri="{FF2B5EF4-FFF2-40B4-BE49-F238E27FC236}">
                  <a16:creationId xmlns:a16="http://schemas.microsoft.com/office/drawing/2014/main" id="{0ECFB27D-85D0-58B2-160A-E87E62C7A6C2}"/>
                </a:ext>
              </a:extLst>
            </p:cNvPr>
            <p:cNvSpPr/>
            <p:nvPr/>
          </p:nvSpPr>
          <p:spPr>
            <a:xfrm>
              <a:off x="5543319" y="3067022"/>
              <a:ext cx="171684" cy="206603"/>
            </a:xfrm>
            <a:custGeom>
              <a:avLst/>
              <a:gdLst>
                <a:gd name="connsiteX0" fmla="*/ 31981 w 171684"/>
                <a:gd name="connsiteY0" fmla="*/ 28 h 206603"/>
                <a:gd name="connsiteX1" fmla="*/ 66906 w 171684"/>
                <a:gd name="connsiteY1" fmla="*/ 85753 h 206603"/>
                <a:gd name="connsiteX2" fmla="*/ 231 w 171684"/>
                <a:gd name="connsiteY2" fmla="*/ 165128 h 206603"/>
                <a:gd name="connsiteX3" fmla="*/ 47856 w 171684"/>
                <a:gd name="connsiteY3" fmla="*/ 120678 h 206603"/>
                <a:gd name="connsiteX4" fmla="*/ 124056 w 171684"/>
                <a:gd name="connsiteY4" fmla="*/ 152428 h 206603"/>
                <a:gd name="connsiteX5" fmla="*/ 89131 w 171684"/>
                <a:gd name="connsiteY5" fmla="*/ 165128 h 206603"/>
                <a:gd name="connsiteX6" fmla="*/ 25631 w 171684"/>
                <a:gd name="connsiteY6" fmla="*/ 206403 h 206603"/>
                <a:gd name="connsiteX7" fmla="*/ 105006 w 171684"/>
                <a:gd name="connsiteY7" fmla="*/ 146078 h 206603"/>
                <a:gd name="connsiteX8" fmla="*/ 51031 w 171684"/>
                <a:gd name="connsiteY8" fmla="*/ 123853 h 206603"/>
                <a:gd name="connsiteX9" fmla="*/ 89131 w 171684"/>
                <a:gd name="connsiteY9" fmla="*/ 98453 h 206603"/>
                <a:gd name="connsiteX10" fmla="*/ 171681 w 171684"/>
                <a:gd name="connsiteY10" fmla="*/ 82578 h 206603"/>
                <a:gd name="connsiteX11" fmla="*/ 85956 w 171684"/>
                <a:gd name="connsiteY11" fmla="*/ 95278 h 206603"/>
                <a:gd name="connsiteX12" fmla="*/ 82781 w 171684"/>
                <a:gd name="connsiteY12" fmla="*/ 76228 h 206603"/>
                <a:gd name="connsiteX13" fmla="*/ 31981 w 171684"/>
                <a:gd name="connsiteY13" fmla="*/ 28 h 2066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71684" h="206603">
                  <a:moveTo>
                    <a:pt x="31981" y="28"/>
                  </a:moveTo>
                  <a:cubicBezTo>
                    <a:pt x="29335" y="1616"/>
                    <a:pt x="72198" y="58236"/>
                    <a:pt x="66906" y="85753"/>
                  </a:cubicBezTo>
                  <a:cubicBezTo>
                    <a:pt x="61614" y="113270"/>
                    <a:pt x="3406" y="159307"/>
                    <a:pt x="231" y="165128"/>
                  </a:cubicBezTo>
                  <a:cubicBezTo>
                    <a:pt x="-2944" y="170949"/>
                    <a:pt x="27219" y="122795"/>
                    <a:pt x="47856" y="120678"/>
                  </a:cubicBezTo>
                  <a:cubicBezTo>
                    <a:pt x="68493" y="118561"/>
                    <a:pt x="117177" y="145020"/>
                    <a:pt x="124056" y="152428"/>
                  </a:cubicBezTo>
                  <a:cubicBezTo>
                    <a:pt x="130935" y="159836"/>
                    <a:pt x="105535" y="156132"/>
                    <a:pt x="89131" y="165128"/>
                  </a:cubicBezTo>
                  <a:cubicBezTo>
                    <a:pt x="72727" y="174124"/>
                    <a:pt x="22985" y="209578"/>
                    <a:pt x="25631" y="206403"/>
                  </a:cubicBezTo>
                  <a:cubicBezTo>
                    <a:pt x="28277" y="203228"/>
                    <a:pt x="100773" y="159836"/>
                    <a:pt x="105006" y="146078"/>
                  </a:cubicBezTo>
                  <a:cubicBezTo>
                    <a:pt x="109239" y="132320"/>
                    <a:pt x="53677" y="131790"/>
                    <a:pt x="51031" y="123853"/>
                  </a:cubicBezTo>
                  <a:cubicBezTo>
                    <a:pt x="48385" y="115916"/>
                    <a:pt x="69023" y="105332"/>
                    <a:pt x="89131" y="98453"/>
                  </a:cubicBezTo>
                  <a:cubicBezTo>
                    <a:pt x="109239" y="91574"/>
                    <a:pt x="172210" y="83107"/>
                    <a:pt x="171681" y="82578"/>
                  </a:cubicBezTo>
                  <a:cubicBezTo>
                    <a:pt x="171152" y="82049"/>
                    <a:pt x="85956" y="95278"/>
                    <a:pt x="85956" y="95278"/>
                  </a:cubicBezTo>
                  <a:cubicBezTo>
                    <a:pt x="71139" y="94220"/>
                    <a:pt x="91777" y="89457"/>
                    <a:pt x="82781" y="76228"/>
                  </a:cubicBezTo>
                  <a:cubicBezTo>
                    <a:pt x="73785" y="62999"/>
                    <a:pt x="34627" y="-1560"/>
                    <a:pt x="31981" y="28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35" name="フリーフォーム 1034">
              <a:extLst>
                <a:ext uri="{FF2B5EF4-FFF2-40B4-BE49-F238E27FC236}">
                  <a16:creationId xmlns:a16="http://schemas.microsoft.com/office/drawing/2014/main" id="{478D07B4-06DB-D67E-6B39-E9408F8812DC}"/>
                </a:ext>
              </a:extLst>
            </p:cNvPr>
            <p:cNvSpPr/>
            <p:nvPr/>
          </p:nvSpPr>
          <p:spPr>
            <a:xfrm>
              <a:off x="5429172" y="2997180"/>
              <a:ext cx="67040" cy="181018"/>
            </a:xfrm>
            <a:custGeom>
              <a:avLst/>
              <a:gdLst>
                <a:gd name="connsiteX0" fmla="*/ 66753 w 67040"/>
                <a:gd name="connsiteY0" fmla="*/ 22245 h 181018"/>
                <a:gd name="connsiteX1" fmla="*/ 50878 w 67040"/>
                <a:gd name="connsiteY1" fmla="*/ 111145 h 181018"/>
                <a:gd name="connsiteX2" fmla="*/ 54053 w 67040"/>
                <a:gd name="connsiteY2" fmla="*/ 180995 h 181018"/>
                <a:gd name="connsiteX3" fmla="*/ 44528 w 67040"/>
                <a:gd name="connsiteY3" fmla="*/ 117495 h 181018"/>
                <a:gd name="connsiteX4" fmla="*/ 78 w 67040"/>
                <a:gd name="connsiteY4" fmla="*/ 20 h 181018"/>
                <a:gd name="connsiteX5" fmla="*/ 35003 w 67040"/>
                <a:gd name="connsiteY5" fmla="*/ 127020 h 181018"/>
                <a:gd name="connsiteX6" fmla="*/ 66753 w 67040"/>
                <a:gd name="connsiteY6" fmla="*/ 22245 h 1810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7040" h="181018">
                  <a:moveTo>
                    <a:pt x="66753" y="22245"/>
                  </a:moveTo>
                  <a:cubicBezTo>
                    <a:pt x="69399" y="19599"/>
                    <a:pt x="52995" y="84687"/>
                    <a:pt x="50878" y="111145"/>
                  </a:cubicBezTo>
                  <a:cubicBezTo>
                    <a:pt x="48761" y="137603"/>
                    <a:pt x="55111" y="179937"/>
                    <a:pt x="54053" y="180995"/>
                  </a:cubicBezTo>
                  <a:cubicBezTo>
                    <a:pt x="52995" y="182053"/>
                    <a:pt x="53524" y="147658"/>
                    <a:pt x="44528" y="117495"/>
                  </a:cubicBezTo>
                  <a:cubicBezTo>
                    <a:pt x="35532" y="87333"/>
                    <a:pt x="1665" y="-1567"/>
                    <a:pt x="78" y="20"/>
                  </a:cubicBezTo>
                  <a:cubicBezTo>
                    <a:pt x="-1509" y="1607"/>
                    <a:pt x="21245" y="122787"/>
                    <a:pt x="35003" y="127020"/>
                  </a:cubicBezTo>
                  <a:cubicBezTo>
                    <a:pt x="48761" y="131253"/>
                    <a:pt x="64107" y="24891"/>
                    <a:pt x="66753" y="2224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36" name="フリーフォーム 1035">
              <a:extLst>
                <a:ext uri="{FF2B5EF4-FFF2-40B4-BE49-F238E27FC236}">
                  <a16:creationId xmlns:a16="http://schemas.microsoft.com/office/drawing/2014/main" id="{5D0C81CF-D280-3DE4-F8F2-5BAF4C7F9378}"/>
                </a:ext>
              </a:extLst>
            </p:cNvPr>
            <p:cNvSpPr/>
            <p:nvPr/>
          </p:nvSpPr>
          <p:spPr>
            <a:xfrm>
              <a:off x="5416077" y="2812585"/>
              <a:ext cx="26110" cy="141159"/>
            </a:xfrm>
            <a:custGeom>
              <a:avLst/>
              <a:gdLst>
                <a:gd name="connsiteX0" fmla="*/ 13173 w 26110"/>
                <a:gd name="connsiteY0" fmla="*/ 465 h 141159"/>
                <a:gd name="connsiteX1" fmla="*/ 13173 w 26110"/>
                <a:gd name="connsiteY1" fmla="*/ 102065 h 141159"/>
                <a:gd name="connsiteX2" fmla="*/ 25873 w 26110"/>
                <a:gd name="connsiteY2" fmla="*/ 140165 h 141159"/>
                <a:gd name="connsiteX3" fmla="*/ 473 w 26110"/>
                <a:gd name="connsiteY3" fmla="*/ 67140 h 141159"/>
                <a:gd name="connsiteX4" fmla="*/ 13173 w 26110"/>
                <a:gd name="connsiteY4" fmla="*/ 465 h 1411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110" h="141159">
                  <a:moveTo>
                    <a:pt x="13173" y="465"/>
                  </a:moveTo>
                  <a:cubicBezTo>
                    <a:pt x="15290" y="6286"/>
                    <a:pt x="11056" y="78782"/>
                    <a:pt x="13173" y="102065"/>
                  </a:cubicBezTo>
                  <a:cubicBezTo>
                    <a:pt x="15290" y="125348"/>
                    <a:pt x="27990" y="145986"/>
                    <a:pt x="25873" y="140165"/>
                  </a:cubicBezTo>
                  <a:cubicBezTo>
                    <a:pt x="23756" y="134344"/>
                    <a:pt x="3648" y="89365"/>
                    <a:pt x="473" y="67140"/>
                  </a:cubicBezTo>
                  <a:cubicBezTo>
                    <a:pt x="-2702" y="44915"/>
                    <a:pt x="11056" y="-5356"/>
                    <a:pt x="13173" y="46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37" name="フリーフォーム 1036">
              <a:extLst>
                <a:ext uri="{FF2B5EF4-FFF2-40B4-BE49-F238E27FC236}">
                  <a16:creationId xmlns:a16="http://schemas.microsoft.com/office/drawing/2014/main" id="{A013DE71-6A03-47F2-E244-12293AE85960}"/>
                </a:ext>
              </a:extLst>
            </p:cNvPr>
            <p:cNvSpPr/>
            <p:nvPr/>
          </p:nvSpPr>
          <p:spPr>
            <a:xfrm>
              <a:off x="5587457" y="3051116"/>
              <a:ext cx="129929" cy="257335"/>
            </a:xfrm>
            <a:custGeom>
              <a:avLst/>
              <a:gdLst>
                <a:gd name="connsiteX0" fmla="*/ 41818 w 129929"/>
                <a:gd name="connsiteY0" fmla="*/ 59 h 257335"/>
                <a:gd name="connsiteX1" fmla="*/ 73568 w 129929"/>
                <a:gd name="connsiteY1" fmla="*/ 79434 h 257335"/>
                <a:gd name="connsiteX2" fmla="*/ 54518 w 129929"/>
                <a:gd name="connsiteY2" fmla="*/ 161984 h 257335"/>
                <a:gd name="connsiteX3" fmla="*/ 83093 w 129929"/>
                <a:gd name="connsiteY3" fmla="*/ 130234 h 257335"/>
                <a:gd name="connsiteX4" fmla="*/ 118018 w 129929"/>
                <a:gd name="connsiteY4" fmla="*/ 117534 h 257335"/>
                <a:gd name="connsiteX5" fmla="*/ 83093 w 129929"/>
                <a:gd name="connsiteY5" fmla="*/ 165159 h 257335"/>
                <a:gd name="connsiteX6" fmla="*/ 543 w 129929"/>
                <a:gd name="connsiteY6" fmla="*/ 257234 h 257335"/>
                <a:gd name="connsiteX7" fmla="*/ 127543 w 129929"/>
                <a:gd name="connsiteY7" fmla="*/ 146109 h 257335"/>
                <a:gd name="connsiteX8" fmla="*/ 86268 w 129929"/>
                <a:gd name="connsiteY8" fmla="*/ 158809 h 257335"/>
                <a:gd name="connsiteX9" fmla="*/ 121193 w 129929"/>
                <a:gd name="connsiteY9" fmla="*/ 127059 h 257335"/>
                <a:gd name="connsiteX10" fmla="*/ 79918 w 129929"/>
                <a:gd name="connsiteY10" fmla="*/ 123884 h 257335"/>
                <a:gd name="connsiteX11" fmla="*/ 79918 w 129929"/>
                <a:gd name="connsiteY11" fmla="*/ 92134 h 257335"/>
                <a:gd name="connsiteX12" fmla="*/ 41818 w 129929"/>
                <a:gd name="connsiteY12" fmla="*/ 59 h 2573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9929" h="257335">
                  <a:moveTo>
                    <a:pt x="41818" y="59"/>
                  </a:moveTo>
                  <a:cubicBezTo>
                    <a:pt x="40760" y="-2058"/>
                    <a:pt x="71451" y="52447"/>
                    <a:pt x="73568" y="79434"/>
                  </a:cubicBezTo>
                  <a:cubicBezTo>
                    <a:pt x="75685" y="106422"/>
                    <a:pt x="52931" y="153517"/>
                    <a:pt x="54518" y="161984"/>
                  </a:cubicBezTo>
                  <a:cubicBezTo>
                    <a:pt x="56105" y="170451"/>
                    <a:pt x="72510" y="137642"/>
                    <a:pt x="83093" y="130234"/>
                  </a:cubicBezTo>
                  <a:cubicBezTo>
                    <a:pt x="93676" y="122826"/>
                    <a:pt x="118018" y="111713"/>
                    <a:pt x="118018" y="117534"/>
                  </a:cubicBezTo>
                  <a:cubicBezTo>
                    <a:pt x="118018" y="123355"/>
                    <a:pt x="102672" y="141876"/>
                    <a:pt x="83093" y="165159"/>
                  </a:cubicBezTo>
                  <a:cubicBezTo>
                    <a:pt x="63514" y="188442"/>
                    <a:pt x="-6865" y="260409"/>
                    <a:pt x="543" y="257234"/>
                  </a:cubicBezTo>
                  <a:cubicBezTo>
                    <a:pt x="7951" y="254059"/>
                    <a:pt x="113255" y="162513"/>
                    <a:pt x="127543" y="146109"/>
                  </a:cubicBezTo>
                  <a:cubicBezTo>
                    <a:pt x="141831" y="129705"/>
                    <a:pt x="87326" y="161984"/>
                    <a:pt x="86268" y="158809"/>
                  </a:cubicBezTo>
                  <a:cubicBezTo>
                    <a:pt x="85210" y="155634"/>
                    <a:pt x="122251" y="132880"/>
                    <a:pt x="121193" y="127059"/>
                  </a:cubicBezTo>
                  <a:cubicBezTo>
                    <a:pt x="120135" y="121238"/>
                    <a:pt x="86797" y="129705"/>
                    <a:pt x="79918" y="123884"/>
                  </a:cubicBezTo>
                  <a:cubicBezTo>
                    <a:pt x="73039" y="118063"/>
                    <a:pt x="86797" y="108009"/>
                    <a:pt x="79918" y="92134"/>
                  </a:cubicBezTo>
                  <a:cubicBezTo>
                    <a:pt x="73039" y="76259"/>
                    <a:pt x="42876" y="2176"/>
                    <a:pt x="41818" y="59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38" name="フリーフォーム 1037">
              <a:extLst>
                <a:ext uri="{FF2B5EF4-FFF2-40B4-BE49-F238E27FC236}">
                  <a16:creationId xmlns:a16="http://schemas.microsoft.com/office/drawing/2014/main" id="{CD77AF6A-7D6C-7451-4781-2A22E5CC0B33}"/>
                </a:ext>
              </a:extLst>
            </p:cNvPr>
            <p:cNvSpPr/>
            <p:nvPr/>
          </p:nvSpPr>
          <p:spPr>
            <a:xfrm>
              <a:off x="5403679" y="3133569"/>
              <a:ext cx="203433" cy="190656"/>
            </a:xfrm>
            <a:custGeom>
              <a:avLst/>
              <a:gdLst>
                <a:gd name="connsiteX0" fmla="*/ 171 w 203433"/>
                <a:gd name="connsiteY0" fmla="*/ 156 h 190656"/>
                <a:gd name="connsiteX1" fmla="*/ 63671 w 203433"/>
                <a:gd name="connsiteY1" fmla="*/ 101756 h 190656"/>
                <a:gd name="connsiteX2" fmla="*/ 104946 w 203433"/>
                <a:gd name="connsiteY2" fmla="*/ 162081 h 190656"/>
                <a:gd name="connsiteX3" fmla="*/ 92246 w 203433"/>
                <a:gd name="connsiteY3" fmla="*/ 117631 h 190656"/>
                <a:gd name="connsiteX4" fmla="*/ 165271 w 203433"/>
                <a:gd name="connsiteY4" fmla="*/ 190656 h 190656"/>
                <a:gd name="connsiteX5" fmla="*/ 143046 w 203433"/>
                <a:gd name="connsiteY5" fmla="*/ 168431 h 190656"/>
                <a:gd name="connsiteX6" fmla="*/ 143046 w 203433"/>
                <a:gd name="connsiteY6" fmla="*/ 162081 h 190656"/>
                <a:gd name="connsiteX7" fmla="*/ 203371 w 203433"/>
                <a:gd name="connsiteY7" fmla="*/ 143031 h 190656"/>
                <a:gd name="connsiteX8" fmla="*/ 130346 w 203433"/>
                <a:gd name="connsiteY8" fmla="*/ 139856 h 190656"/>
                <a:gd name="connsiteX9" fmla="*/ 76371 w 203433"/>
                <a:gd name="connsiteY9" fmla="*/ 127156 h 190656"/>
                <a:gd name="connsiteX10" fmla="*/ 16046 w 203433"/>
                <a:gd name="connsiteY10" fmla="*/ 123981 h 190656"/>
                <a:gd name="connsiteX11" fmla="*/ 63671 w 203433"/>
                <a:gd name="connsiteY11" fmla="*/ 123981 h 190656"/>
                <a:gd name="connsiteX12" fmla="*/ 44621 w 203433"/>
                <a:gd name="connsiteY12" fmla="*/ 79531 h 190656"/>
                <a:gd name="connsiteX13" fmla="*/ 171 w 203433"/>
                <a:gd name="connsiteY13" fmla="*/ 156 h 190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03433" h="190656">
                  <a:moveTo>
                    <a:pt x="171" y="156"/>
                  </a:moveTo>
                  <a:cubicBezTo>
                    <a:pt x="3346" y="3860"/>
                    <a:pt x="46208" y="74768"/>
                    <a:pt x="63671" y="101756"/>
                  </a:cubicBezTo>
                  <a:cubicBezTo>
                    <a:pt x="81134" y="128744"/>
                    <a:pt x="100184" y="159435"/>
                    <a:pt x="104946" y="162081"/>
                  </a:cubicBezTo>
                  <a:cubicBezTo>
                    <a:pt x="109708" y="164727"/>
                    <a:pt x="82192" y="112869"/>
                    <a:pt x="92246" y="117631"/>
                  </a:cubicBezTo>
                  <a:cubicBezTo>
                    <a:pt x="102300" y="122394"/>
                    <a:pt x="165271" y="190656"/>
                    <a:pt x="165271" y="190656"/>
                  </a:cubicBezTo>
                  <a:lnTo>
                    <a:pt x="143046" y="168431"/>
                  </a:lnTo>
                  <a:cubicBezTo>
                    <a:pt x="139342" y="163669"/>
                    <a:pt x="132992" y="166314"/>
                    <a:pt x="143046" y="162081"/>
                  </a:cubicBezTo>
                  <a:cubicBezTo>
                    <a:pt x="153100" y="157848"/>
                    <a:pt x="205488" y="146735"/>
                    <a:pt x="203371" y="143031"/>
                  </a:cubicBezTo>
                  <a:cubicBezTo>
                    <a:pt x="201254" y="139327"/>
                    <a:pt x="151513" y="142502"/>
                    <a:pt x="130346" y="139856"/>
                  </a:cubicBezTo>
                  <a:cubicBezTo>
                    <a:pt x="109179" y="137210"/>
                    <a:pt x="95421" y="129802"/>
                    <a:pt x="76371" y="127156"/>
                  </a:cubicBezTo>
                  <a:cubicBezTo>
                    <a:pt x="57321" y="124510"/>
                    <a:pt x="18163" y="124510"/>
                    <a:pt x="16046" y="123981"/>
                  </a:cubicBezTo>
                  <a:cubicBezTo>
                    <a:pt x="13929" y="123452"/>
                    <a:pt x="58909" y="131389"/>
                    <a:pt x="63671" y="123981"/>
                  </a:cubicBezTo>
                  <a:cubicBezTo>
                    <a:pt x="68434" y="116573"/>
                    <a:pt x="50442" y="99639"/>
                    <a:pt x="44621" y="79531"/>
                  </a:cubicBezTo>
                  <a:cubicBezTo>
                    <a:pt x="38800" y="59423"/>
                    <a:pt x="-3004" y="-3548"/>
                    <a:pt x="171" y="15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39" name="フリーフォーム 1038">
              <a:extLst>
                <a:ext uri="{FF2B5EF4-FFF2-40B4-BE49-F238E27FC236}">
                  <a16:creationId xmlns:a16="http://schemas.microsoft.com/office/drawing/2014/main" id="{AC2E32A5-18C9-F415-0BA4-61AF25491256}"/>
                </a:ext>
              </a:extLst>
            </p:cNvPr>
            <p:cNvSpPr/>
            <p:nvPr/>
          </p:nvSpPr>
          <p:spPr>
            <a:xfrm>
              <a:off x="5356174" y="3143242"/>
              <a:ext cx="88978" cy="171571"/>
            </a:xfrm>
            <a:custGeom>
              <a:avLst/>
              <a:gdLst>
                <a:gd name="connsiteX0" fmla="*/ 51 w 88978"/>
                <a:gd name="connsiteY0" fmla="*/ 8 h 171571"/>
                <a:gd name="connsiteX1" fmla="*/ 54026 w 88978"/>
                <a:gd name="connsiteY1" fmla="*/ 117483 h 171571"/>
                <a:gd name="connsiteX2" fmla="*/ 88951 w 88978"/>
                <a:gd name="connsiteY2" fmla="*/ 117483 h 171571"/>
                <a:gd name="connsiteX3" fmla="*/ 60376 w 88978"/>
                <a:gd name="connsiteY3" fmla="*/ 136533 h 171571"/>
                <a:gd name="connsiteX4" fmla="*/ 9576 w 88978"/>
                <a:gd name="connsiteY4" fmla="*/ 171458 h 171571"/>
                <a:gd name="connsiteX5" fmla="*/ 60376 w 88978"/>
                <a:gd name="connsiteY5" fmla="*/ 123833 h 171571"/>
                <a:gd name="connsiteX6" fmla="*/ 57201 w 88978"/>
                <a:gd name="connsiteY6" fmla="*/ 47633 h 171571"/>
                <a:gd name="connsiteX7" fmla="*/ 44501 w 88978"/>
                <a:gd name="connsiteY7" fmla="*/ 123833 h 171571"/>
                <a:gd name="connsiteX8" fmla="*/ 51 w 88978"/>
                <a:gd name="connsiteY8" fmla="*/ 8 h 1715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8978" h="171571">
                  <a:moveTo>
                    <a:pt x="51" y="8"/>
                  </a:moveTo>
                  <a:cubicBezTo>
                    <a:pt x="1639" y="-1050"/>
                    <a:pt x="39209" y="97904"/>
                    <a:pt x="54026" y="117483"/>
                  </a:cubicBezTo>
                  <a:cubicBezTo>
                    <a:pt x="68843" y="137062"/>
                    <a:pt x="87893" y="114308"/>
                    <a:pt x="88951" y="117483"/>
                  </a:cubicBezTo>
                  <a:cubicBezTo>
                    <a:pt x="90009" y="120658"/>
                    <a:pt x="60376" y="136533"/>
                    <a:pt x="60376" y="136533"/>
                  </a:cubicBezTo>
                  <a:cubicBezTo>
                    <a:pt x="47147" y="145529"/>
                    <a:pt x="9576" y="173575"/>
                    <a:pt x="9576" y="171458"/>
                  </a:cubicBezTo>
                  <a:cubicBezTo>
                    <a:pt x="9576" y="169341"/>
                    <a:pt x="52439" y="144471"/>
                    <a:pt x="60376" y="123833"/>
                  </a:cubicBezTo>
                  <a:cubicBezTo>
                    <a:pt x="68314" y="103196"/>
                    <a:pt x="59847" y="47633"/>
                    <a:pt x="57201" y="47633"/>
                  </a:cubicBezTo>
                  <a:cubicBezTo>
                    <a:pt x="54555" y="47633"/>
                    <a:pt x="55084" y="132829"/>
                    <a:pt x="44501" y="123833"/>
                  </a:cubicBezTo>
                  <a:cubicBezTo>
                    <a:pt x="33918" y="114837"/>
                    <a:pt x="-1537" y="1066"/>
                    <a:pt x="51" y="8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40" name="フリーフォーム 1039">
              <a:extLst>
                <a:ext uri="{FF2B5EF4-FFF2-40B4-BE49-F238E27FC236}">
                  <a16:creationId xmlns:a16="http://schemas.microsoft.com/office/drawing/2014/main" id="{48BB6E01-4706-8DAF-DEFB-695F4AE06636}"/>
                </a:ext>
              </a:extLst>
            </p:cNvPr>
            <p:cNvSpPr/>
            <p:nvPr/>
          </p:nvSpPr>
          <p:spPr>
            <a:xfrm>
              <a:off x="5316652" y="3111458"/>
              <a:ext cx="62680" cy="219122"/>
            </a:xfrm>
            <a:custGeom>
              <a:avLst/>
              <a:gdLst>
                <a:gd name="connsiteX0" fmla="*/ 7823 w 62680"/>
                <a:gd name="connsiteY0" fmla="*/ 42 h 219122"/>
                <a:gd name="connsiteX1" fmla="*/ 4648 w 62680"/>
                <a:gd name="connsiteY1" fmla="*/ 107992 h 219122"/>
                <a:gd name="connsiteX2" fmla="*/ 7823 w 62680"/>
                <a:gd name="connsiteY2" fmla="*/ 104817 h 219122"/>
                <a:gd name="connsiteX3" fmla="*/ 61798 w 62680"/>
                <a:gd name="connsiteY3" fmla="*/ 174667 h 219122"/>
                <a:gd name="connsiteX4" fmla="*/ 42748 w 62680"/>
                <a:gd name="connsiteY4" fmla="*/ 174667 h 219122"/>
                <a:gd name="connsiteX5" fmla="*/ 61798 w 62680"/>
                <a:gd name="connsiteY5" fmla="*/ 219117 h 219122"/>
                <a:gd name="connsiteX6" fmla="*/ 10998 w 62680"/>
                <a:gd name="connsiteY6" fmla="*/ 177842 h 219122"/>
                <a:gd name="connsiteX7" fmla="*/ 36398 w 62680"/>
                <a:gd name="connsiteY7" fmla="*/ 190542 h 219122"/>
                <a:gd name="connsiteX8" fmla="*/ 4648 w 62680"/>
                <a:gd name="connsiteY8" fmla="*/ 149267 h 219122"/>
                <a:gd name="connsiteX9" fmla="*/ 42748 w 62680"/>
                <a:gd name="connsiteY9" fmla="*/ 168317 h 219122"/>
                <a:gd name="connsiteX10" fmla="*/ 20523 w 62680"/>
                <a:gd name="connsiteY10" fmla="*/ 142917 h 219122"/>
                <a:gd name="connsiteX11" fmla="*/ 1473 w 62680"/>
                <a:gd name="connsiteY11" fmla="*/ 107992 h 219122"/>
                <a:gd name="connsiteX12" fmla="*/ 61798 w 62680"/>
                <a:gd name="connsiteY12" fmla="*/ 155617 h 219122"/>
                <a:gd name="connsiteX13" fmla="*/ 26873 w 62680"/>
                <a:gd name="connsiteY13" fmla="*/ 117517 h 219122"/>
                <a:gd name="connsiteX14" fmla="*/ 14173 w 62680"/>
                <a:gd name="connsiteY14" fmla="*/ 95292 h 219122"/>
                <a:gd name="connsiteX15" fmla="*/ 7823 w 62680"/>
                <a:gd name="connsiteY15" fmla="*/ 42 h 219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62680" h="219122">
                  <a:moveTo>
                    <a:pt x="7823" y="42"/>
                  </a:moveTo>
                  <a:cubicBezTo>
                    <a:pt x="6235" y="2159"/>
                    <a:pt x="4648" y="107992"/>
                    <a:pt x="4648" y="107992"/>
                  </a:cubicBezTo>
                  <a:cubicBezTo>
                    <a:pt x="4648" y="125454"/>
                    <a:pt x="-1702" y="93705"/>
                    <a:pt x="7823" y="104817"/>
                  </a:cubicBezTo>
                  <a:cubicBezTo>
                    <a:pt x="17348" y="115930"/>
                    <a:pt x="61798" y="174667"/>
                    <a:pt x="61798" y="174667"/>
                  </a:cubicBezTo>
                  <a:cubicBezTo>
                    <a:pt x="67619" y="186309"/>
                    <a:pt x="42748" y="167259"/>
                    <a:pt x="42748" y="174667"/>
                  </a:cubicBezTo>
                  <a:cubicBezTo>
                    <a:pt x="42748" y="182075"/>
                    <a:pt x="67090" y="218588"/>
                    <a:pt x="61798" y="219117"/>
                  </a:cubicBezTo>
                  <a:cubicBezTo>
                    <a:pt x="56506" y="219646"/>
                    <a:pt x="15231" y="182604"/>
                    <a:pt x="10998" y="177842"/>
                  </a:cubicBezTo>
                  <a:cubicBezTo>
                    <a:pt x="6765" y="173080"/>
                    <a:pt x="37456" y="195304"/>
                    <a:pt x="36398" y="190542"/>
                  </a:cubicBezTo>
                  <a:cubicBezTo>
                    <a:pt x="35340" y="185780"/>
                    <a:pt x="3590" y="152971"/>
                    <a:pt x="4648" y="149267"/>
                  </a:cubicBezTo>
                  <a:cubicBezTo>
                    <a:pt x="5706" y="145563"/>
                    <a:pt x="40102" y="169375"/>
                    <a:pt x="42748" y="168317"/>
                  </a:cubicBezTo>
                  <a:cubicBezTo>
                    <a:pt x="45394" y="167259"/>
                    <a:pt x="27402" y="152971"/>
                    <a:pt x="20523" y="142917"/>
                  </a:cubicBezTo>
                  <a:cubicBezTo>
                    <a:pt x="13644" y="132863"/>
                    <a:pt x="-5406" y="105875"/>
                    <a:pt x="1473" y="107992"/>
                  </a:cubicBezTo>
                  <a:cubicBezTo>
                    <a:pt x="8352" y="110109"/>
                    <a:pt x="57565" y="154030"/>
                    <a:pt x="61798" y="155617"/>
                  </a:cubicBezTo>
                  <a:cubicBezTo>
                    <a:pt x="66031" y="157204"/>
                    <a:pt x="34810" y="127571"/>
                    <a:pt x="26873" y="117517"/>
                  </a:cubicBezTo>
                  <a:cubicBezTo>
                    <a:pt x="18936" y="107463"/>
                    <a:pt x="16290" y="114342"/>
                    <a:pt x="14173" y="95292"/>
                  </a:cubicBezTo>
                  <a:cubicBezTo>
                    <a:pt x="12056" y="76242"/>
                    <a:pt x="9411" y="-2075"/>
                    <a:pt x="7823" y="42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41" name="フリーフォーム 1040">
              <a:extLst>
                <a:ext uri="{FF2B5EF4-FFF2-40B4-BE49-F238E27FC236}">
                  <a16:creationId xmlns:a16="http://schemas.microsoft.com/office/drawing/2014/main" id="{3BD4F9AC-452A-F2D8-A9A0-7CF3271545A4}"/>
                </a:ext>
              </a:extLst>
            </p:cNvPr>
            <p:cNvSpPr/>
            <p:nvPr/>
          </p:nvSpPr>
          <p:spPr>
            <a:xfrm>
              <a:off x="5597430" y="3035176"/>
              <a:ext cx="143167" cy="276349"/>
            </a:xfrm>
            <a:custGeom>
              <a:avLst/>
              <a:gdLst>
                <a:gd name="connsiteX0" fmla="*/ 95 w 143167"/>
                <a:gd name="connsiteY0" fmla="*/ 276349 h 276349"/>
                <a:gd name="connsiteX1" fmla="*/ 136620 w 143167"/>
                <a:gd name="connsiteY1" fmla="*/ 177924 h 276349"/>
                <a:gd name="connsiteX2" fmla="*/ 120745 w 143167"/>
                <a:gd name="connsiteY2" fmla="*/ 171574 h 276349"/>
                <a:gd name="connsiteX3" fmla="*/ 114395 w 143167"/>
                <a:gd name="connsiteY3" fmla="*/ 104899 h 276349"/>
                <a:gd name="connsiteX4" fmla="*/ 111220 w 143167"/>
                <a:gd name="connsiteY4" fmla="*/ 124 h 276349"/>
                <a:gd name="connsiteX5" fmla="*/ 104870 w 143167"/>
                <a:gd name="connsiteY5" fmla="*/ 127124 h 276349"/>
                <a:gd name="connsiteX6" fmla="*/ 114395 w 143167"/>
                <a:gd name="connsiteY6" fmla="*/ 177924 h 276349"/>
                <a:gd name="connsiteX7" fmla="*/ 95 w 143167"/>
                <a:gd name="connsiteY7" fmla="*/ 276349 h 2763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43167" h="276349">
                  <a:moveTo>
                    <a:pt x="95" y="276349"/>
                  </a:moveTo>
                  <a:cubicBezTo>
                    <a:pt x="3799" y="276349"/>
                    <a:pt x="116512" y="195386"/>
                    <a:pt x="136620" y="177924"/>
                  </a:cubicBezTo>
                  <a:cubicBezTo>
                    <a:pt x="156728" y="160462"/>
                    <a:pt x="124449" y="183745"/>
                    <a:pt x="120745" y="171574"/>
                  </a:cubicBezTo>
                  <a:cubicBezTo>
                    <a:pt x="117041" y="159403"/>
                    <a:pt x="115983" y="133474"/>
                    <a:pt x="114395" y="104899"/>
                  </a:cubicBezTo>
                  <a:cubicBezTo>
                    <a:pt x="112808" y="76324"/>
                    <a:pt x="112807" y="-3580"/>
                    <a:pt x="111220" y="124"/>
                  </a:cubicBezTo>
                  <a:cubicBezTo>
                    <a:pt x="109633" y="3828"/>
                    <a:pt x="104341" y="97491"/>
                    <a:pt x="104870" y="127124"/>
                  </a:cubicBezTo>
                  <a:cubicBezTo>
                    <a:pt x="105399" y="156757"/>
                    <a:pt x="127624" y="156228"/>
                    <a:pt x="114395" y="177924"/>
                  </a:cubicBezTo>
                  <a:cubicBezTo>
                    <a:pt x="101166" y="199620"/>
                    <a:pt x="-3609" y="276349"/>
                    <a:pt x="95" y="276349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42" name="フリーフォーム 1041">
              <a:extLst>
                <a:ext uri="{FF2B5EF4-FFF2-40B4-BE49-F238E27FC236}">
                  <a16:creationId xmlns:a16="http://schemas.microsoft.com/office/drawing/2014/main" id="{3F507737-5D81-8214-C4D6-9E5B72710B60}"/>
                </a:ext>
              </a:extLst>
            </p:cNvPr>
            <p:cNvSpPr/>
            <p:nvPr/>
          </p:nvSpPr>
          <p:spPr>
            <a:xfrm>
              <a:off x="5632401" y="2971688"/>
              <a:ext cx="165362" cy="333499"/>
            </a:xfrm>
            <a:custGeom>
              <a:avLst/>
              <a:gdLst>
                <a:gd name="connsiteX0" fmla="*/ 47674 w 165362"/>
                <a:gd name="connsiteY0" fmla="*/ 112 h 333499"/>
                <a:gd name="connsiteX1" fmla="*/ 85774 w 165362"/>
                <a:gd name="connsiteY1" fmla="*/ 120762 h 333499"/>
                <a:gd name="connsiteX2" fmla="*/ 92124 w 165362"/>
                <a:gd name="connsiteY2" fmla="*/ 216012 h 333499"/>
                <a:gd name="connsiteX3" fmla="*/ 104824 w 165362"/>
                <a:gd name="connsiteY3" fmla="*/ 187437 h 333499"/>
                <a:gd name="connsiteX4" fmla="*/ 107999 w 165362"/>
                <a:gd name="connsiteY4" fmla="*/ 273162 h 333499"/>
                <a:gd name="connsiteX5" fmla="*/ 104824 w 165362"/>
                <a:gd name="connsiteY5" fmla="*/ 254112 h 333499"/>
                <a:gd name="connsiteX6" fmla="*/ 49 w 165362"/>
                <a:gd name="connsiteY6" fmla="*/ 333487 h 333499"/>
                <a:gd name="connsiteX7" fmla="*/ 92124 w 165362"/>
                <a:gd name="connsiteY7" fmla="*/ 260462 h 333499"/>
                <a:gd name="connsiteX8" fmla="*/ 165149 w 165362"/>
                <a:gd name="connsiteY8" fmla="*/ 282687 h 333499"/>
                <a:gd name="connsiteX9" fmla="*/ 114349 w 165362"/>
                <a:gd name="connsiteY9" fmla="*/ 247762 h 333499"/>
                <a:gd name="connsiteX10" fmla="*/ 111174 w 165362"/>
                <a:gd name="connsiteY10" fmla="*/ 225537 h 333499"/>
                <a:gd name="connsiteX11" fmla="*/ 133399 w 165362"/>
                <a:gd name="connsiteY11" fmla="*/ 152512 h 333499"/>
                <a:gd name="connsiteX12" fmla="*/ 107999 w 165362"/>
                <a:gd name="connsiteY12" fmla="*/ 184262 h 333499"/>
                <a:gd name="connsiteX13" fmla="*/ 92124 w 165362"/>
                <a:gd name="connsiteY13" fmla="*/ 142987 h 333499"/>
                <a:gd name="connsiteX14" fmla="*/ 47674 w 165362"/>
                <a:gd name="connsiteY14" fmla="*/ 112 h 333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65362" h="333499">
                  <a:moveTo>
                    <a:pt x="47674" y="112"/>
                  </a:moveTo>
                  <a:cubicBezTo>
                    <a:pt x="46616" y="-3592"/>
                    <a:pt x="78366" y="84779"/>
                    <a:pt x="85774" y="120762"/>
                  </a:cubicBezTo>
                  <a:cubicBezTo>
                    <a:pt x="93182" y="156745"/>
                    <a:pt x="88949" y="204899"/>
                    <a:pt x="92124" y="216012"/>
                  </a:cubicBezTo>
                  <a:cubicBezTo>
                    <a:pt x="95299" y="227125"/>
                    <a:pt x="102178" y="177912"/>
                    <a:pt x="104824" y="187437"/>
                  </a:cubicBezTo>
                  <a:cubicBezTo>
                    <a:pt x="107470" y="196962"/>
                    <a:pt x="107999" y="262050"/>
                    <a:pt x="107999" y="273162"/>
                  </a:cubicBezTo>
                  <a:cubicBezTo>
                    <a:pt x="107999" y="284274"/>
                    <a:pt x="122816" y="244058"/>
                    <a:pt x="104824" y="254112"/>
                  </a:cubicBezTo>
                  <a:cubicBezTo>
                    <a:pt x="86832" y="264166"/>
                    <a:pt x="2166" y="332429"/>
                    <a:pt x="49" y="333487"/>
                  </a:cubicBezTo>
                  <a:cubicBezTo>
                    <a:pt x="-2068" y="334545"/>
                    <a:pt x="64607" y="268929"/>
                    <a:pt x="92124" y="260462"/>
                  </a:cubicBezTo>
                  <a:cubicBezTo>
                    <a:pt x="119641" y="251995"/>
                    <a:pt x="161445" y="284804"/>
                    <a:pt x="165149" y="282687"/>
                  </a:cubicBezTo>
                  <a:cubicBezTo>
                    <a:pt x="168853" y="280570"/>
                    <a:pt x="123345" y="257287"/>
                    <a:pt x="114349" y="247762"/>
                  </a:cubicBezTo>
                  <a:cubicBezTo>
                    <a:pt x="105353" y="238237"/>
                    <a:pt x="107999" y="241412"/>
                    <a:pt x="111174" y="225537"/>
                  </a:cubicBezTo>
                  <a:cubicBezTo>
                    <a:pt x="114349" y="209662"/>
                    <a:pt x="133928" y="159391"/>
                    <a:pt x="133399" y="152512"/>
                  </a:cubicBezTo>
                  <a:cubicBezTo>
                    <a:pt x="132870" y="145633"/>
                    <a:pt x="114878" y="185849"/>
                    <a:pt x="107999" y="184262"/>
                  </a:cubicBezTo>
                  <a:cubicBezTo>
                    <a:pt x="101120" y="182675"/>
                    <a:pt x="101120" y="169445"/>
                    <a:pt x="92124" y="142987"/>
                  </a:cubicBezTo>
                  <a:cubicBezTo>
                    <a:pt x="83128" y="116529"/>
                    <a:pt x="48732" y="3816"/>
                    <a:pt x="47674" y="112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43" name="フリーフォーム 1042">
              <a:extLst>
                <a:ext uri="{FF2B5EF4-FFF2-40B4-BE49-F238E27FC236}">
                  <a16:creationId xmlns:a16="http://schemas.microsoft.com/office/drawing/2014/main" id="{3933C427-880F-526F-C0C0-6A50CE7C1DD4}"/>
                </a:ext>
              </a:extLst>
            </p:cNvPr>
            <p:cNvSpPr/>
            <p:nvPr/>
          </p:nvSpPr>
          <p:spPr>
            <a:xfrm>
              <a:off x="5714682" y="3063617"/>
              <a:ext cx="90777" cy="247944"/>
            </a:xfrm>
            <a:custGeom>
              <a:avLst/>
              <a:gdLst>
                <a:gd name="connsiteX0" fmla="*/ 47943 w 90777"/>
                <a:gd name="connsiteY0" fmla="*/ 258 h 247944"/>
                <a:gd name="connsiteX1" fmla="*/ 79693 w 90777"/>
                <a:gd name="connsiteY1" fmla="*/ 101858 h 247944"/>
                <a:gd name="connsiteX2" fmla="*/ 79693 w 90777"/>
                <a:gd name="connsiteY2" fmla="*/ 178058 h 247944"/>
                <a:gd name="connsiteX3" fmla="*/ 79693 w 90777"/>
                <a:gd name="connsiteY3" fmla="*/ 146308 h 247944"/>
                <a:gd name="connsiteX4" fmla="*/ 73343 w 90777"/>
                <a:gd name="connsiteY4" fmla="*/ 184408 h 247944"/>
                <a:gd name="connsiteX5" fmla="*/ 318 w 90777"/>
                <a:gd name="connsiteY5" fmla="*/ 184408 h 247944"/>
                <a:gd name="connsiteX6" fmla="*/ 57468 w 90777"/>
                <a:gd name="connsiteY6" fmla="*/ 174883 h 247944"/>
                <a:gd name="connsiteX7" fmla="*/ 318 w 90777"/>
                <a:gd name="connsiteY7" fmla="*/ 247908 h 247944"/>
                <a:gd name="connsiteX8" fmla="*/ 89218 w 90777"/>
                <a:gd name="connsiteY8" fmla="*/ 184408 h 247944"/>
                <a:gd name="connsiteX9" fmla="*/ 57468 w 90777"/>
                <a:gd name="connsiteY9" fmla="*/ 162183 h 247944"/>
                <a:gd name="connsiteX10" fmla="*/ 63818 w 90777"/>
                <a:gd name="connsiteY10" fmla="*/ 136783 h 247944"/>
                <a:gd name="connsiteX11" fmla="*/ 32068 w 90777"/>
                <a:gd name="connsiteY11" fmla="*/ 152658 h 247944"/>
                <a:gd name="connsiteX12" fmla="*/ 70168 w 90777"/>
                <a:gd name="connsiteY12" fmla="*/ 133608 h 247944"/>
                <a:gd name="connsiteX13" fmla="*/ 47943 w 90777"/>
                <a:gd name="connsiteY13" fmla="*/ 258 h 247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0777" h="247944">
                  <a:moveTo>
                    <a:pt x="47943" y="258"/>
                  </a:moveTo>
                  <a:cubicBezTo>
                    <a:pt x="49530" y="-5034"/>
                    <a:pt x="74401" y="72225"/>
                    <a:pt x="79693" y="101858"/>
                  </a:cubicBezTo>
                  <a:cubicBezTo>
                    <a:pt x="84985" y="131491"/>
                    <a:pt x="79693" y="178058"/>
                    <a:pt x="79693" y="178058"/>
                  </a:cubicBezTo>
                  <a:cubicBezTo>
                    <a:pt x="79693" y="185466"/>
                    <a:pt x="80751" y="145250"/>
                    <a:pt x="79693" y="146308"/>
                  </a:cubicBezTo>
                  <a:cubicBezTo>
                    <a:pt x="78635" y="147366"/>
                    <a:pt x="86572" y="178058"/>
                    <a:pt x="73343" y="184408"/>
                  </a:cubicBezTo>
                  <a:cubicBezTo>
                    <a:pt x="60114" y="190758"/>
                    <a:pt x="2964" y="185996"/>
                    <a:pt x="318" y="184408"/>
                  </a:cubicBezTo>
                  <a:cubicBezTo>
                    <a:pt x="-2328" y="182821"/>
                    <a:pt x="57468" y="164300"/>
                    <a:pt x="57468" y="174883"/>
                  </a:cubicBezTo>
                  <a:cubicBezTo>
                    <a:pt x="57468" y="185466"/>
                    <a:pt x="-4974" y="246321"/>
                    <a:pt x="318" y="247908"/>
                  </a:cubicBezTo>
                  <a:cubicBezTo>
                    <a:pt x="5610" y="249495"/>
                    <a:pt x="79693" y="198695"/>
                    <a:pt x="89218" y="184408"/>
                  </a:cubicBezTo>
                  <a:cubicBezTo>
                    <a:pt x="98743" y="170121"/>
                    <a:pt x="61701" y="170120"/>
                    <a:pt x="57468" y="162183"/>
                  </a:cubicBezTo>
                  <a:cubicBezTo>
                    <a:pt x="53235" y="154246"/>
                    <a:pt x="68051" y="138370"/>
                    <a:pt x="63818" y="136783"/>
                  </a:cubicBezTo>
                  <a:cubicBezTo>
                    <a:pt x="59585" y="135196"/>
                    <a:pt x="32068" y="152658"/>
                    <a:pt x="32068" y="152658"/>
                  </a:cubicBezTo>
                  <a:cubicBezTo>
                    <a:pt x="33126" y="152129"/>
                    <a:pt x="68581" y="153716"/>
                    <a:pt x="70168" y="133608"/>
                  </a:cubicBezTo>
                  <a:cubicBezTo>
                    <a:pt x="71756" y="113500"/>
                    <a:pt x="46356" y="5550"/>
                    <a:pt x="47943" y="258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44" name="フリーフォーム 1043">
              <a:extLst>
                <a:ext uri="{FF2B5EF4-FFF2-40B4-BE49-F238E27FC236}">
                  <a16:creationId xmlns:a16="http://schemas.microsoft.com/office/drawing/2014/main" id="{89ECD6F0-F3C9-F390-A830-11DDC975E054}"/>
                </a:ext>
              </a:extLst>
            </p:cNvPr>
            <p:cNvSpPr/>
            <p:nvPr/>
          </p:nvSpPr>
          <p:spPr>
            <a:xfrm>
              <a:off x="5387893" y="2892052"/>
              <a:ext cx="111268" cy="302067"/>
            </a:xfrm>
            <a:custGeom>
              <a:avLst/>
              <a:gdLst>
                <a:gd name="connsiteX0" fmla="*/ 73107 w 111268"/>
                <a:gd name="connsiteY0" fmla="*/ 373 h 302067"/>
                <a:gd name="connsiteX1" fmla="*/ 28657 w 111268"/>
                <a:gd name="connsiteY1" fmla="*/ 171823 h 302067"/>
                <a:gd name="connsiteX2" fmla="*/ 38182 w 111268"/>
                <a:gd name="connsiteY2" fmla="*/ 194048 h 302067"/>
                <a:gd name="connsiteX3" fmla="*/ 28657 w 111268"/>
                <a:gd name="connsiteY3" fmla="*/ 174998 h 302067"/>
                <a:gd name="connsiteX4" fmla="*/ 111207 w 111268"/>
                <a:gd name="connsiteY4" fmla="*/ 301998 h 302067"/>
                <a:gd name="connsiteX5" fmla="*/ 41357 w 111268"/>
                <a:gd name="connsiteY5" fmla="*/ 190873 h 302067"/>
                <a:gd name="connsiteX6" fmla="*/ 82 w 111268"/>
                <a:gd name="connsiteY6" fmla="*/ 57523 h 302067"/>
                <a:gd name="connsiteX7" fmla="*/ 31832 w 111268"/>
                <a:gd name="connsiteY7" fmla="*/ 124198 h 302067"/>
                <a:gd name="connsiteX8" fmla="*/ 73107 w 111268"/>
                <a:gd name="connsiteY8" fmla="*/ 373 h 302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1268" h="302067">
                  <a:moveTo>
                    <a:pt x="73107" y="373"/>
                  </a:moveTo>
                  <a:cubicBezTo>
                    <a:pt x="72578" y="8311"/>
                    <a:pt x="34478" y="139544"/>
                    <a:pt x="28657" y="171823"/>
                  </a:cubicBezTo>
                  <a:cubicBezTo>
                    <a:pt x="22836" y="204102"/>
                    <a:pt x="38182" y="193519"/>
                    <a:pt x="38182" y="194048"/>
                  </a:cubicBezTo>
                  <a:cubicBezTo>
                    <a:pt x="38182" y="194577"/>
                    <a:pt x="16486" y="157006"/>
                    <a:pt x="28657" y="174998"/>
                  </a:cubicBezTo>
                  <a:cubicBezTo>
                    <a:pt x="40828" y="192990"/>
                    <a:pt x="109090" y="299352"/>
                    <a:pt x="111207" y="301998"/>
                  </a:cubicBezTo>
                  <a:cubicBezTo>
                    <a:pt x="113324" y="304644"/>
                    <a:pt x="59878" y="231619"/>
                    <a:pt x="41357" y="190873"/>
                  </a:cubicBezTo>
                  <a:cubicBezTo>
                    <a:pt x="22836" y="150127"/>
                    <a:pt x="1669" y="68635"/>
                    <a:pt x="82" y="57523"/>
                  </a:cubicBezTo>
                  <a:cubicBezTo>
                    <a:pt x="-1505" y="46411"/>
                    <a:pt x="20190" y="134781"/>
                    <a:pt x="31832" y="124198"/>
                  </a:cubicBezTo>
                  <a:cubicBezTo>
                    <a:pt x="43474" y="113615"/>
                    <a:pt x="73636" y="-7565"/>
                    <a:pt x="73107" y="373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45" name="フリーフォーム 1044">
              <a:extLst>
                <a:ext uri="{FF2B5EF4-FFF2-40B4-BE49-F238E27FC236}">
                  <a16:creationId xmlns:a16="http://schemas.microsoft.com/office/drawing/2014/main" id="{E636501F-E698-DFC4-B785-8A4E9F305024}"/>
                </a:ext>
              </a:extLst>
            </p:cNvPr>
            <p:cNvSpPr/>
            <p:nvPr/>
          </p:nvSpPr>
          <p:spPr>
            <a:xfrm>
              <a:off x="5530805" y="2669778"/>
              <a:ext cx="123891" cy="421504"/>
            </a:xfrm>
            <a:custGeom>
              <a:avLst/>
              <a:gdLst>
                <a:gd name="connsiteX0" fmla="*/ 28620 w 123891"/>
                <a:gd name="connsiteY0" fmla="*/ 397 h 421504"/>
                <a:gd name="connsiteX1" fmla="*/ 82595 w 123891"/>
                <a:gd name="connsiteY1" fmla="*/ 146447 h 421504"/>
                <a:gd name="connsiteX2" fmla="*/ 69895 w 123891"/>
                <a:gd name="connsiteY2" fmla="*/ 311547 h 421504"/>
                <a:gd name="connsiteX3" fmla="*/ 69895 w 123891"/>
                <a:gd name="connsiteY3" fmla="*/ 254397 h 421504"/>
                <a:gd name="connsiteX4" fmla="*/ 3220 w 123891"/>
                <a:gd name="connsiteY4" fmla="*/ 416322 h 421504"/>
                <a:gd name="connsiteX5" fmla="*/ 22270 w 123891"/>
                <a:gd name="connsiteY5" fmla="*/ 384572 h 421504"/>
                <a:gd name="connsiteX6" fmla="*/ 123870 w 123891"/>
                <a:gd name="connsiteY6" fmla="*/ 416322 h 421504"/>
                <a:gd name="connsiteX7" fmla="*/ 31795 w 123891"/>
                <a:gd name="connsiteY7" fmla="*/ 368697 h 421504"/>
                <a:gd name="connsiteX8" fmla="*/ 73070 w 123891"/>
                <a:gd name="connsiteY8" fmla="*/ 298847 h 421504"/>
                <a:gd name="connsiteX9" fmla="*/ 120695 w 123891"/>
                <a:gd name="connsiteY9" fmla="*/ 149622 h 421504"/>
                <a:gd name="connsiteX10" fmla="*/ 79420 w 123891"/>
                <a:gd name="connsiteY10" fmla="*/ 200422 h 421504"/>
                <a:gd name="connsiteX11" fmla="*/ 57195 w 123891"/>
                <a:gd name="connsiteY11" fmla="*/ 111522 h 421504"/>
                <a:gd name="connsiteX12" fmla="*/ 15920 w 123891"/>
                <a:gd name="connsiteY12" fmla="*/ 79772 h 421504"/>
                <a:gd name="connsiteX13" fmla="*/ 63545 w 123891"/>
                <a:gd name="connsiteY13" fmla="*/ 101997 h 421504"/>
                <a:gd name="connsiteX14" fmla="*/ 28620 w 123891"/>
                <a:gd name="connsiteY14" fmla="*/ 397 h 421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3891" h="421504">
                  <a:moveTo>
                    <a:pt x="28620" y="397"/>
                  </a:moveTo>
                  <a:cubicBezTo>
                    <a:pt x="31795" y="7805"/>
                    <a:pt x="75716" y="94589"/>
                    <a:pt x="82595" y="146447"/>
                  </a:cubicBezTo>
                  <a:cubicBezTo>
                    <a:pt x="89474" y="198305"/>
                    <a:pt x="72012" y="293555"/>
                    <a:pt x="69895" y="311547"/>
                  </a:cubicBezTo>
                  <a:cubicBezTo>
                    <a:pt x="67778" y="329539"/>
                    <a:pt x="81007" y="236935"/>
                    <a:pt x="69895" y="254397"/>
                  </a:cubicBezTo>
                  <a:cubicBezTo>
                    <a:pt x="58783" y="271859"/>
                    <a:pt x="11157" y="394626"/>
                    <a:pt x="3220" y="416322"/>
                  </a:cubicBezTo>
                  <a:cubicBezTo>
                    <a:pt x="-4717" y="438018"/>
                    <a:pt x="2162" y="384572"/>
                    <a:pt x="22270" y="384572"/>
                  </a:cubicBezTo>
                  <a:cubicBezTo>
                    <a:pt x="42378" y="384572"/>
                    <a:pt x="122283" y="418968"/>
                    <a:pt x="123870" y="416322"/>
                  </a:cubicBezTo>
                  <a:cubicBezTo>
                    <a:pt x="125458" y="413676"/>
                    <a:pt x="40262" y="388276"/>
                    <a:pt x="31795" y="368697"/>
                  </a:cubicBezTo>
                  <a:cubicBezTo>
                    <a:pt x="23328" y="349118"/>
                    <a:pt x="58253" y="335359"/>
                    <a:pt x="73070" y="298847"/>
                  </a:cubicBezTo>
                  <a:cubicBezTo>
                    <a:pt x="87887" y="262335"/>
                    <a:pt x="119637" y="166026"/>
                    <a:pt x="120695" y="149622"/>
                  </a:cubicBezTo>
                  <a:cubicBezTo>
                    <a:pt x="121753" y="133218"/>
                    <a:pt x="90003" y="206772"/>
                    <a:pt x="79420" y="200422"/>
                  </a:cubicBezTo>
                  <a:cubicBezTo>
                    <a:pt x="68837" y="194072"/>
                    <a:pt x="67778" y="131630"/>
                    <a:pt x="57195" y="111522"/>
                  </a:cubicBezTo>
                  <a:cubicBezTo>
                    <a:pt x="46612" y="91414"/>
                    <a:pt x="14862" y="81360"/>
                    <a:pt x="15920" y="79772"/>
                  </a:cubicBezTo>
                  <a:cubicBezTo>
                    <a:pt x="16978" y="78184"/>
                    <a:pt x="59841" y="112580"/>
                    <a:pt x="63545" y="101997"/>
                  </a:cubicBezTo>
                  <a:cubicBezTo>
                    <a:pt x="67249" y="91414"/>
                    <a:pt x="25445" y="-7011"/>
                    <a:pt x="28620" y="39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46" name="フリーフォーム 1045">
              <a:extLst>
                <a:ext uri="{FF2B5EF4-FFF2-40B4-BE49-F238E27FC236}">
                  <a16:creationId xmlns:a16="http://schemas.microsoft.com/office/drawing/2014/main" id="{35341194-5501-7164-979C-3F04620181DF}"/>
                </a:ext>
              </a:extLst>
            </p:cNvPr>
            <p:cNvSpPr/>
            <p:nvPr/>
          </p:nvSpPr>
          <p:spPr>
            <a:xfrm>
              <a:off x="5384918" y="2485925"/>
              <a:ext cx="46390" cy="488310"/>
            </a:xfrm>
            <a:custGeom>
              <a:avLst/>
              <a:gdLst>
                <a:gd name="connsiteX0" fmla="*/ 3057 w 46390"/>
                <a:gd name="connsiteY0" fmla="*/ 100 h 488310"/>
                <a:gd name="connsiteX1" fmla="*/ 3057 w 46390"/>
                <a:gd name="connsiteY1" fmla="*/ 371575 h 488310"/>
                <a:gd name="connsiteX2" fmla="*/ 3057 w 46390"/>
                <a:gd name="connsiteY2" fmla="*/ 282675 h 488310"/>
                <a:gd name="connsiteX3" fmla="*/ 44332 w 46390"/>
                <a:gd name="connsiteY3" fmla="*/ 485875 h 488310"/>
                <a:gd name="connsiteX4" fmla="*/ 37982 w 46390"/>
                <a:gd name="connsiteY4" fmla="*/ 387450 h 488310"/>
                <a:gd name="connsiteX5" fmla="*/ 18932 w 46390"/>
                <a:gd name="connsiteY5" fmla="*/ 276325 h 488310"/>
                <a:gd name="connsiteX6" fmla="*/ 6232 w 46390"/>
                <a:gd name="connsiteY6" fmla="*/ 333475 h 488310"/>
                <a:gd name="connsiteX7" fmla="*/ 3057 w 46390"/>
                <a:gd name="connsiteY7" fmla="*/ 100 h 488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6390" h="488310">
                  <a:moveTo>
                    <a:pt x="3057" y="100"/>
                  </a:moveTo>
                  <a:cubicBezTo>
                    <a:pt x="2528" y="6450"/>
                    <a:pt x="3057" y="371575"/>
                    <a:pt x="3057" y="371575"/>
                  </a:cubicBezTo>
                  <a:cubicBezTo>
                    <a:pt x="3057" y="418671"/>
                    <a:pt x="-3822" y="263625"/>
                    <a:pt x="3057" y="282675"/>
                  </a:cubicBezTo>
                  <a:cubicBezTo>
                    <a:pt x="9936" y="301725"/>
                    <a:pt x="38511" y="468413"/>
                    <a:pt x="44332" y="485875"/>
                  </a:cubicBezTo>
                  <a:cubicBezTo>
                    <a:pt x="50153" y="503337"/>
                    <a:pt x="42215" y="422375"/>
                    <a:pt x="37982" y="387450"/>
                  </a:cubicBezTo>
                  <a:cubicBezTo>
                    <a:pt x="33749" y="352525"/>
                    <a:pt x="24224" y="285321"/>
                    <a:pt x="18932" y="276325"/>
                  </a:cubicBezTo>
                  <a:cubicBezTo>
                    <a:pt x="13640" y="267329"/>
                    <a:pt x="7820" y="376867"/>
                    <a:pt x="6232" y="333475"/>
                  </a:cubicBezTo>
                  <a:cubicBezTo>
                    <a:pt x="4645" y="290083"/>
                    <a:pt x="3586" y="-6250"/>
                    <a:pt x="3057" y="10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47" name="フリーフォーム 1046">
              <a:extLst>
                <a:ext uri="{FF2B5EF4-FFF2-40B4-BE49-F238E27FC236}">
                  <a16:creationId xmlns:a16="http://schemas.microsoft.com/office/drawing/2014/main" id="{7E49C50E-6706-38F8-97A7-9D2F94214FDE}"/>
                </a:ext>
              </a:extLst>
            </p:cNvPr>
            <p:cNvSpPr/>
            <p:nvPr/>
          </p:nvSpPr>
          <p:spPr>
            <a:xfrm>
              <a:off x="5384525" y="3247926"/>
              <a:ext cx="251389" cy="74823"/>
            </a:xfrm>
            <a:custGeom>
              <a:avLst/>
              <a:gdLst>
                <a:gd name="connsiteX0" fmla="*/ 275 w 251389"/>
                <a:gd name="connsiteY0" fmla="*/ 69949 h 74823"/>
                <a:gd name="connsiteX1" fmla="*/ 70125 w 251389"/>
                <a:gd name="connsiteY1" fmla="*/ 35024 h 74823"/>
                <a:gd name="connsiteX2" fmla="*/ 171725 w 251389"/>
                <a:gd name="connsiteY2" fmla="*/ 73124 h 74823"/>
                <a:gd name="connsiteX3" fmla="*/ 251100 w 251389"/>
                <a:gd name="connsiteY3" fmla="*/ 66774 h 74823"/>
                <a:gd name="connsiteX4" fmla="*/ 200300 w 251389"/>
                <a:gd name="connsiteY4" fmla="*/ 54074 h 74823"/>
                <a:gd name="connsiteX5" fmla="*/ 178075 w 251389"/>
                <a:gd name="connsiteY5" fmla="*/ 57249 h 74823"/>
                <a:gd name="connsiteX6" fmla="*/ 66950 w 251389"/>
                <a:gd name="connsiteY6" fmla="*/ 99 h 74823"/>
                <a:gd name="connsiteX7" fmla="*/ 181250 w 251389"/>
                <a:gd name="connsiteY7" fmla="*/ 73124 h 74823"/>
                <a:gd name="connsiteX8" fmla="*/ 95525 w 251389"/>
                <a:gd name="connsiteY8" fmla="*/ 25499 h 74823"/>
                <a:gd name="connsiteX9" fmla="*/ 275 w 251389"/>
                <a:gd name="connsiteY9" fmla="*/ 69949 h 74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51389" h="74823">
                  <a:moveTo>
                    <a:pt x="275" y="69949"/>
                  </a:moveTo>
                  <a:cubicBezTo>
                    <a:pt x="-3958" y="71536"/>
                    <a:pt x="41550" y="34495"/>
                    <a:pt x="70125" y="35024"/>
                  </a:cubicBezTo>
                  <a:cubicBezTo>
                    <a:pt x="98700" y="35553"/>
                    <a:pt x="141563" y="67832"/>
                    <a:pt x="171725" y="73124"/>
                  </a:cubicBezTo>
                  <a:cubicBezTo>
                    <a:pt x="201887" y="78416"/>
                    <a:pt x="246338" y="69949"/>
                    <a:pt x="251100" y="66774"/>
                  </a:cubicBezTo>
                  <a:cubicBezTo>
                    <a:pt x="255862" y="63599"/>
                    <a:pt x="200300" y="54074"/>
                    <a:pt x="200300" y="54074"/>
                  </a:cubicBezTo>
                  <a:cubicBezTo>
                    <a:pt x="188129" y="52487"/>
                    <a:pt x="200300" y="66245"/>
                    <a:pt x="178075" y="57249"/>
                  </a:cubicBezTo>
                  <a:cubicBezTo>
                    <a:pt x="155850" y="48253"/>
                    <a:pt x="66421" y="-2547"/>
                    <a:pt x="66950" y="99"/>
                  </a:cubicBezTo>
                  <a:cubicBezTo>
                    <a:pt x="67479" y="2745"/>
                    <a:pt x="176488" y="68891"/>
                    <a:pt x="181250" y="73124"/>
                  </a:cubicBezTo>
                  <a:cubicBezTo>
                    <a:pt x="186012" y="77357"/>
                    <a:pt x="125687" y="27086"/>
                    <a:pt x="95525" y="25499"/>
                  </a:cubicBezTo>
                  <a:cubicBezTo>
                    <a:pt x="65363" y="23912"/>
                    <a:pt x="4508" y="68362"/>
                    <a:pt x="275" y="69949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48" name="フリーフォーム 1047">
              <a:extLst>
                <a:ext uri="{FF2B5EF4-FFF2-40B4-BE49-F238E27FC236}">
                  <a16:creationId xmlns:a16="http://schemas.microsoft.com/office/drawing/2014/main" id="{661EFFC0-C719-025F-C03A-A13685989D43}"/>
                </a:ext>
              </a:extLst>
            </p:cNvPr>
            <p:cNvSpPr/>
            <p:nvPr/>
          </p:nvSpPr>
          <p:spPr>
            <a:xfrm>
              <a:off x="5651212" y="3200311"/>
              <a:ext cx="95640" cy="108057"/>
            </a:xfrm>
            <a:custGeom>
              <a:avLst/>
              <a:gdLst>
                <a:gd name="connsiteX0" fmla="*/ 28863 w 95640"/>
                <a:gd name="connsiteY0" fmla="*/ 89 h 108057"/>
                <a:gd name="connsiteX1" fmla="*/ 76488 w 95640"/>
                <a:gd name="connsiteY1" fmla="*/ 57239 h 108057"/>
                <a:gd name="connsiteX2" fmla="*/ 63788 w 95640"/>
                <a:gd name="connsiteY2" fmla="*/ 88989 h 108057"/>
                <a:gd name="connsiteX3" fmla="*/ 288 w 95640"/>
                <a:gd name="connsiteY3" fmla="*/ 108039 h 108057"/>
                <a:gd name="connsiteX4" fmla="*/ 92363 w 95640"/>
                <a:gd name="connsiteY4" fmla="*/ 85814 h 108057"/>
                <a:gd name="connsiteX5" fmla="*/ 70138 w 95640"/>
                <a:gd name="connsiteY5" fmla="*/ 44539 h 108057"/>
                <a:gd name="connsiteX6" fmla="*/ 28863 w 95640"/>
                <a:gd name="connsiteY6" fmla="*/ 89 h 108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5640" h="108057">
                  <a:moveTo>
                    <a:pt x="28863" y="89"/>
                  </a:moveTo>
                  <a:cubicBezTo>
                    <a:pt x="29921" y="2206"/>
                    <a:pt x="70667" y="42422"/>
                    <a:pt x="76488" y="57239"/>
                  </a:cubicBezTo>
                  <a:cubicBezTo>
                    <a:pt x="82309" y="72056"/>
                    <a:pt x="76488" y="80522"/>
                    <a:pt x="63788" y="88989"/>
                  </a:cubicBezTo>
                  <a:cubicBezTo>
                    <a:pt x="51088" y="97456"/>
                    <a:pt x="-4475" y="108568"/>
                    <a:pt x="288" y="108039"/>
                  </a:cubicBezTo>
                  <a:cubicBezTo>
                    <a:pt x="5050" y="107510"/>
                    <a:pt x="80721" y="96397"/>
                    <a:pt x="92363" y="85814"/>
                  </a:cubicBezTo>
                  <a:cubicBezTo>
                    <a:pt x="104005" y="75231"/>
                    <a:pt x="81780" y="55122"/>
                    <a:pt x="70138" y="44539"/>
                  </a:cubicBezTo>
                  <a:cubicBezTo>
                    <a:pt x="58496" y="33956"/>
                    <a:pt x="27805" y="-2028"/>
                    <a:pt x="28863" y="89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49" name="フリーフォーム 1048">
              <a:extLst>
                <a:ext uri="{FF2B5EF4-FFF2-40B4-BE49-F238E27FC236}">
                  <a16:creationId xmlns:a16="http://schemas.microsoft.com/office/drawing/2014/main" id="{2F2D6A45-B3CA-3696-4438-7F927BC0511D}"/>
                </a:ext>
              </a:extLst>
            </p:cNvPr>
            <p:cNvSpPr/>
            <p:nvPr/>
          </p:nvSpPr>
          <p:spPr>
            <a:xfrm>
              <a:off x="5375244" y="3270146"/>
              <a:ext cx="173203" cy="63673"/>
            </a:xfrm>
            <a:custGeom>
              <a:avLst/>
              <a:gdLst>
                <a:gd name="connsiteX0" fmla="*/ 31 w 173203"/>
                <a:gd name="connsiteY0" fmla="*/ 47729 h 63673"/>
                <a:gd name="connsiteX1" fmla="*/ 85756 w 173203"/>
                <a:gd name="connsiteY1" fmla="*/ 19154 h 63673"/>
                <a:gd name="connsiteX2" fmla="*/ 171481 w 173203"/>
                <a:gd name="connsiteY2" fmla="*/ 63604 h 63673"/>
                <a:gd name="connsiteX3" fmla="*/ 139731 w 173203"/>
                <a:gd name="connsiteY3" fmla="*/ 28679 h 63673"/>
                <a:gd name="connsiteX4" fmla="*/ 98456 w 173203"/>
                <a:gd name="connsiteY4" fmla="*/ 104 h 63673"/>
                <a:gd name="connsiteX5" fmla="*/ 114331 w 173203"/>
                <a:gd name="connsiteY5" fmla="*/ 19154 h 63673"/>
                <a:gd name="connsiteX6" fmla="*/ 82581 w 173203"/>
                <a:gd name="connsiteY6" fmla="*/ 22329 h 63673"/>
                <a:gd name="connsiteX7" fmla="*/ 95281 w 173203"/>
                <a:gd name="connsiteY7" fmla="*/ 12804 h 63673"/>
                <a:gd name="connsiteX8" fmla="*/ 31 w 173203"/>
                <a:gd name="connsiteY8" fmla="*/ 47729 h 63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3203" h="63673">
                  <a:moveTo>
                    <a:pt x="31" y="47729"/>
                  </a:moveTo>
                  <a:cubicBezTo>
                    <a:pt x="-1557" y="48787"/>
                    <a:pt x="57181" y="16508"/>
                    <a:pt x="85756" y="19154"/>
                  </a:cubicBezTo>
                  <a:cubicBezTo>
                    <a:pt x="114331" y="21800"/>
                    <a:pt x="162485" y="62017"/>
                    <a:pt x="171481" y="63604"/>
                  </a:cubicBezTo>
                  <a:cubicBezTo>
                    <a:pt x="180477" y="65191"/>
                    <a:pt x="151902" y="39262"/>
                    <a:pt x="139731" y="28679"/>
                  </a:cubicBezTo>
                  <a:cubicBezTo>
                    <a:pt x="127560" y="18096"/>
                    <a:pt x="98456" y="104"/>
                    <a:pt x="98456" y="104"/>
                  </a:cubicBezTo>
                  <a:cubicBezTo>
                    <a:pt x="94223" y="-1483"/>
                    <a:pt x="116977" y="15450"/>
                    <a:pt x="114331" y="19154"/>
                  </a:cubicBezTo>
                  <a:cubicBezTo>
                    <a:pt x="111685" y="22858"/>
                    <a:pt x="82581" y="22329"/>
                    <a:pt x="82581" y="22329"/>
                  </a:cubicBezTo>
                  <a:cubicBezTo>
                    <a:pt x="79406" y="21271"/>
                    <a:pt x="105864" y="9629"/>
                    <a:pt x="95281" y="12804"/>
                  </a:cubicBezTo>
                  <a:cubicBezTo>
                    <a:pt x="84698" y="15979"/>
                    <a:pt x="1619" y="46671"/>
                    <a:pt x="31" y="47729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50" name="フリーフォーム 1049">
              <a:extLst>
                <a:ext uri="{FF2B5EF4-FFF2-40B4-BE49-F238E27FC236}">
                  <a16:creationId xmlns:a16="http://schemas.microsoft.com/office/drawing/2014/main" id="{B1F4522E-CB56-0EE8-67DB-03BF9B5D2D5A}"/>
                </a:ext>
              </a:extLst>
            </p:cNvPr>
            <p:cNvSpPr/>
            <p:nvPr/>
          </p:nvSpPr>
          <p:spPr>
            <a:xfrm>
              <a:off x="5298601" y="3051077"/>
              <a:ext cx="34010" cy="275110"/>
            </a:xfrm>
            <a:custGeom>
              <a:avLst/>
              <a:gdLst>
                <a:gd name="connsiteX0" fmla="*/ 25874 w 34010"/>
                <a:gd name="connsiteY0" fmla="*/ 98 h 275110"/>
                <a:gd name="connsiteX1" fmla="*/ 9999 w 34010"/>
                <a:gd name="connsiteY1" fmla="*/ 174723 h 275110"/>
                <a:gd name="connsiteX2" fmla="*/ 32224 w 34010"/>
                <a:gd name="connsiteY2" fmla="*/ 273148 h 275110"/>
                <a:gd name="connsiteX3" fmla="*/ 29049 w 34010"/>
                <a:gd name="connsiteY3" fmla="*/ 231873 h 275110"/>
                <a:gd name="connsiteX4" fmla="*/ 474 w 34010"/>
                <a:gd name="connsiteY4" fmla="*/ 130273 h 275110"/>
                <a:gd name="connsiteX5" fmla="*/ 13174 w 34010"/>
                <a:gd name="connsiteY5" fmla="*/ 149323 h 275110"/>
                <a:gd name="connsiteX6" fmla="*/ 25874 w 34010"/>
                <a:gd name="connsiteY6" fmla="*/ 98 h 2751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4010" h="275110">
                  <a:moveTo>
                    <a:pt x="25874" y="98"/>
                  </a:moveTo>
                  <a:cubicBezTo>
                    <a:pt x="25345" y="4331"/>
                    <a:pt x="8941" y="129215"/>
                    <a:pt x="9999" y="174723"/>
                  </a:cubicBezTo>
                  <a:cubicBezTo>
                    <a:pt x="11057" y="220231"/>
                    <a:pt x="29049" y="263623"/>
                    <a:pt x="32224" y="273148"/>
                  </a:cubicBezTo>
                  <a:cubicBezTo>
                    <a:pt x="35399" y="282673"/>
                    <a:pt x="34341" y="255686"/>
                    <a:pt x="29049" y="231873"/>
                  </a:cubicBezTo>
                  <a:cubicBezTo>
                    <a:pt x="23757" y="208060"/>
                    <a:pt x="3120" y="144031"/>
                    <a:pt x="474" y="130273"/>
                  </a:cubicBezTo>
                  <a:cubicBezTo>
                    <a:pt x="-2172" y="116515"/>
                    <a:pt x="6824" y="169960"/>
                    <a:pt x="13174" y="149323"/>
                  </a:cubicBezTo>
                  <a:cubicBezTo>
                    <a:pt x="19524" y="128686"/>
                    <a:pt x="26403" y="-4135"/>
                    <a:pt x="25874" y="98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51" name="フリーフォーム 1050">
              <a:extLst>
                <a:ext uri="{FF2B5EF4-FFF2-40B4-BE49-F238E27FC236}">
                  <a16:creationId xmlns:a16="http://schemas.microsoft.com/office/drawing/2014/main" id="{57111225-CBA4-5BD0-FA77-A956F33ECF31}"/>
                </a:ext>
              </a:extLst>
            </p:cNvPr>
            <p:cNvSpPr/>
            <p:nvPr/>
          </p:nvSpPr>
          <p:spPr>
            <a:xfrm>
              <a:off x="5721350" y="3028908"/>
              <a:ext cx="92198" cy="143611"/>
            </a:xfrm>
            <a:custGeom>
              <a:avLst/>
              <a:gdLst>
                <a:gd name="connsiteX0" fmla="*/ 92075 w 92198"/>
                <a:gd name="connsiteY0" fmla="*/ 98467 h 143611"/>
                <a:gd name="connsiteX1" fmla="*/ 53975 w 92198"/>
                <a:gd name="connsiteY1" fmla="*/ 44492 h 143611"/>
                <a:gd name="connsiteX2" fmla="*/ 34925 w 92198"/>
                <a:gd name="connsiteY2" fmla="*/ 66717 h 143611"/>
                <a:gd name="connsiteX3" fmla="*/ 19050 w 92198"/>
                <a:gd name="connsiteY3" fmla="*/ 142917 h 143611"/>
                <a:gd name="connsiteX4" fmla="*/ 22225 w 92198"/>
                <a:gd name="connsiteY4" fmla="*/ 98467 h 143611"/>
                <a:gd name="connsiteX5" fmla="*/ 0 w 92198"/>
                <a:gd name="connsiteY5" fmla="*/ 42 h 143611"/>
                <a:gd name="connsiteX6" fmla="*/ 22225 w 92198"/>
                <a:gd name="connsiteY6" fmla="*/ 85767 h 143611"/>
                <a:gd name="connsiteX7" fmla="*/ 38100 w 92198"/>
                <a:gd name="connsiteY7" fmla="*/ 57192 h 143611"/>
                <a:gd name="connsiteX8" fmla="*/ 92075 w 92198"/>
                <a:gd name="connsiteY8" fmla="*/ 98467 h 143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2198" h="143611">
                  <a:moveTo>
                    <a:pt x="92075" y="98467"/>
                  </a:moveTo>
                  <a:cubicBezTo>
                    <a:pt x="94721" y="96350"/>
                    <a:pt x="53975" y="44492"/>
                    <a:pt x="53975" y="44492"/>
                  </a:cubicBezTo>
                  <a:cubicBezTo>
                    <a:pt x="44450" y="39200"/>
                    <a:pt x="40746" y="50313"/>
                    <a:pt x="34925" y="66717"/>
                  </a:cubicBezTo>
                  <a:cubicBezTo>
                    <a:pt x="29104" y="83121"/>
                    <a:pt x="21167" y="137625"/>
                    <a:pt x="19050" y="142917"/>
                  </a:cubicBezTo>
                  <a:cubicBezTo>
                    <a:pt x="16933" y="148209"/>
                    <a:pt x="25400" y="122280"/>
                    <a:pt x="22225" y="98467"/>
                  </a:cubicBezTo>
                  <a:cubicBezTo>
                    <a:pt x="19050" y="74654"/>
                    <a:pt x="0" y="2159"/>
                    <a:pt x="0" y="42"/>
                  </a:cubicBezTo>
                  <a:cubicBezTo>
                    <a:pt x="0" y="-2075"/>
                    <a:pt x="15875" y="76242"/>
                    <a:pt x="22225" y="85767"/>
                  </a:cubicBezTo>
                  <a:cubicBezTo>
                    <a:pt x="28575" y="95292"/>
                    <a:pt x="28046" y="55605"/>
                    <a:pt x="38100" y="57192"/>
                  </a:cubicBezTo>
                  <a:cubicBezTo>
                    <a:pt x="48154" y="58779"/>
                    <a:pt x="89429" y="100584"/>
                    <a:pt x="92075" y="9846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52" name="フリーフォーム 1051">
              <a:extLst>
                <a:ext uri="{FF2B5EF4-FFF2-40B4-BE49-F238E27FC236}">
                  <a16:creationId xmlns:a16="http://schemas.microsoft.com/office/drawing/2014/main" id="{1EC0EF76-D526-F0FB-230E-141FF4271903}"/>
                </a:ext>
              </a:extLst>
            </p:cNvPr>
            <p:cNvSpPr/>
            <p:nvPr/>
          </p:nvSpPr>
          <p:spPr>
            <a:xfrm>
              <a:off x="5772064" y="3095625"/>
              <a:ext cx="38186" cy="159767"/>
            </a:xfrm>
            <a:custGeom>
              <a:avLst/>
              <a:gdLst>
                <a:gd name="connsiteX0" fmla="*/ 15961 w 38186"/>
                <a:gd name="connsiteY0" fmla="*/ 0 h 159767"/>
                <a:gd name="connsiteX1" fmla="*/ 35011 w 38186"/>
                <a:gd name="connsiteY1" fmla="*/ 66675 h 159767"/>
                <a:gd name="connsiteX2" fmla="*/ 86 w 38186"/>
                <a:gd name="connsiteY2" fmla="*/ 158750 h 159767"/>
                <a:gd name="connsiteX3" fmla="*/ 25486 w 38186"/>
                <a:gd name="connsiteY3" fmla="*/ 114300 h 159767"/>
                <a:gd name="connsiteX4" fmla="*/ 38186 w 38186"/>
                <a:gd name="connsiteY4" fmla="*/ 88900 h 159767"/>
                <a:gd name="connsiteX5" fmla="*/ 25486 w 38186"/>
                <a:gd name="connsiteY5" fmla="*/ 92075 h 159767"/>
                <a:gd name="connsiteX6" fmla="*/ 31836 w 38186"/>
                <a:gd name="connsiteY6" fmla="*/ 66675 h 159767"/>
                <a:gd name="connsiteX7" fmla="*/ 15961 w 38186"/>
                <a:gd name="connsiteY7" fmla="*/ 0 h 1597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186" h="159767">
                  <a:moveTo>
                    <a:pt x="15961" y="0"/>
                  </a:moveTo>
                  <a:cubicBezTo>
                    <a:pt x="16490" y="0"/>
                    <a:pt x="37657" y="40217"/>
                    <a:pt x="35011" y="66675"/>
                  </a:cubicBezTo>
                  <a:cubicBezTo>
                    <a:pt x="32365" y="93133"/>
                    <a:pt x="1674" y="150812"/>
                    <a:pt x="86" y="158750"/>
                  </a:cubicBezTo>
                  <a:cubicBezTo>
                    <a:pt x="-1502" y="166688"/>
                    <a:pt x="19136" y="125942"/>
                    <a:pt x="25486" y="114300"/>
                  </a:cubicBezTo>
                  <a:cubicBezTo>
                    <a:pt x="31836" y="102658"/>
                    <a:pt x="38186" y="88900"/>
                    <a:pt x="38186" y="88900"/>
                  </a:cubicBezTo>
                  <a:cubicBezTo>
                    <a:pt x="38186" y="85196"/>
                    <a:pt x="26544" y="95779"/>
                    <a:pt x="25486" y="92075"/>
                  </a:cubicBezTo>
                  <a:cubicBezTo>
                    <a:pt x="24428" y="88371"/>
                    <a:pt x="31836" y="79904"/>
                    <a:pt x="31836" y="66675"/>
                  </a:cubicBezTo>
                  <a:cubicBezTo>
                    <a:pt x="31836" y="53446"/>
                    <a:pt x="15432" y="0"/>
                    <a:pt x="15961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53" name="フリーフォーム 1052">
              <a:extLst>
                <a:ext uri="{FF2B5EF4-FFF2-40B4-BE49-F238E27FC236}">
                  <a16:creationId xmlns:a16="http://schemas.microsoft.com/office/drawing/2014/main" id="{FED35CA5-709A-AFCE-56C4-82703949E5D7}"/>
                </a:ext>
              </a:extLst>
            </p:cNvPr>
            <p:cNvSpPr/>
            <p:nvPr/>
          </p:nvSpPr>
          <p:spPr>
            <a:xfrm>
              <a:off x="5353010" y="2920883"/>
              <a:ext cx="78124" cy="253511"/>
            </a:xfrm>
            <a:custGeom>
              <a:avLst/>
              <a:gdLst>
                <a:gd name="connsiteX0" fmla="*/ 34965 w 78124"/>
                <a:gd name="connsiteY0" fmla="*/ 117 h 253511"/>
                <a:gd name="connsiteX1" fmla="*/ 15915 w 78124"/>
                <a:gd name="connsiteY1" fmla="*/ 123942 h 253511"/>
                <a:gd name="connsiteX2" fmla="*/ 76240 w 78124"/>
                <a:gd name="connsiteY2" fmla="*/ 247767 h 253511"/>
                <a:gd name="connsiteX3" fmla="*/ 57190 w 78124"/>
                <a:gd name="connsiteY3" fmla="*/ 231892 h 253511"/>
                <a:gd name="connsiteX4" fmla="*/ 40 w 78124"/>
                <a:gd name="connsiteY4" fmla="*/ 222367 h 253511"/>
                <a:gd name="connsiteX5" fmla="*/ 66715 w 78124"/>
                <a:gd name="connsiteY5" fmla="*/ 241417 h 253511"/>
                <a:gd name="connsiteX6" fmla="*/ 44490 w 78124"/>
                <a:gd name="connsiteY6" fmla="*/ 184267 h 253511"/>
                <a:gd name="connsiteX7" fmla="*/ 25440 w 78124"/>
                <a:gd name="connsiteY7" fmla="*/ 158867 h 253511"/>
                <a:gd name="connsiteX8" fmla="*/ 63540 w 78124"/>
                <a:gd name="connsiteY8" fmla="*/ 216017 h 253511"/>
                <a:gd name="connsiteX9" fmla="*/ 34965 w 78124"/>
                <a:gd name="connsiteY9" fmla="*/ 136642 h 253511"/>
                <a:gd name="connsiteX10" fmla="*/ 44490 w 78124"/>
                <a:gd name="connsiteY10" fmla="*/ 89017 h 253511"/>
                <a:gd name="connsiteX11" fmla="*/ 31790 w 78124"/>
                <a:gd name="connsiteY11" fmla="*/ 142992 h 253511"/>
                <a:gd name="connsiteX12" fmla="*/ 25440 w 78124"/>
                <a:gd name="connsiteY12" fmla="*/ 101717 h 253511"/>
                <a:gd name="connsiteX13" fmla="*/ 34965 w 78124"/>
                <a:gd name="connsiteY13" fmla="*/ 117 h 2535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8124" h="253511">
                  <a:moveTo>
                    <a:pt x="34965" y="117"/>
                  </a:moveTo>
                  <a:cubicBezTo>
                    <a:pt x="33378" y="3821"/>
                    <a:pt x="9036" y="82667"/>
                    <a:pt x="15915" y="123942"/>
                  </a:cubicBezTo>
                  <a:cubicBezTo>
                    <a:pt x="22794" y="165217"/>
                    <a:pt x="76240" y="247767"/>
                    <a:pt x="76240" y="247767"/>
                  </a:cubicBezTo>
                  <a:cubicBezTo>
                    <a:pt x="83119" y="265759"/>
                    <a:pt x="69890" y="236125"/>
                    <a:pt x="57190" y="231892"/>
                  </a:cubicBezTo>
                  <a:cubicBezTo>
                    <a:pt x="44490" y="227659"/>
                    <a:pt x="-1547" y="220780"/>
                    <a:pt x="40" y="222367"/>
                  </a:cubicBezTo>
                  <a:cubicBezTo>
                    <a:pt x="1627" y="223954"/>
                    <a:pt x="59307" y="247767"/>
                    <a:pt x="66715" y="241417"/>
                  </a:cubicBezTo>
                  <a:cubicBezTo>
                    <a:pt x="74123" y="235067"/>
                    <a:pt x="51369" y="198025"/>
                    <a:pt x="44490" y="184267"/>
                  </a:cubicBezTo>
                  <a:cubicBezTo>
                    <a:pt x="37611" y="170509"/>
                    <a:pt x="22265" y="153575"/>
                    <a:pt x="25440" y="158867"/>
                  </a:cubicBezTo>
                  <a:cubicBezTo>
                    <a:pt x="28615" y="164159"/>
                    <a:pt x="61953" y="219721"/>
                    <a:pt x="63540" y="216017"/>
                  </a:cubicBezTo>
                  <a:cubicBezTo>
                    <a:pt x="65127" y="212313"/>
                    <a:pt x="38140" y="157809"/>
                    <a:pt x="34965" y="136642"/>
                  </a:cubicBezTo>
                  <a:cubicBezTo>
                    <a:pt x="31790" y="115475"/>
                    <a:pt x="45019" y="87959"/>
                    <a:pt x="44490" y="89017"/>
                  </a:cubicBezTo>
                  <a:cubicBezTo>
                    <a:pt x="43961" y="90075"/>
                    <a:pt x="34965" y="140875"/>
                    <a:pt x="31790" y="142992"/>
                  </a:cubicBezTo>
                  <a:cubicBezTo>
                    <a:pt x="28615" y="145109"/>
                    <a:pt x="26498" y="121825"/>
                    <a:pt x="25440" y="101717"/>
                  </a:cubicBezTo>
                  <a:cubicBezTo>
                    <a:pt x="24382" y="81609"/>
                    <a:pt x="36552" y="-3587"/>
                    <a:pt x="34965" y="11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54" name="フリーフォーム 1053">
              <a:extLst>
                <a:ext uri="{FF2B5EF4-FFF2-40B4-BE49-F238E27FC236}">
                  <a16:creationId xmlns:a16="http://schemas.microsoft.com/office/drawing/2014/main" id="{DFBF06BB-2B54-1191-D4DB-5F87F26996E3}"/>
                </a:ext>
              </a:extLst>
            </p:cNvPr>
            <p:cNvSpPr/>
            <p:nvPr/>
          </p:nvSpPr>
          <p:spPr>
            <a:xfrm>
              <a:off x="5590653" y="3362293"/>
              <a:ext cx="38749" cy="108143"/>
            </a:xfrm>
            <a:custGeom>
              <a:avLst/>
              <a:gdLst>
                <a:gd name="connsiteX0" fmla="*/ 38622 w 38749"/>
                <a:gd name="connsiteY0" fmla="*/ 32 h 108143"/>
                <a:gd name="connsiteX1" fmla="*/ 13222 w 38749"/>
                <a:gd name="connsiteY1" fmla="*/ 73057 h 108143"/>
                <a:gd name="connsiteX2" fmla="*/ 22747 w 38749"/>
                <a:gd name="connsiteY2" fmla="*/ 107982 h 108143"/>
                <a:gd name="connsiteX3" fmla="*/ 13222 w 38749"/>
                <a:gd name="connsiteY3" fmla="*/ 60357 h 108143"/>
                <a:gd name="connsiteX4" fmla="*/ 522 w 38749"/>
                <a:gd name="connsiteY4" fmla="*/ 63532 h 108143"/>
                <a:gd name="connsiteX5" fmla="*/ 38622 w 38749"/>
                <a:gd name="connsiteY5" fmla="*/ 32 h 108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8749" h="108143">
                  <a:moveTo>
                    <a:pt x="38622" y="32"/>
                  </a:moveTo>
                  <a:cubicBezTo>
                    <a:pt x="40739" y="1620"/>
                    <a:pt x="15868" y="55065"/>
                    <a:pt x="13222" y="73057"/>
                  </a:cubicBezTo>
                  <a:cubicBezTo>
                    <a:pt x="10576" y="91049"/>
                    <a:pt x="22747" y="110099"/>
                    <a:pt x="22747" y="107982"/>
                  </a:cubicBezTo>
                  <a:cubicBezTo>
                    <a:pt x="22747" y="105865"/>
                    <a:pt x="16926" y="67765"/>
                    <a:pt x="13222" y="60357"/>
                  </a:cubicBezTo>
                  <a:cubicBezTo>
                    <a:pt x="9518" y="52949"/>
                    <a:pt x="-2653" y="71470"/>
                    <a:pt x="522" y="63532"/>
                  </a:cubicBezTo>
                  <a:cubicBezTo>
                    <a:pt x="3697" y="55594"/>
                    <a:pt x="36505" y="-1556"/>
                    <a:pt x="38622" y="32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55" name="フリーフォーム 1054">
              <a:extLst>
                <a:ext uri="{FF2B5EF4-FFF2-40B4-BE49-F238E27FC236}">
                  <a16:creationId xmlns:a16="http://schemas.microsoft.com/office/drawing/2014/main" id="{658F1B94-37AA-B6CE-3A4C-7FC8CEFF7A25}"/>
                </a:ext>
              </a:extLst>
            </p:cNvPr>
            <p:cNvSpPr/>
            <p:nvPr/>
          </p:nvSpPr>
          <p:spPr>
            <a:xfrm>
              <a:off x="5476516" y="3333708"/>
              <a:ext cx="105284" cy="160477"/>
            </a:xfrm>
            <a:custGeom>
              <a:avLst/>
              <a:gdLst>
                <a:gd name="connsiteX0" fmla="*/ 82909 w 105284"/>
                <a:gd name="connsiteY0" fmla="*/ 42 h 160477"/>
                <a:gd name="connsiteX1" fmla="*/ 35284 w 105284"/>
                <a:gd name="connsiteY1" fmla="*/ 101642 h 160477"/>
                <a:gd name="connsiteX2" fmla="*/ 76559 w 105284"/>
                <a:gd name="connsiteY2" fmla="*/ 152442 h 160477"/>
                <a:gd name="connsiteX3" fmla="*/ 101959 w 105284"/>
                <a:gd name="connsiteY3" fmla="*/ 158792 h 160477"/>
                <a:gd name="connsiteX4" fmla="*/ 359 w 105284"/>
                <a:gd name="connsiteY4" fmla="*/ 158792 h 160477"/>
                <a:gd name="connsiteX5" fmla="*/ 67034 w 105284"/>
                <a:gd name="connsiteY5" fmla="*/ 155617 h 160477"/>
                <a:gd name="connsiteX6" fmla="*/ 35284 w 105284"/>
                <a:gd name="connsiteY6" fmla="*/ 104817 h 160477"/>
                <a:gd name="connsiteX7" fmla="*/ 25759 w 105284"/>
                <a:gd name="connsiteY7" fmla="*/ 98467 h 160477"/>
                <a:gd name="connsiteX8" fmla="*/ 28934 w 105284"/>
                <a:gd name="connsiteY8" fmla="*/ 114342 h 160477"/>
                <a:gd name="connsiteX9" fmla="*/ 82909 w 105284"/>
                <a:gd name="connsiteY9" fmla="*/ 42 h 1604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5284" h="160477">
                  <a:moveTo>
                    <a:pt x="82909" y="42"/>
                  </a:moveTo>
                  <a:cubicBezTo>
                    <a:pt x="83967" y="-2075"/>
                    <a:pt x="36342" y="76242"/>
                    <a:pt x="35284" y="101642"/>
                  </a:cubicBezTo>
                  <a:cubicBezTo>
                    <a:pt x="34226" y="127042"/>
                    <a:pt x="65446" y="142917"/>
                    <a:pt x="76559" y="152442"/>
                  </a:cubicBezTo>
                  <a:cubicBezTo>
                    <a:pt x="87672" y="161967"/>
                    <a:pt x="114659" y="157734"/>
                    <a:pt x="101959" y="158792"/>
                  </a:cubicBezTo>
                  <a:cubicBezTo>
                    <a:pt x="89259" y="159850"/>
                    <a:pt x="6180" y="159321"/>
                    <a:pt x="359" y="158792"/>
                  </a:cubicBezTo>
                  <a:cubicBezTo>
                    <a:pt x="-5462" y="158263"/>
                    <a:pt x="61213" y="164613"/>
                    <a:pt x="67034" y="155617"/>
                  </a:cubicBezTo>
                  <a:cubicBezTo>
                    <a:pt x="72855" y="146621"/>
                    <a:pt x="35284" y="104817"/>
                    <a:pt x="35284" y="104817"/>
                  </a:cubicBezTo>
                  <a:cubicBezTo>
                    <a:pt x="28405" y="95292"/>
                    <a:pt x="26817" y="96879"/>
                    <a:pt x="25759" y="98467"/>
                  </a:cubicBezTo>
                  <a:cubicBezTo>
                    <a:pt x="24701" y="100055"/>
                    <a:pt x="22584" y="128630"/>
                    <a:pt x="28934" y="114342"/>
                  </a:cubicBezTo>
                  <a:cubicBezTo>
                    <a:pt x="35284" y="100054"/>
                    <a:pt x="81851" y="2159"/>
                    <a:pt x="82909" y="42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56" name="フリーフォーム 1055">
              <a:extLst>
                <a:ext uri="{FF2B5EF4-FFF2-40B4-BE49-F238E27FC236}">
                  <a16:creationId xmlns:a16="http://schemas.microsoft.com/office/drawing/2014/main" id="{A0FE4A31-B90A-4E6F-415C-781BBA0CB6BA}"/>
                </a:ext>
              </a:extLst>
            </p:cNvPr>
            <p:cNvSpPr/>
            <p:nvPr/>
          </p:nvSpPr>
          <p:spPr>
            <a:xfrm>
              <a:off x="5654565" y="3346335"/>
              <a:ext cx="12810" cy="117784"/>
            </a:xfrm>
            <a:custGeom>
              <a:avLst/>
              <a:gdLst>
                <a:gd name="connsiteX0" fmla="*/ 110 w 12810"/>
                <a:gd name="connsiteY0" fmla="*/ 115 h 117784"/>
                <a:gd name="connsiteX1" fmla="*/ 6460 w 12810"/>
                <a:gd name="connsiteY1" fmla="*/ 60440 h 117784"/>
                <a:gd name="connsiteX2" fmla="*/ 3285 w 12810"/>
                <a:gd name="connsiteY2" fmla="*/ 117590 h 117784"/>
                <a:gd name="connsiteX3" fmla="*/ 12810 w 12810"/>
                <a:gd name="connsiteY3" fmla="*/ 76315 h 117784"/>
                <a:gd name="connsiteX4" fmla="*/ 110 w 12810"/>
                <a:gd name="connsiteY4" fmla="*/ 115 h 117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10" h="117784">
                  <a:moveTo>
                    <a:pt x="110" y="115"/>
                  </a:moveTo>
                  <a:cubicBezTo>
                    <a:pt x="-948" y="-2531"/>
                    <a:pt x="5931" y="40861"/>
                    <a:pt x="6460" y="60440"/>
                  </a:cubicBezTo>
                  <a:cubicBezTo>
                    <a:pt x="6989" y="80019"/>
                    <a:pt x="2227" y="114944"/>
                    <a:pt x="3285" y="117590"/>
                  </a:cubicBezTo>
                  <a:cubicBezTo>
                    <a:pt x="4343" y="120236"/>
                    <a:pt x="12810" y="95365"/>
                    <a:pt x="12810" y="76315"/>
                  </a:cubicBezTo>
                  <a:cubicBezTo>
                    <a:pt x="12810" y="57265"/>
                    <a:pt x="1168" y="2761"/>
                    <a:pt x="110" y="11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57" name="フリーフォーム 1056">
              <a:extLst>
                <a:ext uri="{FF2B5EF4-FFF2-40B4-BE49-F238E27FC236}">
                  <a16:creationId xmlns:a16="http://schemas.microsoft.com/office/drawing/2014/main" id="{35705AE7-39E4-D949-2AED-F9C7F9D705D4}"/>
                </a:ext>
              </a:extLst>
            </p:cNvPr>
            <p:cNvSpPr/>
            <p:nvPr/>
          </p:nvSpPr>
          <p:spPr>
            <a:xfrm>
              <a:off x="5469687" y="3358689"/>
              <a:ext cx="19900" cy="138590"/>
            </a:xfrm>
            <a:custGeom>
              <a:avLst/>
              <a:gdLst>
                <a:gd name="connsiteX0" fmla="*/ 19888 w 19900"/>
                <a:gd name="connsiteY0" fmla="*/ 461 h 138590"/>
                <a:gd name="connsiteX1" fmla="*/ 4013 w 19900"/>
                <a:gd name="connsiteY1" fmla="*/ 127461 h 138590"/>
                <a:gd name="connsiteX2" fmla="*/ 838 w 19900"/>
                <a:gd name="connsiteY2" fmla="*/ 127461 h 138590"/>
                <a:gd name="connsiteX3" fmla="*/ 838 w 19900"/>
                <a:gd name="connsiteY3" fmla="*/ 86186 h 138590"/>
                <a:gd name="connsiteX4" fmla="*/ 19888 w 19900"/>
                <a:gd name="connsiteY4" fmla="*/ 461 h 1385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900" h="138590">
                  <a:moveTo>
                    <a:pt x="19888" y="461"/>
                  </a:moveTo>
                  <a:cubicBezTo>
                    <a:pt x="20417" y="7340"/>
                    <a:pt x="4013" y="127461"/>
                    <a:pt x="4013" y="127461"/>
                  </a:cubicBezTo>
                  <a:cubicBezTo>
                    <a:pt x="838" y="148628"/>
                    <a:pt x="1367" y="134340"/>
                    <a:pt x="838" y="127461"/>
                  </a:cubicBezTo>
                  <a:cubicBezTo>
                    <a:pt x="309" y="120582"/>
                    <a:pt x="-749" y="106823"/>
                    <a:pt x="838" y="86186"/>
                  </a:cubicBezTo>
                  <a:cubicBezTo>
                    <a:pt x="2425" y="65549"/>
                    <a:pt x="19359" y="-6418"/>
                    <a:pt x="19888" y="461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58" name="フリーフォーム 1057">
              <a:extLst>
                <a:ext uri="{FF2B5EF4-FFF2-40B4-BE49-F238E27FC236}">
                  <a16:creationId xmlns:a16="http://schemas.microsoft.com/office/drawing/2014/main" id="{B27CADA6-E880-C614-E962-CFF2249A6270}"/>
                </a:ext>
              </a:extLst>
            </p:cNvPr>
            <p:cNvSpPr/>
            <p:nvPr/>
          </p:nvSpPr>
          <p:spPr>
            <a:xfrm>
              <a:off x="5572100" y="3333750"/>
              <a:ext cx="41323" cy="117475"/>
            </a:xfrm>
            <a:custGeom>
              <a:avLst/>
              <a:gdLst>
                <a:gd name="connsiteX0" fmla="*/ 41300 w 41323"/>
                <a:gd name="connsiteY0" fmla="*/ 0 h 117475"/>
                <a:gd name="connsiteX1" fmla="*/ 6375 w 41323"/>
                <a:gd name="connsiteY1" fmla="*/ 63500 h 117475"/>
                <a:gd name="connsiteX2" fmla="*/ 31775 w 41323"/>
                <a:gd name="connsiteY2" fmla="*/ 117475 h 117475"/>
                <a:gd name="connsiteX3" fmla="*/ 25 w 41323"/>
                <a:gd name="connsiteY3" fmla="*/ 63500 h 117475"/>
                <a:gd name="connsiteX4" fmla="*/ 41300 w 41323"/>
                <a:gd name="connsiteY4" fmla="*/ 0 h 117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323" h="117475">
                  <a:moveTo>
                    <a:pt x="41300" y="0"/>
                  </a:moveTo>
                  <a:cubicBezTo>
                    <a:pt x="42358" y="0"/>
                    <a:pt x="7962" y="43921"/>
                    <a:pt x="6375" y="63500"/>
                  </a:cubicBezTo>
                  <a:cubicBezTo>
                    <a:pt x="4788" y="83079"/>
                    <a:pt x="32833" y="117475"/>
                    <a:pt x="31775" y="117475"/>
                  </a:cubicBezTo>
                  <a:cubicBezTo>
                    <a:pt x="30717" y="117475"/>
                    <a:pt x="-1033" y="86783"/>
                    <a:pt x="25" y="63500"/>
                  </a:cubicBezTo>
                  <a:cubicBezTo>
                    <a:pt x="1083" y="40217"/>
                    <a:pt x="40242" y="0"/>
                    <a:pt x="41300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59" name="フリーフォーム 1058">
              <a:extLst>
                <a:ext uri="{FF2B5EF4-FFF2-40B4-BE49-F238E27FC236}">
                  <a16:creationId xmlns:a16="http://schemas.microsoft.com/office/drawing/2014/main" id="{31A1C1FA-9A0F-0223-5EDD-732E4F14A4C7}"/>
                </a:ext>
              </a:extLst>
            </p:cNvPr>
            <p:cNvSpPr/>
            <p:nvPr/>
          </p:nvSpPr>
          <p:spPr>
            <a:xfrm>
              <a:off x="5677317" y="2352057"/>
              <a:ext cx="56781" cy="183048"/>
            </a:xfrm>
            <a:custGeom>
              <a:avLst/>
              <a:gdLst>
                <a:gd name="connsiteX0" fmla="*/ 56733 w 56781"/>
                <a:gd name="connsiteY0" fmla="*/ 618 h 183048"/>
                <a:gd name="connsiteX1" fmla="*/ 2758 w 56781"/>
                <a:gd name="connsiteY1" fmla="*/ 178418 h 183048"/>
                <a:gd name="connsiteX2" fmla="*/ 12283 w 56781"/>
                <a:gd name="connsiteY2" fmla="*/ 121268 h 183048"/>
                <a:gd name="connsiteX3" fmla="*/ 56733 w 56781"/>
                <a:gd name="connsiteY3" fmla="*/ 618 h 1830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6781" h="183048">
                  <a:moveTo>
                    <a:pt x="56733" y="618"/>
                  </a:moveTo>
                  <a:cubicBezTo>
                    <a:pt x="55145" y="10143"/>
                    <a:pt x="10166" y="158310"/>
                    <a:pt x="2758" y="178418"/>
                  </a:cubicBezTo>
                  <a:cubicBezTo>
                    <a:pt x="-4650" y="198526"/>
                    <a:pt x="4346" y="148255"/>
                    <a:pt x="12283" y="121268"/>
                  </a:cubicBezTo>
                  <a:cubicBezTo>
                    <a:pt x="20220" y="94281"/>
                    <a:pt x="58321" y="-8907"/>
                    <a:pt x="56733" y="618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60" name="フリーフォーム 1059">
              <a:extLst>
                <a:ext uri="{FF2B5EF4-FFF2-40B4-BE49-F238E27FC236}">
                  <a16:creationId xmlns:a16="http://schemas.microsoft.com/office/drawing/2014/main" id="{8C6DB53D-5BFB-E55C-FD7E-0D0C0AB17543}"/>
                </a:ext>
              </a:extLst>
            </p:cNvPr>
            <p:cNvSpPr/>
            <p:nvPr/>
          </p:nvSpPr>
          <p:spPr>
            <a:xfrm>
              <a:off x="5578470" y="2381126"/>
              <a:ext cx="73036" cy="165272"/>
            </a:xfrm>
            <a:custGeom>
              <a:avLst/>
              <a:gdLst>
                <a:gd name="connsiteX0" fmla="*/ 69855 w 73036"/>
                <a:gd name="connsiteY0" fmla="*/ 124 h 165272"/>
                <a:gd name="connsiteX1" fmla="*/ 60330 w 73036"/>
                <a:gd name="connsiteY1" fmla="*/ 82674 h 165272"/>
                <a:gd name="connsiteX2" fmla="*/ 41280 w 73036"/>
                <a:gd name="connsiteY2" fmla="*/ 165224 h 165272"/>
                <a:gd name="connsiteX3" fmla="*/ 73030 w 73036"/>
                <a:gd name="connsiteY3" fmla="*/ 95374 h 165272"/>
                <a:gd name="connsiteX4" fmla="*/ 38105 w 73036"/>
                <a:gd name="connsiteY4" fmla="*/ 142999 h 165272"/>
                <a:gd name="connsiteX5" fmla="*/ 41280 w 73036"/>
                <a:gd name="connsiteY5" fmla="*/ 108074 h 165272"/>
                <a:gd name="connsiteX6" fmla="*/ 5 w 73036"/>
                <a:gd name="connsiteY6" fmla="*/ 50924 h 165272"/>
                <a:gd name="connsiteX7" fmla="*/ 44455 w 73036"/>
                <a:gd name="connsiteY7" fmla="*/ 101724 h 165272"/>
                <a:gd name="connsiteX8" fmla="*/ 69855 w 73036"/>
                <a:gd name="connsiteY8" fmla="*/ 124 h 1652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3036" h="165272">
                  <a:moveTo>
                    <a:pt x="69855" y="124"/>
                  </a:moveTo>
                  <a:cubicBezTo>
                    <a:pt x="72501" y="-3051"/>
                    <a:pt x="65092" y="55157"/>
                    <a:pt x="60330" y="82674"/>
                  </a:cubicBezTo>
                  <a:cubicBezTo>
                    <a:pt x="55568" y="110191"/>
                    <a:pt x="39163" y="163107"/>
                    <a:pt x="41280" y="165224"/>
                  </a:cubicBezTo>
                  <a:cubicBezTo>
                    <a:pt x="43397" y="167341"/>
                    <a:pt x="73559" y="99078"/>
                    <a:pt x="73030" y="95374"/>
                  </a:cubicBezTo>
                  <a:cubicBezTo>
                    <a:pt x="72501" y="91670"/>
                    <a:pt x="43397" y="140882"/>
                    <a:pt x="38105" y="142999"/>
                  </a:cubicBezTo>
                  <a:cubicBezTo>
                    <a:pt x="32813" y="145116"/>
                    <a:pt x="47630" y="123420"/>
                    <a:pt x="41280" y="108074"/>
                  </a:cubicBezTo>
                  <a:cubicBezTo>
                    <a:pt x="34930" y="92728"/>
                    <a:pt x="-524" y="51982"/>
                    <a:pt x="5" y="50924"/>
                  </a:cubicBezTo>
                  <a:cubicBezTo>
                    <a:pt x="534" y="49866"/>
                    <a:pt x="32813" y="105957"/>
                    <a:pt x="44455" y="101724"/>
                  </a:cubicBezTo>
                  <a:cubicBezTo>
                    <a:pt x="56097" y="97491"/>
                    <a:pt x="67209" y="3299"/>
                    <a:pt x="69855" y="12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61" name="フリーフォーム 1060">
              <a:extLst>
                <a:ext uri="{FF2B5EF4-FFF2-40B4-BE49-F238E27FC236}">
                  <a16:creationId xmlns:a16="http://schemas.microsoft.com/office/drawing/2014/main" id="{664E5B6D-7FA3-F4F0-2217-9D2DFEC35DFB}"/>
                </a:ext>
              </a:extLst>
            </p:cNvPr>
            <p:cNvSpPr/>
            <p:nvPr/>
          </p:nvSpPr>
          <p:spPr>
            <a:xfrm>
              <a:off x="5289417" y="2381166"/>
              <a:ext cx="68253" cy="204913"/>
            </a:xfrm>
            <a:custGeom>
              <a:avLst/>
              <a:gdLst>
                <a:gd name="connsiteX0" fmla="*/ 60458 w 68253"/>
                <a:gd name="connsiteY0" fmla="*/ 84 h 204913"/>
                <a:gd name="connsiteX1" fmla="*/ 54108 w 68253"/>
                <a:gd name="connsiteY1" fmla="*/ 117559 h 204913"/>
                <a:gd name="connsiteX2" fmla="*/ 66808 w 68253"/>
                <a:gd name="connsiteY2" fmla="*/ 203284 h 204913"/>
                <a:gd name="connsiteX3" fmla="*/ 60458 w 68253"/>
                <a:gd name="connsiteY3" fmla="*/ 168359 h 204913"/>
                <a:gd name="connsiteX4" fmla="*/ 133 w 68253"/>
                <a:gd name="connsiteY4" fmla="*/ 101684 h 204913"/>
                <a:gd name="connsiteX5" fmla="*/ 44583 w 68253"/>
                <a:gd name="connsiteY5" fmla="*/ 136609 h 204913"/>
                <a:gd name="connsiteX6" fmla="*/ 60458 w 68253"/>
                <a:gd name="connsiteY6" fmla="*/ 84 h 204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253" h="204913">
                  <a:moveTo>
                    <a:pt x="60458" y="84"/>
                  </a:moveTo>
                  <a:cubicBezTo>
                    <a:pt x="62045" y="-3091"/>
                    <a:pt x="53050" y="83692"/>
                    <a:pt x="54108" y="117559"/>
                  </a:cubicBezTo>
                  <a:cubicBezTo>
                    <a:pt x="55166" y="151426"/>
                    <a:pt x="65750" y="194817"/>
                    <a:pt x="66808" y="203284"/>
                  </a:cubicBezTo>
                  <a:cubicBezTo>
                    <a:pt x="67866" y="211751"/>
                    <a:pt x="71570" y="185292"/>
                    <a:pt x="60458" y="168359"/>
                  </a:cubicBezTo>
                  <a:cubicBezTo>
                    <a:pt x="49346" y="151426"/>
                    <a:pt x="2779" y="106976"/>
                    <a:pt x="133" y="101684"/>
                  </a:cubicBezTo>
                  <a:cubicBezTo>
                    <a:pt x="-2513" y="96392"/>
                    <a:pt x="35058" y="150896"/>
                    <a:pt x="44583" y="136609"/>
                  </a:cubicBezTo>
                  <a:cubicBezTo>
                    <a:pt x="54108" y="122322"/>
                    <a:pt x="58871" y="3259"/>
                    <a:pt x="60458" y="8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62" name="フリーフォーム 1061">
              <a:extLst>
                <a:ext uri="{FF2B5EF4-FFF2-40B4-BE49-F238E27FC236}">
                  <a16:creationId xmlns:a16="http://schemas.microsoft.com/office/drawing/2014/main" id="{99121765-1314-AC43-C2DF-5D5EF68F7D0B}"/>
                </a:ext>
              </a:extLst>
            </p:cNvPr>
            <p:cNvSpPr/>
            <p:nvPr/>
          </p:nvSpPr>
          <p:spPr>
            <a:xfrm>
              <a:off x="5395619" y="2186478"/>
              <a:ext cx="52780" cy="290465"/>
            </a:xfrm>
            <a:custGeom>
              <a:avLst/>
              <a:gdLst>
                <a:gd name="connsiteX0" fmla="*/ 52681 w 52780"/>
                <a:gd name="connsiteY0" fmla="*/ 1097 h 290465"/>
                <a:gd name="connsiteX1" fmla="*/ 1881 w 52780"/>
                <a:gd name="connsiteY1" fmla="*/ 283672 h 290465"/>
                <a:gd name="connsiteX2" fmla="*/ 14581 w 52780"/>
                <a:gd name="connsiteY2" fmla="*/ 188422 h 290465"/>
                <a:gd name="connsiteX3" fmla="*/ 52681 w 52780"/>
                <a:gd name="connsiteY3" fmla="*/ 1097 h 2904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2780" h="290465">
                  <a:moveTo>
                    <a:pt x="52681" y="1097"/>
                  </a:moveTo>
                  <a:cubicBezTo>
                    <a:pt x="50564" y="16972"/>
                    <a:pt x="8231" y="252451"/>
                    <a:pt x="1881" y="283672"/>
                  </a:cubicBezTo>
                  <a:cubicBezTo>
                    <a:pt x="-4469" y="314893"/>
                    <a:pt x="6644" y="230755"/>
                    <a:pt x="14581" y="188422"/>
                  </a:cubicBezTo>
                  <a:cubicBezTo>
                    <a:pt x="22518" y="146089"/>
                    <a:pt x="54798" y="-14778"/>
                    <a:pt x="52681" y="109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63" name="フリーフォーム 1062">
              <a:extLst>
                <a:ext uri="{FF2B5EF4-FFF2-40B4-BE49-F238E27FC236}">
                  <a16:creationId xmlns:a16="http://schemas.microsoft.com/office/drawing/2014/main" id="{99896F39-1D98-9B45-62B7-8AA24683C78F}"/>
                </a:ext>
              </a:extLst>
            </p:cNvPr>
            <p:cNvSpPr/>
            <p:nvPr/>
          </p:nvSpPr>
          <p:spPr>
            <a:xfrm>
              <a:off x="5610221" y="2695569"/>
              <a:ext cx="122965" cy="400280"/>
            </a:xfrm>
            <a:custGeom>
              <a:avLst/>
              <a:gdLst>
                <a:gd name="connsiteX0" fmla="*/ 4 w 122965"/>
                <a:gd name="connsiteY0" fmla="*/ 6 h 400280"/>
                <a:gd name="connsiteX1" fmla="*/ 57154 w 122965"/>
                <a:gd name="connsiteY1" fmla="*/ 165106 h 400280"/>
                <a:gd name="connsiteX2" fmla="*/ 73029 w 122965"/>
                <a:gd name="connsiteY2" fmla="*/ 269881 h 400280"/>
                <a:gd name="connsiteX3" fmla="*/ 82554 w 122965"/>
                <a:gd name="connsiteY3" fmla="*/ 209556 h 400280"/>
                <a:gd name="connsiteX4" fmla="*/ 117479 w 122965"/>
                <a:gd name="connsiteY4" fmla="*/ 400056 h 400280"/>
                <a:gd name="connsiteX5" fmla="*/ 120654 w 122965"/>
                <a:gd name="connsiteY5" fmla="*/ 244481 h 400280"/>
                <a:gd name="connsiteX6" fmla="*/ 95254 w 122965"/>
                <a:gd name="connsiteY6" fmla="*/ 85731 h 400280"/>
                <a:gd name="connsiteX7" fmla="*/ 117479 w 122965"/>
                <a:gd name="connsiteY7" fmla="*/ 298456 h 400280"/>
                <a:gd name="connsiteX8" fmla="*/ 95254 w 122965"/>
                <a:gd name="connsiteY8" fmla="*/ 244481 h 400280"/>
                <a:gd name="connsiteX9" fmla="*/ 79379 w 122965"/>
                <a:gd name="connsiteY9" fmla="*/ 127006 h 400280"/>
                <a:gd name="connsiteX10" fmla="*/ 82554 w 122965"/>
                <a:gd name="connsiteY10" fmla="*/ 171456 h 400280"/>
                <a:gd name="connsiteX11" fmla="*/ 69854 w 122965"/>
                <a:gd name="connsiteY11" fmla="*/ 219081 h 400280"/>
                <a:gd name="connsiteX12" fmla="*/ 47629 w 122965"/>
                <a:gd name="connsiteY12" fmla="*/ 127006 h 400280"/>
                <a:gd name="connsiteX13" fmla="*/ 53979 w 122965"/>
                <a:gd name="connsiteY13" fmla="*/ 171456 h 400280"/>
                <a:gd name="connsiteX14" fmla="*/ 4 w 122965"/>
                <a:gd name="connsiteY14" fmla="*/ 6 h 400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2965" h="400280">
                  <a:moveTo>
                    <a:pt x="4" y="6"/>
                  </a:moveTo>
                  <a:cubicBezTo>
                    <a:pt x="533" y="-1052"/>
                    <a:pt x="44983" y="120127"/>
                    <a:pt x="57154" y="165106"/>
                  </a:cubicBezTo>
                  <a:cubicBezTo>
                    <a:pt x="69325" y="210085"/>
                    <a:pt x="68796" y="262473"/>
                    <a:pt x="73029" y="269881"/>
                  </a:cubicBezTo>
                  <a:cubicBezTo>
                    <a:pt x="77262" y="277289"/>
                    <a:pt x="75146" y="187860"/>
                    <a:pt x="82554" y="209556"/>
                  </a:cubicBezTo>
                  <a:cubicBezTo>
                    <a:pt x="89962" y="231252"/>
                    <a:pt x="111129" y="394235"/>
                    <a:pt x="117479" y="400056"/>
                  </a:cubicBezTo>
                  <a:cubicBezTo>
                    <a:pt x="123829" y="405877"/>
                    <a:pt x="124358" y="296869"/>
                    <a:pt x="120654" y="244481"/>
                  </a:cubicBezTo>
                  <a:cubicBezTo>
                    <a:pt x="116950" y="192094"/>
                    <a:pt x="95783" y="76735"/>
                    <a:pt x="95254" y="85731"/>
                  </a:cubicBezTo>
                  <a:cubicBezTo>
                    <a:pt x="94725" y="94727"/>
                    <a:pt x="117479" y="271998"/>
                    <a:pt x="117479" y="298456"/>
                  </a:cubicBezTo>
                  <a:cubicBezTo>
                    <a:pt x="117479" y="324914"/>
                    <a:pt x="101604" y="273056"/>
                    <a:pt x="95254" y="244481"/>
                  </a:cubicBezTo>
                  <a:cubicBezTo>
                    <a:pt x="88904" y="215906"/>
                    <a:pt x="81496" y="139177"/>
                    <a:pt x="79379" y="127006"/>
                  </a:cubicBezTo>
                  <a:cubicBezTo>
                    <a:pt x="77262" y="114835"/>
                    <a:pt x="84142" y="156110"/>
                    <a:pt x="82554" y="171456"/>
                  </a:cubicBezTo>
                  <a:cubicBezTo>
                    <a:pt x="80967" y="186802"/>
                    <a:pt x="75675" y="226489"/>
                    <a:pt x="69854" y="219081"/>
                  </a:cubicBezTo>
                  <a:cubicBezTo>
                    <a:pt x="64033" y="211673"/>
                    <a:pt x="50275" y="134943"/>
                    <a:pt x="47629" y="127006"/>
                  </a:cubicBezTo>
                  <a:cubicBezTo>
                    <a:pt x="44983" y="119069"/>
                    <a:pt x="60329" y="188918"/>
                    <a:pt x="53979" y="171456"/>
                  </a:cubicBezTo>
                  <a:cubicBezTo>
                    <a:pt x="47629" y="153994"/>
                    <a:pt x="-525" y="1064"/>
                    <a:pt x="4" y="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64" name="フリーフォーム 1063">
              <a:extLst>
                <a:ext uri="{FF2B5EF4-FFF2-40B4-BE49-F238E27FC236}">
                  <a16:creationId xmlns:a16="http://schemas.microsoft.com/office/drawing/2014/main" id="{E3297DAF-E62D-3ADC-ED44-E626B526ACC3}"/>
                </a:ext>
              </a:extLst>
            </p:cNvPr>
            <p:cNvSpPr/>
            <p:nvPr/>
          </p:nvSpPr>
          <p:spPr>
            <a:xfrm>
              <a:off x="5340344" y="2444206"/>
              <a:ext cx="44486" cy="556233"/>
            </a:xfrm>
            <a:custGeom>
              <a:avLst/>
              <a:gdLst>
                <a:gd name="connsiteX0" fmla="*/ 44456 w 44486"/>
                <a:gd name="connsiteY0" fmla="*/ 3719 h 556233"/>
                <a:gd name="connsiteX1" fmla="*/ 9531 w 44486"/>
                <a:gd name="connsiteY1" fmla="*/ 305344 h 556233"/>
                <a:gd name="connsiteX2" fmla="*/ 15881 w 44486"/>
                <a:gd name="connsiteY2" fmla="*/ 257719 h 556233"/>
                <a:gd name="connsiteX3" fmla="*/ 15881 w 44486"/>
                <a:gd name="connsiteY3" fmla="*/ 391069 h 556233"/>
                <a:gd name="connsiteX4" fmla="*/ 19056 w 44486"/>
                <a:gd name="connsiteY4" fmla="*/ 372019 h 556233"/>
                <a:gd name="connsiteX5" fmla="*/ 41281 w 44486"/>
                <a:gd name="connsiteY5" fmla="*/ 505369 h 556233"/>
                <a:gd name="connsiteX6" fmla="*/ 34931 w 44486"/>
                <a:gd name="connsiteY6" fmla="*/ 470444 h 556233"/>
                <a:gd name="connsiteX7" fmla="*/ 6 w 44486"/>
                <a:gd name="connsiteY7" fmla="*/ 556169 h 556233"/>
                <a:gd name="connsiteX8" fmla="*/ 31756 w 44486"/>
                <a:gd name="connsiteY8" fmla="*/ 454569 h 556233"/>
                <a:gd name="connsiteX9" fmla="*/ 15881 w 44486"/>
                <a:gd name="connsiteY9" fmla="*/ 302169 h 556233"/>
                <a:gd name="connsiteX10" fmla="*/ 3181 w 44486"/>
                <a:gd name="connsiteY10" fmla="*/ 238669 h 556233"/>
                <a:gd name="connsiteX11" fmla="*/ 6356 w 44486"/>
                <a:gd name="connsiteY11" fmla="*/ 248194 h 556233"/>
                <a:gd name="connsiteX12" fmla="*/ 25406 w 44486"/>
                <a:gd name="connsiteY12" fmla="*/ 98969 h 556233"/>
                <a:gd name="connsiteX13" fmla="*/ 15881 w 44486"/>
                <a:gd name="connsiteY13" fmla="*/ 133894 h 556233"/>
                <a:gd name="connsiteX14" fmla="*/ 44456 w 44486"/>
                <a:gd name="connsiteY14" fmla="*/ 3719 h 5562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44486" h="556233">
                  <a:moveTo>
                    <a:pt x="44456" y="3719"/>
                  </a:moveTo>
                  <a:cubicBezTo>
                    <a:pt x="43398" y="32294"/>
                    <a:pt x="14293" y="263011"/>
                    <a:pt x="9531" y="305344"/>
                  </a:cubicBezTo>
                  <a:cubicBezTo>
                    <a:pt x="4769" y="347677"/>
                    <a:pt x="14823" y="243432"/>
                    <a:pt x="15881" y="257719"/>
                  </a:cubicBezTo>
                  <a:cubicBezTo>
                    <a:pt x="16939" y="272006"/>
                    <a:pt x="15881" y="391069"/>
                    <a:pt x="15881" y="391069"/>
                  </a:cubicBezTo>
                  <a:cubicBezTo>
                    <a:pt x="16410" y="410119"/>
                    <a:pt x="14823" y="352969"/>
                    <a:pt x="19056" y="372019"/>
                  </a:cubicBezTo>
                  <a:cubicBezTo>
                    <a:pt x="23289" y="391069"/>
                    <a:pt x="38635" y="488965"/>
                    <a:pt x="41281" y="505369"/>
                  </a:cubicBezTo>
                  <a:cubicBezTo>
                    <a:pt x="43927" y="521773"/>
                    <a:pt x="41810" y="461977"/>
                    <a:pt x="34931" y="470444"/>
                  </a:cubicBezTo>
                  <a:cubicBezTo>
                    <a:pt x="28052" y="478911"/>
                    <a:pt x="535" y="558815"/>
                    <a:pt x="6" y="556169"/>
                  </a:cubicBezTo>
                  <a:cubicBezTo>
                    <a:pt x="-523" y="553523"/>
                    <a:pt x="29110" y="496902"/>
                    <a:pt x="31756" y="454569"/>
                  </a:cubicBezTo>
                  <a:cubicBezTo>
                    <a:pt x="34402" y="412236"/>
                    <a:pt x="20643" y="338152"/>
                    <a:pt x="15881" y="302169"/>
                  </a:cubicBezTo>
                  <a:cubicBezTo>
                    <a:pt x="11119" y="266186"/>
                    <a:pt x="4768" y="247665"/>
                    <a:pt x="3181" y="238669"/>
                  </a:cubicBezTo>
                  <a:cubicBezTo>
                    <a:pt x="1594" y="229673"/>
                    <a:pt x="2652" y="271477"/>
                    <a:pt x="6356" y="248194"/>
                  </a:cubicBezTo>
                  <a:cubicBezTo>
                    <a:pt x="10060" y="224911"/>
                    <a:pt x="23819" y="118019"/>
                    <a:pt x="25406" y="98969"/>
                  </a:cubicBezTo>
                  <a:cubicBezTo>
                    <a:pt x="26993" y="79919"/>
                    <a:pt x="13235" y="147652"/>
                    <a:pt x="15881" y="133894"/>
                  </a:cubicBezTo>
                  <a:cubicBezTo>
                    <a:pt x="18527" y="120136"/>
                    <a:pt x="45514" y="-24856"/>
                    <a:pt x="44456" y="3719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66" name="フリーフォーム 1065">
              <a:extLst>
                <a:ext uri="{FF2B5EF4-FFF2-40B4-BE49-F238E27FC236}">
                  <a16:creationId xmlns:a16="http://schemas.microsoft.com/office/drawing/2014/main" id="{99242265-4EC7-2FC1-1CFB-453325A4CE4D}"/>
                </a:ext>
              </a:extLst>
            </p:cNvPr>
            <p:cNvSpPr/>
            <p:nvPr/>
          </p:nvSpPr>
          <p:spPr>
            <a:xfrm>
              <a:off x="5435541" y="3381319"/>
              <a:ext cx="9617" cy="108297"/>
            </a:xfrm>
            <a:custGeom>
              <a:avLst/>
              <a:gdLst>
                <a:gd name="connsiteX0" fmla="*/ 9584 w 9617"/>
                <a:gd name="connsiteY0" fmla="*/ 56 h 108297"/>
                <a:gd name="connsiteX1" fmla="*/ 3234 w 9617"/>
                <a:gd name="connsiteY1" fmla="*/ 82606 h 108297"/>
                <a:gd name="connsiteX2" fmla="*/ 3234 w 9617"/>
                <a:gd name="connsiteY2" fmla="*/ 108006 h 108297"/>
                <a:gd name="connsiteX3" fmla="*/ 59 w 9617"/>
                <a:gd name="connsiteY3" fmla="*/ 69906 h 108297"/>
                <a:gd name="connsiteX4" fmla="*/ 9584 w 9617"/>
                <a:gd name="connsiteY4" fmla="*/ 56 h 1082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617" h="108297">
                  <a:moveTo>
                    <a:pt x="9584" y="56"/>
                  </a:moveTo>
                  <a:cubicBezTo>
                    <a:pt x="10113" y="2173"/>
                    <a:pt x="4292" y="64615"/>
                    <a:pt x="3234" y="82606"/>
                  </a:cubicBezTo>
                  <a:cubicBezTo>
                    <a:pt x="2176" y="100597"/>
                    <a:pt x="3763" y="110123"/>
                    <a:pt x="3234" y="108006"/>
                  </a:cubicBezTo>
                  <a:cubicBezTo>
                    <a:pt x="2705" y="105889"/>
                    <a:pt x="-470" y="83664"/>
                    <a:pt x="59" y="69906"/>
                  </a:cubicBezTo>
                  <a:cubicBezTo>
                    <a:pt x="588" y="56148"/>
                    <a:pt x="9055" y="-2061"/>
                    <a:pt x="9584" y="5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67" name="フリーフォーム 1066">
              <a:extLst>
                <a:ext uri="{FF2B5EF4-FFF2-40B4-BE49-F238E27FC236}">
                  <a16:creationId xmlns:a16="http://schemas.microsoft.com/office/drawing/2014/main" id="{9A5C0244-1E7C-DE4D-648E-98F279AAE4B2}"/>
                </a:ext>
              </a:extLst>
            </p:cNvPr>
            <p:cNvSpPr/>
            <p:nvPr/>
          </p:nvSpPr>
          <p:spPr>
            <a:xfrm>
              <a:off x="5683099" y="3359150"/>
              <a:ext cx="98651" cy="104866"/>
            </a:xfrm>
            <a:custGeom>
              <a:avLst/>
              <a:gdLst>
                <a:gd name="connsiteX0" fmla="*/ 151 w 98651"/>
                <a:gd name="connsiteY0" fmla="*/ 0 h 104866"/>
                <a:gd name="connsiteX1" fmla="*/ 41426 w 98651"/>
                <a:gd name="connsiteY1" fmla="*/ 88900 h 104866"/>
                <a:gd name="connsiteX2" fmla="*/ 66826 w 98651"/>
                <a:gd name="connsiteY2" fmla="*/ 104775 h 104866"/>
                <a:gd name="connsiteX3" fmla="*/ 98576 w 98651"/>
                <a:gd name="connsiteY3" fmla="*/ 95250 h 104866"/>
                <a:gd name="connsiteX4" fmla="*/ 57301 w 98651"/>
                <a:gd name="connsiteY4" fmla="*/ 92075 h 104866"/>
                <a:gd name="connsiteX5" fmla="*/ 98576 w 98651"/>
                <a:gd name="connsiteY5" fmla="*/ 44450 h 104866"/>
                <a:gd name="connsiteX6" fmla="*/ 57301 w 98651"/>
                <a:gd name="connsiteY6" fmla="*/ 88900 h 104866"/>
                <a:gd name="connsiteX7" fmla="*/ 151 w 98651"/>
                <a:gd name="connsiteY7" fmla="*/ 0 h 104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8651" h="104866">
                  <a:moveTo>
                    <a:pt x="151" y="0"/>
                  </a:moveTo>
                  <a:cubicBezTo>
                    <a:pt x="-2495" y="0"/>
                    <a:pt x="30314" y="71438"/>
                    <a:pt x="41426" y="88900"/>
                  </a:cubicBezTo>
                  <a:cubicBezTo>
                    <a:pt x="52538" y="106362"/>
                    <a:pt x="57301" y="103717"/>
                    <a:pt x="66826" y="104775"/>
                  </a:cubicBezTo>
                  <a:cubicBezTo>
                    <a:pt x="76351" y="105833"/>
                    <a:pt x="100164" y="97367"/>
                    <a:pt x="98576" y="95250"/>
                  </a:cubicBezTo>
                  <a:cubicBezTo>
                    <a:pt x="96988" y="93133"/>
                    <a:pt x="57301" y="100542"/>
                    <a:pt x="57301" y="92075"/>
                  </a:cubicBezTo>
                  <a:cubicBezTo>
                    <a:pt x="57301" y="83608"/>
                    <a:pt x="98576" y="44979"/>
                    <a:pt x="98576" y="44450"/>
                  </a:cubicBezTo>
                  <a:cubicBezTo>
                    <a:pt x="98576" y="43921"/>
                    <a:pt x="70530" y="93133"/>
                    <a:pt x="57301" y="88900"/>
                  </a:cubicBezTo>
                  <a:cubicBezTo>
                    <a:pt x="44072" y="84667"/>
                    <a:pt x="2797" y="0"/>
                    <a:pt x="151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68" name="フリーフォーム 1067">
              <a:extLst>
                <a:ext uri="{FF2B5EF4-FFF2-40B4-BE49-F238E27FC236}">
                  <a16:creationId xmlns:a16="http://schemas.microsoft.com/office/drawing/2014/main" id="{0DF5C58F-8E9F-C14D-57B6-961A47D1AEEC}"/>
                </a:ext>
              </a:extLst>
            </p:cNvPr>
            <p:cNvSpPr/>
            <p:nvPr/>
          </p:nvSpPr>
          <p:spPr>
            <a:xfrm>
              <a:off x="5384526" y="3368665"/>
              <a:ext cx="57450" cy="114424"/>
            </a:xfrm>
            <a:custGeom>
              <a:avLst/>
              <a:gdLst>
                <a:gd name="connsiteX0" fmla="*/ 57424 w 57450"/>
                <a:gd name="connsiteY0" fmla="*/ 10 h 114424"/>
                <a:gd name="connsiteX1" fmla="*/ 22499 w 57450"/>
                <a:gd name="connsiteY1" fmla="*/ 95260 h 114424"/>
                <a:gd name="connsiteX2" fmla="*/ 28849 w 57450"/>
                <a:gd name="connsiteY2" fmla="*/ 114310 h 114424"/>
                <a:gd name="connsiteX3" fmla="*/ 274 w 57450"/>
                <a:gd name="connsiteY3" fmla="*/ 92085 h 114424"/>
                <a:gd name="connsiteX4" fmla="*/ 16149 w 57450"/>
                <a:gd name="connsiteY4" fmla="*/ 101610 h 114424"/>
                <a:gd name="connsiteX5" fmla="*/ 57424 w 57450"/>
                <a:gd name="connsiteY5" fmla="*/ 10 h 114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7450" h="114424">
                  <a:moveTo>
                    <a:pt x="57424" y="10"/>
                  </a:moveTo>
                  <a:cubicBezTo>
                    <a:pt x="58482" y="-1048"/>
                    <a:pt x="27261" y="76210"/>
                    <a:pt x="22499" y="95260"/>
                  </a:cubicBezTo>
                  <a:cubicBezTo>
                    <a:pt x="17737" y="114310"/>
                    <a:pt x="32553" y="114839"/>
                    <a:pt x="28849" y="114310"/>
                  </a:cubicBezTo>
                  <a:cubicBezTo>
                    <a:pt x="25145" y="113781"/>
                    <a:pt x="274" y="92085"/>
                    <a:pt x="274" y="92085"/>
                  </a:cubicBezTo>
                  <a:cubicBezTo>
                    <a:pt x="-1843" y="89968"/>
                    <a:pt x="8741" y="112193"/>
                    <a:pt x="16149" y="101610"/>
                  </a:cubicBezTo>
                  <a:cubicBezTo>
                    <a:pt x="23557" y="91027"/>
                    <a:pt x="56366" y="1068"/>
                    <a:pt x="57424" y="1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69" name="フリーフォーム 1068">
              <a:extLst>
                <a:ext uri="{FF2B5EF4-FFF2-40B4-BE49-F238E27FC236}">
                  <a16:creationId xmlns:a16="http://schemas.microsoft.com/office/drawing/2014/main" id="{3F485F2B-D817-4A59-8F0B-645EB717ABAF}"/>
                </a:ext>
              </a:extLst>
            </p:cNvPr>
            <p:cNvSpPr/>
            <p:nvPr/>
          </p:nvSpPr>
          <p:spPr>
            <a:xfrm>
              <a:off x="5276845" y="3541484"/>
              <a:ext cx="381257" cy="71685"/>
            </a:xfrm>
            <a:custGeom>
              <a:avLst/>
              <a:gdLst>
                <a:gd name="connsiteX0" fmla="*/ 5 w 381257"/>
                <a:gd name="connsiteY0" fmla="*/ 62141 h 71685"/>
                <a:gd name="connsiteX1" fmla="*/ 187330 w 381257"/>
                <a:gd name="connsiteY1" fmla="*/ 1816 h 71685"/>
                <a:gd name="connsiteX2" fmla="*/ 330205 w 381257"/>
                <a:gd name="connsiteY2" fmla="*/ 14516 h 71685"/>
                <a:gd name="connsiteX3" fmla="*/ 311155 w 381257"/>
                <a:gd name="connsiteY3" fmla="*/ 11341 h 71685"/>
                <a:gd name="connsiteX4" fmla="*/ 381005 w 381257"/>
                <a:gd name="connsiteY4" fmla="*/ 65316 h 71685"/>
                <a:gd name="connsiteX5" fmla="*/ 333380 w 381257"/>
                <a:gd name="connsiteY5" fmla="*/ 27216 h 71685"/>
                <a:gd name="connsiteX6" fmla="*/ 301630 w 381257"/>
                <a:gd name="connsiteY6" fmla="*/ 24041 h 71685"/>
                <a:gd name="connsiteX7" fmla="*/ 263530 w 381257"/>
                <a:gd name="connsiteY7" fmla="*/ 71666 h 71685"/>
                <a:gd name="connsiteX8" fmla="*/ 279405 w 381257"/>
                <a:gd name="connsiteY8" fmla="*/ 17691 h 71685"/>
                <a:gd name="connsiteX9" fmla="*/ 228605 w 381257"/>
                <a:gd name="connsiteY9" fmla="*/ 46266 h 71685"/>
                <a:gd name="connsiteX10" fmla="*/ 219080 w 381257"/>
                <a:gd name="connsiteY10" fmla="*/ 65316 h 71685"/>
                <a:gd name="connsiteX11" fmla="*/ 238130 w 381257"/>
                <a:gd name="connsiteY11" fmla="*/ 11341 h 71685"/>
                <a:gd name="connsiteX12" fmla="*/ 171455 w 381257"/>
                <a:gd name="connsiteY12" fmla="*/ 17691 h 71685"/>
                <a:gd name="connsiteX13" fmla="*/ 206380 w 381257"/>
                <a:gd name="connsiteY13" fmla="*/ 20866 h 71685"/>
                <a:gd name="connsiteX14" fmla="*/ 161930 w 381257"/>
                <a:gd name="connsiteY14" fmla="*/ 39916 h 71685"/>
                <a:gd name="connsiteX15" fmla="*/ 180980 w 381257"/>
                <a:gd name="connsiteY15" fmla="*/ 4991 h 71685"/>
                <a:gd name="connsiteX16" fmla="*/ 5 w 381257"/>
                <a:gd name="connsiteY16" fmla="*/ 62141 h 716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81257" h="71685">
                  <a:moveTo>
                    <a:pt x="5" y="62141"/>
                  </a:moveTo>
                  <a:cubicBezTo>
                    <a:pt x="1063" y="61612"/>
                    <a:pt x="132297" y="9753"/>
                    <a:pt x="187330" y="1816"/>
                  </a:cubicBezTo>
                  <a:cubicBezTo>
                    <a:pt x="242363" y="-6121"/>
                    <a:pt x="330205" y="14516"/>
                    <a:pt x="330205" y="14516"/>
                  </a:cubicBezTo>
                  <a:cubicBezTo>
                    <a:pt x="350842" y="16103"/>
                    <a:pt x="302688" y="2874"/>
                    <a:pt x="311155" y="11341"/>
                  </a:cubicBezTo>
                  <a:cubicBezTo>
                    <a:pt x="319622" y="19808"/>
                    <a:pt x="377301" y="62670"/>
                    <a:pt x="381005" y="65316"/>
                  </a:cubicBezTo>
                  <a:cubicBezTo>
                    <a:pt x="384709" y="67962"/>
                    <a:pt x="346609" y="34095"/>
                    <a:pt x="333380" y="27216"/>
                  </a:cubicBezTo>
                  <a:cubicBezTo>
                    <a:pt x="320151" y="20337"/>
                    <a:pt x="313272" y="16633"/>
                    <a:pt x="301630" y="24041"/>
                  </a:cubicBezTo>
                  <a:cubicBezTo>
                    <a:pt x="289988" y="31449"/>
                    <a:pt x="267234" y="72724"/>
                    <a:pt x="263530" y="71666"/>
                  </a:cubicBezTo>
                  <a:cubicBezTo>
                    <a:pt x="259826" y="70608"/>
                    <a:pt x="285226" y="21924"/>
                    <a:pt x="279405" y="17691"/>
                  </a:cubicBezTo>
                  <a:cubicBezTo>
                    <a:pt x="273584" y="13458"/>
                    <a:pt x="238659" y="38329"/>
                    <a:pt x="228605" y="46266"/>
                  </a:cubicBezTo>
                  <a:cubicBezTo>
                    <a:pt x="218551" y="54203"/>
                    <a:pt x="217493" y="71137"/>
                    <a:pt x="219080" y="65316"/>
                  </a:cubicBezTo>
                  <a:cubicBezTo>
                    <a:pt x="220668" y="59495"/>
                    <a:pt x="246067" y="19278"/>
                    <a:pt x="238130" y="11341"/>
                  </a:cubicBezTo>
                  <a:cubicBezTo>
                    <a:pt x="230193" y="3404"/>
                    <a:pt x="176747" y="16104"/>
                    <a:pt x="171455" y="17691"/>
                  </a:cubicBezTo>
                  <a:cubicBezTo>
                    <a:pt x="166163" y="19278"/>
                    <a:pt x="207967" y="17162"/>
                    <a:pt x="206380" y="20866"/>
                  </a:cubicBezTo>
                  <a:cubicBezTo>
                    <a:pt x="204793" y="24570"/>
                    <a:pt x="166163" y="42562"/>
                    <a:pt x="161930" y="39916"/>
                  </a:cubicBezTo>
                  <a:cubicBezTo>
                    <a:pt x="157697" y="37270"/>
                    <a:pt x="202676" y="2345"/>
                    <a:pt x="180980" y="4991"/>
                  </a:cubicBezTo>
                  <a:cubicBezTo>
                    <a:pt x="159284" y="7637"/>
                    <a:pt x="-1053" y="62670"/>
                    <a:pt x="5" y="62141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70" name="フリーフォーム 1069">
              <a:extLst>
                <a:ext uri="{FF2B5EF4-FFF2-40B4-BE49-F238E27FC236}">
                  <a16:creationId xmlns:a16="http://schemas.microsoft.com/office/drawing/2014/main" id="{2470BB9F-B536-742E-00EC-F461AE60CF23}"/>
                </a:ext>
              </a:extLst>
            </p:cNvPr>
            <p:cNvSpPr/>
            <p:nvPr/>
          </p:nvSpPr>
          <p:spPr>
            <a:xfrm>
              <a:off x="5555934" y="3514127"/>
              <a:ext cx="327343" cy="108563"/>
            </a:xfrm>
            <a:custGeom>
              <a:avLst/>
              <a:gdLst>
                <a:gd name="connsiteX0" fmla="*/ 70166 w 327343"/>
                <a:gd name="connsiteY0" fmla="*/ 108548 h 108563"/>
                <a:gd name="connsiteX1" fmla="*/ 35241 w 327343"/>
                <a:gd name="connsiteY1" fmla="*/ 41873 h 108563"/>
                <a:gd name="connsiteX2" fmla="*/ 143191 w 327343"/>
                <a:gd name="connsiteY2" fmla="*/ 13298 h 108563"/>
                <a:gd name="connsiteX3" fmla="*/ 120966 w 327343"/>
                <a:gd name="connsiteY3" fmla="*/ 10123 h 108563"/>
                <a:gd name="connsiteX4" fmla="*/ 276541 w 327343"/>
                <a:gd name="connsiteY4" fmla="*/ 29173 h 108563"/>
                <a:gd name="connsiteX5" fmla="*/ 235266 w 327343"/>
                <a:gd name="connsiteY5" fmla="*/ 22823 h 108563"/>
                <a:gd name="connsiteX6" fmla="*/ 327341 w 327343"/>
                <a:gd name="connsiteY6" fmla="*/ 29173 h 108563"/>
                <a:gd name="connsiteX7" fmla="*/ 232091 w 327343"/>
                <a:gd name="connsiteY7" fmla="*/ 13298 h 108563"/>
                <a:gd name="connsiteX8" fmla="*/ 127316 w 327343"/>
                <a:gd name="connsiteY8" fmla="*/ 3773 h 108563"/>
                <a:gd name="connsiteX9" fmla="*/ 114616 w 327343"/>
                <a:gd name="connsiteY9" fmla="*/ 16473 h 108563"/>
                <a:gd name="connsiteX10" fmla="*/ 124141 w 327343"/>
                <a:gd name="connsiteY10" fmla="*/ 598 h 108563"/>
                <a:gd name="connsiteX11" fmla="*/ 3491 w 327343"/>
                <a:gd name="connsiteY11" fmla="*/ 41873 h 108563"/>
                <a:gd name="connsiteX12" fmla="*/ 35241 w 327343"/>
                <a:gd name="connsiteY12" fmla="*/ 48223 h 108563"/>
                <a:gd name="connsiteX13" fmla="*/ 70166 w 327343"/>
                <a:gd name="connsiteY13" fmla="*/ 108548 h 1085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27343" h="108563">
                  <a:moveTo>
                    <a:pt x="70166" y="108548"/>
                  </a:moveTo>
                  <a:cubicBezTo>
                    <a:pt x="70166" y="107490"/>
                    <a:pt x="23070" y="57748"/>
                    <a:pt x="35241" y="41873"/>
                  </a:cubicBezTo>
                  <a:cubicBezTo>
                    <a:pt x="47412" y="25998"/>
                    <a:pt x="128904" y="18590"/>
                    <a:pt x="143191" y="13298"/>
                  </a:cubicBezTo>
                  <a:cubicBezTo>
                    <a:pt x="157478" y="8006"/>
                    <a:pt x="120966" y="10123"/>
                    <a:pt x="120966" y="10123"/>
                  </a:cubicBezTo>
                  <a:lnTo>
                    <a:pt x="276541" y="29173"/>
                  </a:lnTo>
                  <a:cubicBezTo>
                    <a:pt x="295591" y="31290"/>
                    <a:pt x="226799" y="22823"/>
                    <a:pt x="235266" y="22823"/>
                  </a:cubicBezTo>
                  <a:cubicBezTo>
                    <a:pt x="243733" y="22823"/>
                    <a:pt x="327870" y="30760"/>
                    <a:pt x="327341" y="29173"/>
                  </a:cubicBezTo>
                  <a:cubicBezTo>
                    <a:pt x="326812" y="27586"/>
                    <a:pt x="265429" y="17531"/>
                    <a:pt x="232091" y="13298"/>
                  </a:cubicBezTo>
                  <a:cubicBezTo>
                    <a:pt x="198753" y="9065"/>
                    <a:pt x="127316" y="3773"/>
                    <a:pt x="127316" y="3773"/>
                  </a:cubicBezTo>
                  <a:cubicBezTo>
                    <a:pt x="107737" y="4302"/>
                    <a:pt x="114616" y="16473"/>
                    <a:pt x="114616" y="16473"/>
                  </a:cubicBezTo>
                  <a:cubicBezTo>
                    <a:pt x="114087" y="15944"/>
                    <a:pt x="142662" y="-3635"/>
                    <a:pt x="124141" y="598"/>
                  </a:cubicBezTo>
                  <a:cubicBezTo>
                    <a:pt x="105620" y="4831"/>
                    <a:pt x="18308" y="33935"/>
                    <a:pt x="3491" y="41873"/>
                  </a:cubicBezTo>
                  <a:cubicBezTo>
                    <a:pt x="-11326" y="49810"/>
                    <a:pt x="25187" y="38698"/>
                    <a:pt x="35241" y="48223"/>
                  </a:cubicBezTo>
                  <a:cubicBezTo>
                    <a:pt x="45295" y="57748"/>
                    <a:pt x="70166" y="109606"/>
                    <a:pt x="70166" y="108548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71" name="フリーフォーム 1070">
              <a:extLst>
                <a:ext uri="{FF2B5EF4-FFF2-40B4-BE49-F238E27FC236}">
                  <a16:creationId xmlns:a16="http://schemas.microsoft.com/office/drawing/2014/main" id="{141129E6-5DDA-3E5A-FD12-50DD8025B8AC}"/>
                </a:ext>
              </a:extLst>
            </p:cNvPr>
            <p:cNvSpPr/>
            <p:nvPr/>
          </p:nvSpPr>
          <p:spPr>
            <a:xfrm>
              <a:off x="5641958" y="3539902"/>
              <a:ext cx="282642" cy="41507"/>
            </a:xfrm>
            <a:custGeom>
              <a:avLst/>
              <a:gdLst>
                <a:gd name="connsiteX0" fmla="*/ 282592 w 282642"/>
                <a:gd name="connsiteY0" fmla="*/ 223 h 41507"/>
                <a:gd name="connsiteX1" fmla="*/ 73042 w 282642"/>
                <a:gd name="connsiteY1" fmla="*/ 35148 h 41507"/>
                <a:gd name="connsiteX2" fmla="*/ 98442 w 282642"/>
                <a:gd name="connsiteY2" fmla="*/ 41498 h 41507"/>
                <a:gd name="connsiteX3" fmla="*/ 17 w 282642"/>
                <a:gd name="connsiteY3" fmla="*/ 16098 h 41507"/>
                <a:gd name="connsiteX4" fmla="*/ 92092 w 282642"/>
                <a:gd name="connsiteY4" fmla="*/ 19273 h 41507"/>
                <a:gd name="connsiteX5" fmla="*/ 282592 w 282642"/>
                <a:gd name="connsiteY5" fmla="*/ 223 h 415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82642" h="41507">
                  <a:moveTo>
                    <a:pt x="282592" y="223"/>
                  </a:moveTo>
                  <a:cubicBezTo>
                    <a:pt x="279417" y="2869"/>
                    <a:pt x="103734" y="28269"/>
                    <a:pt x="73042" y="35148"/>
                  </a:cubicBezTo>
                  <a:cubicBezTo>
                    <a:pt x="42350" y="42027"/>
                    <a:pt x="98442" y="41498"/>
                    <a:pt x="98442" y="41498"/>
                  </a:cubicBezTo>
                  <a:cubicBezTo>
                    <a:pt x="86271" y="38323"/>
                    <a:pt x="1075" y="19802"/>
                    <a:pt x="17" y="16098"/>
                  </a:cubicBezTo>
                  <a:cubicBezTo>
                    <a:pt x="-1041" y="12394"/>
                    <a:pt x="47113" y="19273"/>
                    <a:pt x="92092" y="19273"/>
                  </a:cubicBezTo>
                  <a:cubicBezTo>
                    <a:pt x="137071" y="19273"/>
                    <a:pt x="285767" y="-2423"/>
                    <a:pt x="282592" y="223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72" name="フリーフォーム 1071">
              <a:extLst>
                <a:ext uri="{FF2B5EF4-FFF2-40B4-BE49-F238E27FC236}">
                  <a16:creationId xmlns:a16="http://schemas.microsoft.com/office/drawing/2014/main" id="{2D0C0E19-12CC-10E5-CE5A-FE03DF7EBD33}"/>
                </a:ext>
              </a:extLst>
            </p:cNvPr>
            <p:cNvSpPr/>
            <p:nvPr/>
          </p:nvSpPr>
          <p:spPr>
            <a:xfrm>
              <a:off x="5209778" y="3568674"/>
              <a:ext cx="356138" cy="54149"/>
            </a:xfrm>
            <a:custGeom>
              <a:avLst/>
              <a:gdLst>
                <a:gd name="connsiteX0" fmla="*/ 397 w 356138"/>
                <a:gd name="connsiteY0" fmla="*/ 25426 h 54149"/>
                <a:gd name="connsiteX1" fmla="*/ 209947 w 356138"/>
                <a:gd name="connsiteY1" fmla="*/ 50826 h 54149"/>
                <a:gd name="connsiteX2" fmla="*/ 140097 w 356138"/>
                <a:gd name="connsiteY2" fmla="*/ 47651 h 54149"/>
                <a:gd name="connsiteX3" fmla="*/ 267097 w 356138"/>
                <a:gd name="connsiteY3" fmla="*/ 22251 h 54149"/>
                <a:gd name="connsiteX4" fmla="*/ 355997 w 356138"/>
                <a:gd name="connsiteY4" fmla="*/ 54001 h 54149"/>
                <a:gd name="connsiteX5" fmla="*/ 289322 w 356138"/>
                <a:gd name="connsiteY5" fmla="*/ 34951 h 54149"/>
                <a:gd name="connsiteX6" fmla="*/ 273447 w 356138"/>
                <a:gd name="connsiteY6" fmla="*/ 47651 h 54149"/>
                <a:gd name="connsiteX7" fmla="*/ 267097 w 356138"/>
                <a:gd name="connsiteY7" fmla="*/ 34951 h 54149"/>
                <a:gd name="connsiteX8" fmla="*/ 225822 w 356138"/>
                <a:gd name="connsiteY8" fmla="*/ 47651 h 54149"/>
                <a:gd name="connsiteX9" fmla="*/ 168672 w 356138"/>
                <a:gd name="connsiteY9" fmla="*/ 41301 h 54149"/>
                <a:gd name="connsiteX10" fmla="*/ 232172 w 356138"/>
                <a:gd name="connsiteY10" fmla="*/ 26 h 54149"/>
                <a:gd name="connsiteX11" fmla="*/ 159147 w 356138"/>
                <a:gd name="connsiteY11" fmla="*/ 34951 h 54149"/>
                <a:gd name="connsiteX12" fmla="*/ 397 w 356138"/>
                <a:gd name="connsiteY12" fmla="*/ 25426 h 5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56138" h="54149">
                  <a:moveTo>
                    <a:pt x="397" y="25426"/>
                  </a:moveTo>
                  <a:cubicBezTo>
                    <a:pt x="8864" y="28072"/>
                    <a:pt x="186664" y="47122"/>
                    <a:pt x="209947" y="50826"/>
                  </a:cubicBezTo>
                  <a:cubicBezTo>
                    <a:pt x="233230" y="54530"/>
                    <a:pt x="130572" y="52414"/>
                    <a:pt x="140097" y="47651"/>
                  </a:cubicBezTo>
                  <a:cubicBezTo>
                    <a:pt x="149622" y="42888"/>
                    <a:pt x="231114" y="21193"/>
                    <a:pt x="267097" y="22251"/>
                  </a:cubicBezTo>
                  <a:cubicBezTo>
                    <a:pt x="303080" y="23309"/>
                    <a:pt x="352293" y="51884"/>
                    <a:pt x="355997" y="54001"/>
                  </a:cubicBezTo>
                  <a:cubicBezTo>
                    <a:pt x="359701" y="56118"/>
                    <a:pt x="289322" y="34951"/>
                    <a:pt x="289322" y="34951"/>
                  </a:cubicBezTo>
                  <a:cubicBezTo>
                    <a:pt x="275564" y="33893"/>
                    <a:pt x="273447" y="47651"/>
                    <a:pt x="273447" y="47651"/>
                  </a:cubicBezTo>
                  <a:cubicBezTo>
                    <a:pt x="269743" y="47651"/>
                    <a:pt x="275034" y="34951"/>
                    <a:pt x="267097" y="34951"/>
                  </a:cubicBezTo>
                  <a:cubicBezTo>
                    <a:pt x="259160" y="34951"/>
                    <a:pt x="242226" y="46593"/>
                    <a:pt x="225822" y="47651"/>
                  </a:cubicBezTo>
                  <a:cubicBezTo>
                    <a:pt x="209418" y="48709"/>
                    <a:pt x="167614" y="49238"/>
                    <a:pt x="168672" y="41301"/>
                  </a:cubicBezTo>
                  <a:cubicBezTo>
                    <a:pt x="169730" y="33364"/>
                    <a:pt x="233760" y="1084"/>
                    <a:pt x="232172" y="26"/>
                  </a:cubicBezTo>
                  <a:cubicBezTo>
                    <a:pt x="230584" y="-1032"/>
                    <a:pt x="197247" y="29659"/>
                    <a:pt x="159147" y="34951"/>
                  </a:cubicBezTo>
                  <a:cubicBezTo>
                    <a:pt x="121047" y="40243"/>
                    <a:pt x="-8070" y="22780"/>
                    <a:pt x="397" y="2542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73" name="フリーフォーム 1072">
              <a:extLst>
                <a:ext uri="{FF2B5EF4-FFF2-40B4-BE49-F238E27FC236}">
                  <a16:creationId xmlns:a16="http://schemas.microsoft.com/office/drawing/2014/main" id="{311E31B3-65BB-CEA9-AE75-FC749FB347FC}"/>
                </a:ext>
              </a:extLst>
            </p:cNvPr>
            <p:cNvSpPr/>
            <p:nvPr/>
          </p:nvSpPr>
          <p:spPr>
            <a:xfrm>
              <a:off x="5597522" y="3542307"/>
              <a:ext cx="280306" cy="55165"/>
            </a:xfrm>
            <a:custGeom>
              <a:avLst/>
              <a:gdLst>
                <a:gd name="connsiteX0" fmla="*/ 3 w 280306"/>
                <a:gd name="connsiteY0" fmla="*/ 54968 h 55165"/>
                <a:gd name="connsiteX1" fmla="*/ 228603 w 280306"/>
                <a:gd name="connsiteY1" fmla="*/ 32743 h 55165"/>
                <a:gd name="connsiteX2" fmla="*/ 212728 w 280306"/>
                <a:gd name="connsiteY2" fmla="*/ 42268 h 55165"/>
                <a:gd name="connsiteX3" fmla="*/ 279403 w 280306"/>
                <a:gd name="connsiteY3" fmla="*/ 993 h 55165"/>
                <a:gd name="connsiteX4" fmla="*/ 234953 w 280306"/>
                <a:gd name="connsiteY4" fmla="*/ 16868 h 55165"/>
                <a:gd name="connsiteX5" fmla="*/ 3 w 280306"/>
                <a:gd name="connsiteY5" fmla="*/ 54968 h 551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80306" h="55165">
                  <a:moveTo>
                    <a:pt x="3" y="54968"/>
                  </a:moveTo>
                  <a:cubicBezTo>
                    <a:pt x="-1055" y="57614"/>
                    <a:pt x="228603" y="32743"/>
                    <a:pt x="228603" y="32743"/>
                  </a:cubicBezTo>
                  <a:cubicBezTo>
                    <a:pt x="264057" y="30626"/>
                    <a:pt x="212728" y="42268"/>
                    <a:pt x="212728" y="42268"/>
                  </a:cubicBezTo>
                  <a:cubicBezTo>
                    <a:pt x="221195" y="36976"/>
                    <a:pt x="275699" y="5226"/>
                    <a:pt x="279403" y="993"/>
                  </a:cubicBezTo>
                  <a:cubicBezTo>
                    <a:pt x="283107" y="-3240"/>
                    <a:pt x="276757" y="6814"/>
                    <a:pt x="234953" y="16868"/>
                  </a:cubicBezTo>
                  <a:cubicBezTo>
                    <a:pt x="193149" y="26922"/>
                    <a:pt x="1061" y="52322"/>
                    <a:pt x="3" y="54968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74" name="フリーフォーム 1073">
              <a:extLst>
                <a:ext uri="{FF2B5EF4-FFF2-40B4-BE49-F238E27FC236}">
                  <a16:creationId xmlns:a16="http://schemas.microsoft.com/office/drawing/2014/main" id="{9C10F95A-812D-7240-D84C-6BADB14A98A0}"/>
                </a:ext>
              </a:extLst>
            </p:cNvPr>
            <p:cNvSpPr/>
            <p:nvPr/>
          </p:nvSpPr>
          <p:spPr>
            <a:xfrm>
              <a:off x="5244063" y="3616229"/>
              <a:ext cx="448906" cy="143013"/>
            </a:xfrm>
            <a:custGeom>
              <a:avLst/>
              <a:gdLst>
                <a:gd name="connsiteX0" fmla="*/ 1037 w 448906"/>
                <a:gd name="connsiteY0" fmla="*/ 96 h 143013"/>
                <a:gd name="connsiteX1" fmla="*/ 235987 w 448906"/>
                <a:gd name="connsiteY1" fmla="*/ 79471 h 143013"/>
                <a:gd name="connsiteX2" fmla="*/ 235987 w 448906"/>
                <a:gd name="connsiteY2" fmla="*/ 82646 h 143013"/>
                <a:gd name="connsiteX3" fmla="*/ 353462 w 448906"/>
                <a:gd name="connsiteY3" fmla="*/ 108046 h 143013"/>
                <a:gd name="connsiteX4" fmla="*/ 372512 w 448906"/>
                <a:gd name="connsiteY4" fmla="*/ 142971 h 143013"/>
                <a:gd name="connsiteX5" fmla="*/ 356637 w 448906"/>
                <a:gd name="connsiteY5" fmla="*/ 114396 h 143013"/>
                <a:gd name="connsiteX6" fmla="*/ 448712 w 448906"/>
                <a:gd name="connsiteY6" fmla="*/ 79471 h 143013"/>
                <a:gd name="connsiteX7" fmla="*/ 328062 w 448906"/>
                <a:gd name="connsiteY7" fmla="*/ 111221 h 143013"/>
                <a:gd name="connsiteX8" fmla="*/ 216937 w 448906"/>
                <a:gd name="connsiteY8" fmla="*/ 117571 h 143013"/>
                <a:gd name="connsiteX9" fmla="*/ 289962 w 448906"/>
                <a:gd name="connsiteY9" fmla="*/ 114396 h 143013"/>
                <a:gd name="connsiteX10" fmla="*/ 172487 w 448906"/>
                <a:gd name="connsiteY10" fmla="*/ 76296 h 143013"/>
                <a:gd name="connsiteX11" fmla="*/ 131212 w 448906"/>
                <a:gd name="connsiteY11" fmla="*/ 108046 h 143013"/>
                <a:gd name="connsiteX12" fmla="*/ 147087 w 448906"/>
                <a:gd name="connsiteY12" fmla="*/ 76296 h 143013"/>
                <a:gd name="connsiteX13" fmla="*/ 150262 w 448906"/>
                <a:gd name="connsiteY13" fmla="*/ 63596 h 143013"/>
                <a:gd name="connsiteX14" fmla="*/ 1037 w 448906"/>
                <a:gd name="connsiteY14" fmla="*/ 96 h 143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448906" h="143013">
                  <a:moveTo>
                    <a:pt x="1037" y="96"/>
                  </a:moveTo>
                  <a:cubicBezTo>
                    <a:pt x="15324" y="2742"/>
                    <a:pt x="235987" y="79471"/>
                    <a:pt x="235987" y="79471"/>
                  </a:cubicBezTo>
                  <a:cubicBezTo>
                    <a:pt x="275145" y="93229"/>
                    <a:pt x="216408" y="77884"/>
                    <a:pt x="235987" y="82646"/>
                  </a:cubicBezTo>
                  <a:cubicBezTo>
                    <a:pt x="255566" y="87408"/>
                    <a:pt x="330708" y="97992"/>
                    <a:pt x="353462" y="108046"/>
                  </a:cubicBezTo>
                  <a:cubicBezTo>
                    <a:pt x="376216" y="118100"/>
                    <a:pt x="371983" y="141913"/>
                    <a:pt x="372512" y="142971"/>
                  </a:cubicBezTo>
                  <a:cubicBezTo>
                    <a:pt x="373041" y="144029"/>
                    <a:pt x="343937" y="124979"/>
                    <a:pt x="356637" y="114396"/>
                  </a:cubicBezTo>
                  <a:cubicBezTo>
                    <a:pt x="369337" y="103813"/>
                    <a:pt x="453475" y="80000"/>
                    <a:pt x="448712" y="79471"/>
                  </a:cubicBezTo>
                  <a:cubicBezTo>
                    <a:pt x="443950" y="78942"/>
                    <a:pt x="366691" y="104871"/>
                    <a:pt x="328062" y="111221"/>
                  </a:cubicBezTo>
                  <a:cubicBezTo>
                    <a:pt x="289433" y="117571"/>
                    <a:pt x="223287" y="117042"/>
                    <a:pt x="216937" y="117571"/>
                  </a:cubicBezTo>
                  <a:cubicBezTo>
                    <a:pt x="210587" y="118100"/>
                    <a:pt x="297370" y="121275"/>
                    <a:pt x="289962" y="114396"/>
                  </a:cubicBezTo>
                  <a:cubicBezTo>
                    <a:pt x="282554" y="107517"/>
                    <a:pt x="198945" y="77354"/>
                    <a:pt x="172487" y="76296"/>
                  </a:cubicBezTo>
                  <a:cubicBezTo>
                    <a:pt x="146029" y="75238"/>
                    <a:pt x="135445" y="108046"/>
                    <a:pt x="131212" y="108046"/>
                  </a:cubicBezTo>
                  <a:cubicBezTo>
                    <a:pt x="126979" y="108046"/>
                    <a:pt x="147087" y="76296"/>
                    <a:pt x="147087" y="76296"/>
                  </a:cubicBezTo>
                  <a:cubicBezTo>
                    <a:pt x="150262" y="68888"/>
                    <a:pt x="176191" y="77354"/>
                    <a:pt x="150262" y="63596"/>
                  </a:cubicBezTo>
                  <a:cubicBezTo>
                    <a:pt x="124333" y="49838"/>
                    <a:pt x="-13250" y="-2550"/>
                    <a:pt x="1037" y="9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75" name="フリーフォーム 1074">
              <a:extLst>
                <a:ext uri="{FF2B5EF4-FFF2-40B4-BE49-F238E27FC236}">
                  <a16:creationId xmlns:a16="http://schemas.microsoft.com/office/drawing/2014/main" id="{A1016E6F-8523-D5A6-0AD3-ACBCA52D31F7}"/>
                </a:ext>
              </a:extLst>
            </p:cNvPr>
            <p:cNvSpPr/>
            <p:nvPr/>
          </p:nvSpPr>
          <p:spPr>
            <a:xfrm>
              <a:off x="5608670" y="3625672"/>
              <a:ext cx="205998" cy="93211"/>
            </a:xfrm>
            <a:custGeom>
              <a:avLst/>
              <a:gdLst>
                <a:gd name="connsiteX0" fmla="*/ 204755 w 205998"/>
                <a:gd name="connsiteY0" fmla="*/ 178 h 93211"/>
                <a:gd name="connsiteX1" fmla="*/ 4730 w 205998"/>
                <a:gd name="connsiteY1" fmla="*/ 89078 h 93211"/>
                <a:gd name="connsiteX2" fmla="*/ 68230 w 205998"/>
                <a:gd name="connsiteY2" fmla="*/ 79553 h 93211"/>
                <a:gd name="connsiteX3" fmla="*/ 128555 w 205998"/>
                <a:gd name="connsiteY3" fmla="*/ 89078 h 93211"/>
                <a:gd name="connsiteX4" fmla="*/ 90455 w 205998"/>
                <a:gd name="connsiteY4" fmla="*/ 66853 h 93211"/>
                <a:gd name="connsiteX5" fmla="*/ 204755 w 205998"/>
                <a:gd name="connsiteY5" fmla="*/ 178 h 93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5998" h="93211">
                  <a:moveTo>
                    <a:pt x="204755" y="178"/>
                  </a:moveTo>
                  <a:cubicBezTo>
                    <a:pt x="190468" y="3882"/>
                    <a:pt x="27484" y="75849"/>
                    <a:pt x="4730" y="89078"/>
                  </a:cubicBezTo>
                  <a:cubicBezTo>
                    <a:pt x="-18024" y="102307"/>
                    <a:pt x="47593" y="79553"/>
                    <a:pt x="68230" y="79553"/>
                  </a:cubicBezTo>
                  <a:cubicBezTo>
                    <a:pt x="88867" y="79553"/>
                    <a:pt x="124851" y="91195"/>
                    <a:pt x="128555" y="89078"/>
                  </a:cubicBezTo>
                  <a:cubicBezTo>
                    <a:pt x="132259" y="86961"/>
                    <a:pt x="75109" y="82199"/>
                    <a:pt x="90455" y="66853"/>
                  </a:cubicBezTo>
                  <a:cubicBezTo>
                    <a:pt x="105801" y="51507"/>
                    <a:pt x="219042" y="-3526"/>
                    <a:pt x="204755" y="178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76" name="フリーフォーム 1075">
              <a:extLst>
                <a:ext uri="{FF2B5EF4-FFF2-40B4-BE49-F238E27FC236}">
                  <a16:creationId xmlns:a16="http://schemas.microsoft.com/office/drawing/2014/main" id="{882CF009-EFC7-A2B9-E35A-87130F6C1AA0}"/>
                </a:ext>
              </a:extLst>
            </p:cNvPr>
            <p:cNvSpPr/>
            <p:nvPr/>
          </p:nvSpPr>
          <p:spPr>
            <a:xfrm>
              <a:off x="5698511" y="3603113"/>
              <a:ext cx="207361" cy="187889"/>
            </a:xfrm>
            <a:custGeom>
              <a:avLst/>
              <a:gdLst>
                <a:gd name="connsiteX0" fmla="*/ 206989 w 207361"/>
                <a:gd name="connsiteY0" fmla="*/ 512 h 187889"/>
                <a:gd name="connsiteX1" fmla="*/ 35539 w 207361"/>
                <a:gd name="connsiteY1" fmla="*/ 133862 h 187889"/>
                <a:gd name="connsiteX2" fmla="*/ 83164 w 207361"/>
                <a:gd name="connsiteY2" fmla="*/ 102112 h 187889"/>
                <a:gd name="connsiteX3" fmla="*/ 10139 w 207361"/>
                <a:gd name="connsiteY3" fmla="*/ 175137 h 187889"/>
                <a:gd name="connsiteX4" fmla="*/ 614 w 207361"/>
                <a:gd name="connsiteY4" fmla="*/ 187837 h 187889"/>
                <a:gd name="connsiteX5" fmla="*/ 48239 w 207361"/>
                <a:gd name="connsiteY5" fmla="*/ 124337 h 187889"/>
                <a:gd name="connsiteX6" fmla="*/ 16489 w 207361"/>
                <a:gd name="connsiteY6" fmla="*/ 98937 h 187889"/>
                <a:gd name="connsiteX7" fmla="*/ 67289 w 207361"/>
                <a:gd name="connsiteY7" fmla="*/ 105287 h 187889"/>
                <a:gd name="connsiteX8" fmla="*/ 60939 w 207361"/>
                <a:gd name="connsiteY8" fmla="*/ 64012 h 187889"/>
                <a:gd name="connsiteX9" fmla="*/ 79989 w 207361"/>
                <a:gd name="connsiteY9" fmla="*/ 86237 h 187889"/>
                <a:gd name="connsiteX10" fmla="*/ 206989 w 207361"/>
                <a:gd name="connsiteY10" fmla="*/ 512 h 1878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07361" h="187889">
                  <a:moveTo>
                    <a:pt x="206989" y="512"/>
                  </a:moveTo>
                  <a:cubicBezTo>
                    <a:pt x="199581" y="8450"/>
                    <a:pt x="56176" y="116929"/>
                    <a:pt x="35539" y="133862"/>
                  </a:cubicBezTo>
                  <a:cubicBezTo>
                    <a:pt x="14901" y="150795"/>
                    <a:pt x="87397" y="95233"/>
                    <a:pt x="83164" y="102112"/>
                  </a:cubicBezTo>
                  <a:cubicBezTo>
                    <a:pt x="78931" y="108991"/>
                    <a:pt x="23897" y="160849"/>
                    <a:pt x="10139" y="175137"/>
                  </a:cubicBezTo>
                  <a:cubicBezTo>
                    <a:pt x="-3619" y="189425"/>
                    <a:pt x="614" y="187837"/>
                    <a:pt x="614" y="187837"/>
                  </a:cubicBezTo>
                  <a:cubicBezTo>
                    <a:pt x="6964" y="179370"/>
                    <a:pt x="45593" y="139154"/>
                    <a:pt x="48239" y="124337"/>
                  </a:cubicBezTo>
                  <a:cubicBezTo>
                    <a:pt x="50885" y="109520"/>
                    <a:pt x="13314" y="102112"/>
                    <a:pt x="16489" y="98937"/>
                  </a:cubicBezTo>
                  <a:cubicBezTo>
                    <a:pt x="19664" y="95762"/>
                    <a:pt x="59881" y="111108"/>
                    <a:pt x="67289" y="105287"/>
                  </a:cubicBezTo>
                  <a:cubicBezTo>
                    <a:pt x="74697" y="99466"/>
                    <a:pt x="58822" y="67187"/>
                    <a:pt x="60939" y="64012"/>
                  </a:cubicBezTo>
                  <a:cubicBezTo>
                    <a:pt x="63056" y="60837"/>
                    <a:pt x="50885" y="93116"/>
                    <a:pt x="79989" y="86237"/>
                  </a:cubicBezTo>
                  <a:cubicBezTo>
                    <a:pt x="109093" y="79358"/>
                    <a:pt x="214397" y="-7426"/>
                    <a:pt x="206989" y="512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77" name="フリーフォーム 1076">
              <a:extLst>
                <a:ext uri="{FF2B5EF4-FFF2-40B4-BE49-F238E27FC236}">
                  <a16:creationId xmlns:a16="http://schemas.microsoft.com/office/drawing/2014/main" id="{24CAFC03-EE56-2D56-CEF1-E82E61B8F365}"/>
                </a:ext>
              </a:extLst>
            </p:cNvPr>
            <p:cNvSpPr/>
            <p:nvPr/>
          </p:nvSpPr>
          <p:spPr>
            <a:xfrm>
              <a:off x="5247924" y="3616230"/>
              <a:ext cx="250220" cy="200131"/>
            </a:xfrm>
            <a:custGeom>
              <a:avLst/>
              <a:gdLst>
                <a:gd name="connsiteX0" fmla="*/ 351 w 250220"/>
                <a:gd name="connsiteY0" fmla="*/ 95 h 200131"/>
                <a:gd name="connsiteX1" fmla="*/ 140051 w 250220"/>
                <a:gd name="connsiteY1" fmla="*/ 136620 h 200131"/>
                <a:gd name="connsiteX2" fmla="*/ 159101 w 250220"/>
                <a:gd name="connsiteY2" fmla="*/ 162020 h 200131"/>
                <a:gd name="connsiteX3" fmla="*/ 194026 w 250220"/>
                <a:gd name="connsiteY3" fmla="*/ 92170 h 200131"/>
                <a:gd name="connsiteX4" fmla="*/ 232126 w 250220"/>
                <a:gd name="connsiteY4" fmla="*/ 108045 h 200131"/>
                <a:gd name="connsiteX5" fmla="*/ 248001 w 250220"/>
                <a:gd name="connsiteY5" fmla="*/ 200120 h 200131"/>
                <a:gd name="connsiteX6" fmla="*/ 238476 w 250220"/>
                <a:gd name="connsiteY6" fmla="*/ 101695 h 200131"/>
                <a:gd name="connsiteX7" fmla="*/ 143226 w 250220"/>
                <a:gd name="connsiteY7" fmla="*/ 152495 h 200131"/>
                <a:gd name="connsiteX8" fmla="*/ 140051 w 250220"/>
                <a:gd name="connsiteY8" fmla="*/ 139795 h 200131"/>
                <a:gd name="connsiteX9" fmla="*/ 124176 w 250220"/>
                <a:gd name="connsiteY9" fmla="*/ 117570 h 200131"/>
                <a:gd name="connsiteX10" fmla="*/ 121001 w 250220"/>
                <a:gd name="connsiteY10" fmla="*/ 130270 h 200131"/>
                <a:gd name="connsiteX11" fmla="*/ 73376 w 250220"/>
                <a:gd name="connsiteY11" fmla="*/ 85820 h 200131"/>
                <a:gd name="connsiteX12" fmla="*/ 98776 w 250220"/>
                <a:gd name="connsiteY12" fmla="*/ 114395 h 200131"/>
                <a:gd name="connsiteX13" fmla="*/ 351 w 250220"/>
                <a:gd name="connsiteY13" fmla="*/ 95 h 200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50220" h="200131">
                  <a:moveTo>
                    <a:pt x="351" y="95"/>
                  </a:moveTo>
                  <a:cubicBezTo>
                    <a:pt x="7230" y="3799"/>
                    <a:pt x="113593" y="109632"/>
                    <a:pt x="140051" y="136620"/>
                  </a:cubicBezTo>
                  <a:cubicBezTo>
                    <a:pt x="166509" y="163608"/>
                    <a:pt x="150105" y="169428"/>
                    <a:pt x="159101" y="162020"/>
                  </a:cubicBezTo>
                  <a:cubicBezTo>
                    <a:pt x="168097" y="154612"/>
                    <a:pt x="181855" y="101166"/>
                    <a:pt x="194026" y="92170"/>
                  </a:cubicBezTo>
                  <a:cubicBezTo>
                    <a:pt x="206197" y="83174"/>
                    <a:pt x="223130" y="90053"/>
                    <a:pt x="232126" y="108045"/>
                  </a:cubicBezTo>
                  <a:cubicBezTo>
                    <a:pt x="241122" y="126037"/>
                    <a:pt x="246943" y="201178"/>
                    <a:pt x="248001" y="200120"/>
                  </a:cubicBezTo>
                  <a:cubicBezTo>
                    <a:pt x="249059" y="199062"/>
                    <a:pt x="255938" y="109632"/>
                    <a:pt x="238476" y="101695"/>
                  </a:cubicBezTo>
                  <a:cubicBezTo>
                    <a:pt x="221014" y="93758"/>
                    <a:pt x="159630" y="146145"/>
                    <a:pt x="143226" y="152495"/>
                  </a:cubicBezTo>
                  <a:cubicBezTo>
                    <a:pt x="126822" y="158845"/>
                    <a:pt x="143226" y="145616"/>
                    <a:pt x="140051" y="139795"/>
                  </a:cubicBezTo>
                  <a:cubicBezTo>
                    <a:pt x="136876" y="133974"/>
                    <a:pt x="127351" y="119157"/>
                    <a:pt x="124176" y="117570"/>
                  </a:cubicBezTo>
                  <a:cubicBezTo>
                    <a:pt x="121001" y="115983"/>
                    <a:pt x="129468" y="135562"/>
                    <a:pt x="121001" y="130270"/>
                  </a:cubicBezTo>
                  <a:cubicBezTo>
                    <a:pt x="112534" y="124978"/>
                    <a:pt x="77080" y="88466"/>
                    <a:pt x="73376" y="85820"/>
                  </a:cubicBezTo>
                  <a:cubicBezTo>
                    <a:pt x="69672" y="83174"/>
                    <a:pt x="107772" y="127095"/>
                    <a:pt x="98776" y="114395"/>
                  </a:cubicBezTo>
                  <a:cubicBezTo>
                    <a:pt x="89780" y="101695"/>
                    <a:pt x="-6528" y="-3609"/>
                    <a:pt x="351" y="9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78" name="フリーフォーム 1077">
              <a:extLst>
                <a:ext uri="{FF2B5EF4-FFF2-40B4-BE49-F238E27FC236}">
                  <a16:creationId xmlns:a16="http://schemas.microsoft.com/office/drawing/2014/main" id="{B0CDD9FC-76B9-F63C-DC0D-08B5A347ACE3}"/>
                </a:ext>
              </a:extLst>
            </p:cNvPr>
            <p:cNvSpPr/>
            <p:nvPr/>
          </p:nvSpPr>
          <p:spPr>
            <a:xfrm>
              <a:off x="5356055" y="3673458"/>
              <a:ext cx="486156" cy="113097"/>
            </a:xfrm>
            <a:custGeom>
              <a:avLst/>
              <a:gdLst>
                <a:gd name="connsiteX0" fmla="*/ 170 w 486156"/>
                <a:gd name="connsiteY0" fmla="*/ 92092 h 113097"/>
                <a:gd name="connsiteX1" fmla="*/ 238295 w 486156"/>
                <a:gd name="connsiteY1" fmla="*/ 101617 h 113097"/>
                <a:gd name="connsiteX2" fmla="*/ 301795 w 486156"/>
                <a:gd name="connsiteY2" fmla="*/ 111142 h 113097"/>
                <a:gd name="connsiteX3" fmla="*/ 241470 w 486156"/>
                <a:gd name="connsiteY3" fmla="*/ 60342 h 113097"/>
                <a:gd name="connsiteX4" fmla="*/ 377995 w 486156"/>
                <a:gd name="connsiteY4" fmla="*/ 69867 h 113097"/>
                <a:gd name="connsiteX5" fmla="*/ 485945 w 486156"/>
                <a:gd name="connsiteY5" fmla="*/ 17 h 113097"/>
                <a:gd name="connsiteX6" fmla="*/ 403395 w 486156"/>
                <a:gd name="connsiteY6" fmla="*/ 63517 h 113097"/>
                <a:gd name="connsiteX7" fmla="*/ 327195 w 486156"/>
                <a:gd name="connsiteY7" fmla="*/ 107967 h 113097"/>
                <a:gd name="connsiteX8" fmla="*/ 339895 w 486156"/>
                <a:gd name="connsiteY8" fmla="*/ 82567 h 113097"/>
                <a:gd name="connsiteX9" fmla="*/ 187495 w 486156"/>
                <a:gd name="connsiteY9" fmla="*/ 85742 h 113097"/>
                <a:gd name="connsiteX10" fmla="*/ 206545 w 486156"/>
                <a:gd name="connsiteY10" fmla="*/ 47642 h 113097"/>
                <a:gd name="connsiteX11" fmla="*/ 200195 w 486156"/>
                <a:gd name="connsiteY11" fmla="*/ 92092 h 113097"/>
                <a:gd name="connsiteX12" fmla="*/ 170 w 486156"/>
                <a:gd name="connsiteY12" fmla="*/ 92092 h 113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86156" h="113097">
                  <a:moveTo>
                    <a:pt x="170" y="92092"/>
                  </a:moveTo>
                  <a:cubicBezTo>
                    <a:pt x="6520" y="93680"/>
                    <a:pt x="188024" y="98442"/>
                    <a:pt x="238295" y="101617"/>
                  </a:cubicBezTo>
                  <a:cubicBezTo>
                    <a:pt x="288566" y="104792"/>
                    <a:pt x="301266" y="118021"/>
                    <a:pt x="301795" y="111142"/>
                  </a:cubicBezTo>
                  <a:cubicBezTo>
                    <a:pt x="302324" y="104263"/>
                    <a:pt x="228770" y="67221"/>
                    <a:pt x="241470" y="60342"/>
                  </a:cubicBezTo>
                  <a:cubicBezTo>
                    <a:pt x="254170" y="53463"/>
                    <a:pt x="337249" y="79921"/>
                    <a:pt x="377995" y="69867"/>
                  </a:cubicBezTo>
                  <a:cubicBezTo>
                    <a:pt x="418741" y="59813"/>
                    <a:pt x="481712" y="1075"/>
                    <a:pt x="485945" y="17"/>
                  </a:cubicBezTo>
                  <a:cubicBezTo>
                    <a:pt x="490178" y="-1041"/>
                    <a:pt x="429853" y="45525"/>
                    <a:pt x="403395" y="63517"/>
                  </a:cubicBezTo>
                  <a:cubicBezTo>
                    <a:pt x="376937" y="81509"/>
                    <a:pt x="337778" y="104792"/>
                    <a:pt x="327195" y="107967"/>
                  </a:cubicBezTo>
                  <a:cubicBezTo>
                    <a:pt x="316612" y="111142"/>
                    <a:pt x="363178" y="86271"/>
                    <a:pt x="339895" y="82567"/>
                  </a:cubicBezTo>
                  <a:cubicBezTo>
                    <a:pt x="316612" y="78863"/>
                    <a:pt x="209720" y="91563"/>
                    <a:pt x="187495" y="85742"/>
                  </a:cubicBezTo>
                  <a:cubicBezTo>
                    <a:pt x="165270" y="79921"/>
                    <a:pt x="204428" y="46584"/>
                    <a:pt x="206545" y="47642"/>
                  </a:cubicBezTo>
                  <a:cubicBezTo>
                    <a:pt x="208662" y="48700"/>
                    <a:pt x="233532" y="84155"/>
                    <a:pt x="200195" y="92092"/>
                  </a:cubicBezTo>
                  <a:cubicBezTo>
                    <a:pt x="166858" y="100029"/>
                    <a:pt x="-6180" y="90504"/>
                    <a:pt x="170" y="92092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79" name="フリーフォーム 1078">
              <a:extLst>
                <a:ext uri="{FF2B5EF4-FFF2-40B4-BE49-F238E27FC236}">
                  <a16:creationId xmlns:a16="http://schemas.microsoft.com/office/drawing/2014/main" id="{E5EEBDC1-B607-BF4D-C636-A6D9379F6D3C}"/>
                </a:ext>
              </a:extLst>
            </p:cNvPr>
            <p:cNvSpPr/>
            <p:nvPr/>
          </p:nvSpPr>
          <p:spPr>
            <a:xfrm>
              <a:off x="5391150" y="3730621"/>
              <a:ext cx="409577" cy="93034"/>
            </a:xfrm>
            <a:custGeom>
              <a:avLst/>
              <a:gdLst>
                <a:gd name="connsiteX0" fmla="*/ 0 w 409577"/>
                <a:gd name="connsiteY0" fmla="*/ 34929 h 93034"/>
                <a:gd name="connsiteX1" fmla="*/ 260350 w 409577"/>
                <a:gd name="connsiteY1" fmla="*/ 63504 h 93034"/>
                <a:gd name="connsiteX2" fmla="*/ 288925 w 409577"/>
                <a:gd name="connsiteY2" fmla="*/ 60329 h 93034"/>
                <a:gd name="connsiteX3" fmla="*/ 409575 w 409577"/>
                <a:gd name="connsiteY3" fmla="*/ 4 h 93034"/>
                <a:gd name="connsiteX4" fmla="*/ 285750 w 409577"/>
                <a:gd name="connsiteY4" fmla="*/ 57154 h 93034"/>
                <a:gd name="connsiteX5" fmla="*/ 136525 w 409577"/>
                <a:gd name="connsiteY5" fmla="*/ 41279 h 93034"/>
                <a:gd name="connsiteX6" fmla="*/ 101600 w 409577"/>
                <a:gd name="connsiteY6" fmla="*/ 79379 h 93034"/>
                <a:gd name="connsiteX7" fmla="*/ 95250 w 409577"/>
                <a:gd name="connsiteY7" fmla="*/ 88904 h 93034"/>
                <a:gd name="connsiteX8" fmla="*/ 133350 w 409577"/>
                <a:gd name="connsiteY8" fmla="*/ 15879 h 93034"/>
                <a:gd name="connsiteX9" fmla="*/ 101600 w 409577"/>
                <a:gd name="connsiteY9" fmla="*/ 53979 h 93034"/>
                <a:gd name="connsiteX10" fmla="*/ 76200 w 409577"/>
                <a:gd name="connsiteY10" fmla="*/ 66679 h 9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9577" h="93034">
                  <a:moveTo>
                    <a:pt x="0" y="34929"/>
                  </a:moveTo>
                  <a:lnTo>
                    <a:pt x="260350" y="63504"/>
                  </a:lnTo>
                  <a:cubicBezTo>
                    <a:pt x="308504" y="67737"/>
                    <a:pt x="264054" y="70912"/>
                    <a:pt x="288925" y="60329"/>
                  </a:cubicBezTo>
                  <a:cubicBezTo>
                    <a:pt x="313796" y="49746"/>
                    <a:pt x="410104" y="533"/>
                    <a:pt x="409575" y="4"/>
                  </a:cubicBezTo>
                  <a:cubicBezTo>
                    <a:pt x="409046" y="-525"/>
                    <a:pt x="331258" y="50275"/>
                    <a:pt x="285750" y="57154"/>
                  </a:cubicBezTo>
                  <a:cubicBezTo>
                    <a:pt x="240242" y="64033"/>
                    <a:pt x="167217" y="37575"/>
                    <a:pt x="136525" y="41279"/>
                  </a:cubicBezTo>
                  <a:cubicBezTo>
                    <a:pt x="105833" y="44983"/>
                    <a:pt x="108479" y="71441"/>
                    <a:pt x="101600" y="79379"/>
                  </a:cubicBezTo>
                  <a:cubicBezTo>
                    <a:pt x="94721" y="87317"/>
                    <a:pt x="89958" y="99487"/>
                    <a:pt x="95250" y="88904"/>
                  </a:cubicBezTo>
                  <a:cubicBezTo>
                    <a:pt x="100542" y="78321"/>
                    <a:pt x="132292" y="21700"/>
                    <a:pt x="133350" y="15879"/>
                  </a:cubicBezTo>
                  <a:cubicBezTo>
                    <a:pt x="134408" y="10058"/>
                    <a:pt x="111125" y="45512"/>
                    <a:pt x="101600" y="53979"/>
                  </a:cubicBezTo>
                  <a:cubicBezTo>
                    <a:pt x="92075" y="62446"/>
                    <a:pt x="84137" y="64562"/>
                    <a:pt x="76200" y="66679"/>
                  </a:cubicBezTo>
                </a:path>
              </a:pathLst>
            </a:cu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81" name="フリーフォーム 1080">
              <a:extLst>
                <a:ext uri="{FF2B5EF4-FFF2-40B4-BE49-F238E27FC236}">
                  <a16:creationId xmlns:a16="http://schemas.microsoft.com/office/drawing/2014/main" id="{CEEF8A9B-EF15-C088-CA6E-08C25112224E}"/>
                </a:ext>
              </a:extLst>
            </p:cNvPr>
            <p:cNvSpPr/>
            <p:nvPr/>
          </p:nvSpPr>
          <p:spPr>
            <a:xfrm>
              <a:off x="5396748" y="3755413"/>
              <a:ext cx="233087" cy="42373"/>
            </a:xfrm>
            <a:custGeom>
              <a:avLst/>
              <a:gdLst>
                <a:gd name="connsiteX0" fmla="*/ 752 w 233087"/>
                <a:gd name="connsiteY0" fmla="*/ 612 h 42373"/>
                <a:gd name="connsiteX1" fmla="*/ 229352 w 233087"/>
                <a:gd name="connsiteY1" fmla="*/ 41887 h 42373"/>
                <a:gd name="connsiteX2" fmla="*/ 143627 w 233087"/>
                <a:gd name="connsiteY2" fmla="*/ 22837 h 42373"/>
                <a:gd name="connsiteX3" fmla="*/ 156327 w 233087"/>
                <a:gd name="connsiteY3" fmla="*/ 16487 h 42373"/>
                <a:gd name="connsiteX4" fmla="*/ 752 w 233087"/>
                <a:gd name="connsiteY4" fmla="*/ 612 h 42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3087" h="42373">
                  <a:moveTo>
                    <a:pt x="752" y="612"/>
                  </a:moveTo>
                  <a:cubicBezTo>
                    <a:pt x="12923" y="4845"/>
                    <a:pt x="205540" y="38183"/>
                    <a:pt x="229352" y="41887"/>
                  </a:cubicBezTo>
                  <a:cubicBezTo>
                    <a:pt x="253165" y="45591"/>
                    <a:pt x="155798" y="27070"/>
                    <a:pt x="143627" y="22837"/>
                  </a:cubicBezTo>
                  <a:cubicBezTo>
                    <a:pt x="131456" y="18604"/>
                    <a:pt x="184902" y="17545"/>
                    <a:pt x="156327" y="16487"/>
                  </a:cubicBezTo>
                  <a:cubicBezTo>
                    <a:pt x="127752" y="15429"/>
                    <a:pt x="-11419" y="-3621"/>
                    <a:pt x="752" y="612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82" name="フリーフォーム 1081">
              <a:extLst>
                <a:ext uri="{FF2B5EF4-FFF2-40B4-BE49-F238E27FC236}">
                  <a16:creationId xmlns:a16="http://schemas.microsoft.com/office/drawing/2014/main" id="{99B350A4-6934-96F6-E1DC-863089792C40}"/>
                </a:ext>
              </a:extLst>
            </p:cNvPr>
            <p:cNvSpPr/>
            <p:nvPr/>
          </p:nvSpPr>
          <p:spPr>
            <a:xfrm>
              <a:off x="5349436" y="3736914"/>
              <a:ext cx="441764" cy="65331"/>
            </a:xfrm>
            <a:custGeom>
              <a:avLst/>
              <a:gdLst>
                <a:gd name="connsiteX0" fmla="*/ 439 w 441764"/>
                <a:gd name="connsiteY0" fmla="*/ 61 h 65331"/>
                <a:gd name="connsiteX1" fmla="*/ 171889 w 441764"/>
                <a:gd name="connsiteY1" fmla="*/ 63561 h 65331"/>
                <a:gd name="connsiteX2" fmla="*/ 111564 w 441764"/>
                <a:gd name="connsiteY2" fmla="*/ 47686 h 65331"/>
                <a:gd name="connsiteX3" fmla="*/ 349689 w 441764"/>
                <a:gd name="connsiteY3" fmla="*/ 47686 h 65331"/>
                <a:gd name="connsiteX4" fmla="*/ 441764 w 441764"/>
                <a:gd name="connsiteY4" fmla="*/ 61 h 65331"/>
                <a:gd name="connsiteX5" fmla="*/ 349689 w 441764"/>
                <a:gd name="connsiteY5" fmla="*/ 38161 h 65331"/>
                <a:gd name="connsiteX6" fmla="*/ 133789 w 441764"/>
                <a:gd name="connsiteY6" fmla="*/ 60386 h 65331"/>
                <a:gd name="connsiteX7" fmla="*/ 184589 w 441764"/>
                <a:gd name="connsiteY7" fmla="*/ 47686 h 65331"/>
                <a:gd name="connsiteX8" fmla="*/ 98864 w 441764"/>
                <a:gd name="connsiteY8" fmla="*/ 47686 h 65331"/>
                <a:gd name="connsiteX9" fmla="*/ 121089 w 441764"/>
                <a:gd name="connsiteY9" fmla="*/ 54036 h 65331"/>
                <a:gd name="connsiteX10" fmla="*/ 439 w 441764"/>
                <a:gd name="connsiteY10" fmla="*/ 61 h 653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1764" h="65331">
                  <a:moveTo>
                    <a:pt x="439" y="61"/>
                  </a:moveTo>
                  <a:cubicBezTo>
                    <a:pt x="8906" y="1648"/>
                    <a:pt x="153368" y="55624"/>
                    <a:pt x="171889" y="63561"/>
                  </a:cubicBezTo>
                  <a:cubicBezTo>
                    <a:pt x="190410" y="71498"/>
                    <a:pt x="81931" y="50332"/>
                    <a:pt x="111564" y="47686"/>
                  </a:cubicBezTo>
                  <a:cubicBezTo>
                    <a:pt x="141197" y="45040"/>
                    <a:pt x="294656" y="55623"/>
                    <a:pt x="349689" y="47686"/>
                  </a:cubicBezTo>
                  <a:cubicBezTo>
                    <a:pt x="404722" y="39749"/>
                    <a:pt x="441764" y="1648"/>
                    <a:pt x="441764" y="61"/>
                  </a:cubicBezTo>
                  <a:cubicBezTo>
                    <a:pt x="441764" y="-1526"/>
                    <a:pt x="401018" y="28107"/>
                    <a:pt x="349689" y="38161"/>
                  </a:cubicBezTo>
                  <a:cubicBezTo>
                    <a:pt x="298360" y="48215"/>
                    <a:pt x="161306" y="58799"/>
                    <a:pt x="133789" y="60386"/>
                  </a:cubicBezTo>
                  <a:cubicBezTo>
                    <a:pt x="106272" y="61973"/>
                    <a:pt x="190410" y="49803"/>
                    <a:pt x="184589" y="47686"/>
                  </a:cubicBezTo>
                  <a:cubicBezTo>
                    <a:pt x="178768" y="45569"/>
                    <a:pt x="109447" y="46628"/>
                    <a:pt x="98864" y="47686"/>
                  </a:cubicBezTo>
                  <a:cubicBezTo>
                    <a:pt x="88281" y="48744"/>
                    <a:pt x="133789" y="59857"/>
                    <a:pt x="121089" y="54036"/>
                  </a:cubicBezTo>
                  <a:cubicBezTo>
                    <a:pt x="108389" y="48215"/>
                    <a:pt x="-8028" y="-1526"/>
                    <a:pt x="439" y="61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83" name="フリーフォーム 1082">
              <a:extLst>
                <a:ext uri="{FF2B5EF4-FFF2-40B4-BE49-F238E27FC236}">
                  <a16:creationId xmlns:a16="http://schemas.microsoft.com/office/drawing/2014/main" id="{AC233BF5-3053-DDCB-BA8F-390643276999}"/>
                </a:ext>
              </a:extLst>
            </p:cNvPr>
            <p:cNvSpPr/>
            <p:nvPr/>
          </p:nvSpPr>
          <p:spPr>
            <a:xfrm>
              <a:off x="5143314" y="3587750"/>
              <a:ext cx="185449" cy="60405"/>
            </a:xfrm>
            <a:custGeom>
              <a:avLst/>
              <a:gdLst>
                <a:gd name="connsiteX0" fmla="*/ 186 w 185449"/>
                <a:gd name="connsiteY0" fmla="*/ 60325 h 60405"/>
                <a:gd name="connsiteX1" fmla="*/ 54161 w 185449"/>
                <a:gd name="connsiteY1" fmla="*/ 9525 h 60405"/>
                <a:gd name="connsiteX2" fmla="*/ 184336 w 185449"/>
                <a:gd name="connsiteY2" fmla="*/ 15875 h 60405"/>
                <a:gd name="connsiteX3" fmla="*/ 114486 w 185449"/>
                <a:gd name="connsiteY3" fmla="*/ 0 h 60405"/>
                <a:gd name="connsiteX4" fmla="*/ 70036 w 185449"/>
                <a:gd name="connsiteY4" fmla="*/ 15875 h 60405"/>
                <a:gd name="connsiteX5" fmla="*/ 120836 w 185449"/>
                <a:gd name="connsiteY5" fmla="*/ 41275 h 60405"/>
                <a:gd name="connsiteX6" fmla="*/ 114486 w 185449"/>
                <a:gd name="connsiteY6" fmla="*/ 44450 h 60405"/>
                <a:gd name="connsiteX7" fmla="*/ 70036 w 185449"/>
                <a:gd name="connsiteY7" fmla="*/ 22225 h 60405"/>
                <a:gd name="connsiteX8" fmla="*/ 186 w 185449"/>
                <a:gd name="connsiteY8" fmla="*/ 60325 h 60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5449" h="60405">
                  <a:moveTo>
                    <a:pt x="186" y="60325"/>
                  </a:moveTo>
                  <a:cubicBezTo>
                    <a:pt x="-2460" y="58208"/>
                    <a:pt x="23469" y="16933"/>
                    <a:pt x="54161" y="9525"/>
                  </a:cubicBezTo>
                  <a:cubicBezTo>
                    <a:pt x="84853" y="2117"/>
                    <a:pt x="174282" y="17462"/>
                    <a:pt x="184336" y="15875"/>
                  </a:cubicBezTo>
                  <a:cubicBezTo>
                    <a:pt x="194390" y="14288"/>
                    <a:pt x="133536" y="0"/>
                    <a:pt x="114486" y="0"/>
                  </a:cubicBezTo>
                  <a:cubicBezTo>
                    <a:pt x="95436" y="0"/>
                    <a:pt x="68978" y="8996"/>
                    <a:pt x="70036" y="15875"/>
                  </a:cubicBezTo>
                  <a:cubicBezTo>
                    <a:pt x="71094" y="22754"/>
                    <a:pt x="120836" y="41275"/>
                    <a:pt x="120836" y="41275"/>
                  </a:cubicBezTo>
                  <a:cubicBezTo>
                    <a:pt x="128244" y="46037"/>
                    <a:pt x="122953" y="47625"/>
                    <a:pt x="114486" y="44450"/>
                  </a:cubicBezTo>
                  <a:cubicBezTo>
                    <a:pt x="106019" y="41275"/>
                    <a:pt x="94378" y="22225"/>
                    <a:pt x="70036" y="22225"/>
                  </a:cubicBezTo>
                  <a:cubicBezTo>
                    <a:pt x="45694" y="22225"/>
                    <a:pt x="2832" y="62442"/>
                    <a:pt x="186" y="6032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84" name="フリーフォーム 1083">
              <a:extLst>
                <a:ext uri="{FF2B5EF4-FFF2-40B4-BE49-F238E27FC236}">
                  <a16:creationId xmlns:a16="http://schemas.microsoft.com/office/drawing/2014/main" id="{29C1A7D0-086A-FAF0-1732-AB3AFD5EB5EA}"/>
                </a:ext>
              </a:extLst>
            </p:cNvPr>
            <p:cNvSpPr/>
            <p:nvPr/>
          </p:nvSpPr>
          <p:spPr>
            <a:xfrm>
              <a:off x="5873559" y="3519626"/>
              <a:ext cx="130378" cy="115754"/>
            </a:xfrm>
            <a:custGeom>
              <a:avLst/>
              <a:gdLst>
                <a:gd name="connsiteX0" fmla="*/ 6541 w 130378"/>
                <a:gd name="connsiteY0" fmla="*/ 10974 h 115754"/>
                <a:gd name="connsiteX1" fmla="*/ 79566 w 130378"/>
                <a:gd name="connsiteY1" fmla="*/ 26849 h 115754"/>
                <a:gd name="connsiteX2" fmla="*/ 41466 w 130378"/>
                <a:gd name="connsiteY2" fmla="*/ 55424 h 115754"/>
                <a:gd name="connsiteX3" fmla="*/ 54166 w 130378"/>
                <a:gd name="connsiteY3" fmla="*/ 68124 h 115754"/>
                <a:gd name="connsiteX4" fmla="*/ 191 w 130378"/>
                <a:gd name="connsiteY4" fmla="*/ 115749 h 115754"/>
                <a:gd name="connsiteX5" fmla="*/ 38291 w 130378"/>
                <a:gd name="connsiteY5" fmla="*/ 71299 h 115754"/>
                <a:gd name="connsiteX6" fmla="*/ 92266 w 130378"/>
                <a:gd name="connsiteY6" fmla="*/ 71299 h 115754"/>
                <a:gd name="connsiteX7" fmla="*/ 60516 w 130378"/>
                <a:gd name="connsiteY7" fmla="*/ 52249 h 115754"/>
                <a:gd name="connsiteX8" fmla="*/ 130366 w 130378"/>
                <a:gd name="connsiteY8" fmla="*/ 1449 h 115754"/>
                <a:gd name="connsiteX9" fmla="*/ 6541 w 130378"/>
                <a:gd name="connsiteY9" fmla="*/ 10974 h 115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30378" h="115754">
                  <a:moveTo>
                    <a:pt x="6541" y="10974"/>
                  </a:moveTo>
                  <a:cubicBezTo>
                    <a:pt x="-1926" y="15207"/>
                    <a:pt x="73745" y="19441"/>
                    <a:pt x="79566" y="26849"/>
                  </a:cubicBezTo>
                  <a:cubicBezTo>
                    <a:pt x="85387" y="34257"/>
                    <a:pt x="41466" y="55424"/>
                    <a:pt x="41466" y="55424"/>
                  </a:cubicBezTo>
                  <a:cubicBezTo>
                    <a:pt x="37233" y="62303"/>
                    <a:pt x="61045" y="58070"/>
                    <a:pt x="54166" y="68124"/>
                  </a:cubicBezTo>
                  <a:cubicBezTo>
                    <a:pt x="47287" y="78178"/>
                    <a:pt x="2837" y="115220"/>
                    <a:pt x="191" y="115749"/>
                  </a:cubicBezTo>
                  <a:cubicBezTo>
                    <a:pt x="-2455" y="116278"/>
                    <a:pt x="22945" y="78707"/>
                    <a:pt x="38291" y="71299"/>
                  </a:cubicBezTo>
                  <a:cubicBezTo>
                    <a:pt x="53637" y="63891"/>
                    <a:pt x="88562" y="74474"/>
                    <a:pt x="92266" y="71299"/>
                  </a:cubicBezTo>
                  <a:cubicBezTo>
                    <a:pt x="95970" y="68124"/>
                    <a:pt x="54166" y="63891"/>
                    <a:pt x="60516" y="52249"/>
                  </a:cubicBezTo>
                  <a:cubicBezTo>
                    <a:pt x="66866" y="40607"/>
                    <a:pt x="131424" y="6740"/>
                    <a:pt x="130366" y="1449"/>
                  </a:cubicBezTo>
                  <a:cubicBezTo>
                    <a:pt x="129308" y="-3842"/>
                    <a:pt x="15008" y="6741"/>
                    <a:pt x="6541" y="1097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85" name="フリーフォーム 1084">
              <a:extLst>
                <a:ext uri="{FF2B5EF4-FFF2-40B4-BE49-F238E27FC236}">
                  <a16:creationId xmlns:a16="http://schemas.microsoft.com/office/drawing/2014/main" id="{392AADF0-FBC3-DA95-B2E6-01B28A9BA593}"/>
                </a:ext>
              </a:extLst>
            </p:cNvPr>
            <p:cNvSpPr/>
            <p:nvPr/>
          </p:nvSpPr>
          <p:spPr>
            <a:xfrm>
              <a:off x="5235105" y="3562344"/>
              <a:ext cx="668942" cy="143934"/>
            </a:xfrm>
            <a:custGeom>
              <a:avLst/>
              <a:gdLst>
                <a:gd name="connsiteX0" fmla="*/ 470 w 668942"/>
                <a:gd name="connsiteY0" fmla="*/ 41281 h 143934"/>
                <a:gd name="connsiteX1" fmla="*/ 235420 w 668942"/>
                <a:gd name="connsiteY1" fmla="*/ 107956 h 143934"/>
                <a:gd name="connsiteX2" fmla="*/ 343370 w 668942"/>
                <a:gd name="connsiteY2" fmla="*/ 127006 h 143934"/>
                <a:gd name="connsiteX3" fmla="*/ 330670 w 668942"/>
                <a:gd name="connsiteY3" fmla="*/ 127006 h 143934"/>
                <a:gd name="connsiteX4" fmla="*/ 448145 w 668942"/>
                <a:gd name="connsiteY4" fmla="*/ 111131 h 143934"/>
                <a:gd name="connsiteX5" fmla="*/ 298920 w 668942"/>
                <a:gd name="connsiteY5" fmla="*/ 142881 h 143934"/>
                <a:gd name="connsiteX6" fmla="*/ 540220 w 668942"/>
                <a:gd name="connsiteY6" fmla="*/ 66681 h 143934"/>
                <a:gd name="connsiteX7" fmla="*/ 638645 w 668942"/>
                <a:gd name="connsiteY7" fmla="*/ 31756 h 143934"/>
                <a:gd name="connsiteX8" fmla="*/ 540220 w 668942"/>
                <a:gd name="connsiteY8" fmla="*/ 38106 h 143934"/>
                <a:gd name="connsiteX9" fmla="*/ 664045 w 668942"/>
                <a:gd name="connsiteY9" fmla="*/ 6 h 143934"/>
                <a:gd name="connsiteX10" fmla="*/ 610070 w 668942"/>
                <a:gd name="connsiteY10" fmla="*/ 41281 h 143934"/>
                <a:gd name="connsiteX11" fmla="*/ 305270 w 668942"/>
                <a:gd name="connsiteY11" fmla="*/ 139706 h 143934"/>
                <a:gd name="connsiteX12" fmla="*/ 248120 w 668942"/>
                <a:gd name="connsiteY12" fmla="*/ 127006 h 143934"/>
                <a:gd name="connsiteX13" fmla="*/ 302095 w 668942"/>
                <a:gd name="connsiteY13" fmla="*/ 136531 h 143934"/>
                <a:gd name="connsiteX14" fmla="*/ 470 w 668942"/>
                <a:gd name="connsiteY14" fmla="*/ 41281 h 1439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668942" h="143934">
                  <a:moveTo>
                    <a:pt x="470" y="41281"/>
                  </a:moveTo>
                  <a:cubicBezTo>
                    <a:pt x="-10642" y="36519"/>
                    <a:pt x="178270" y="93669"/>
                    <a:pt x="235420" y="107956"/>
                  </a:cubicBezTo>
                  <a:cubicBezTo>
                    <a:pt x="292570" y="122244"/>
                    <a:pt x="343370" y="127006"/>
                    <a:pt x="343370" y="127006"/>
                  </a:cubicBezTo>
                  <a:cubicBezTo>
                    <a:pt x="359245" y="130181"/>
                    <a:pt x="313207" y="129652"/>
                    <a:pt x="330670" y="127006"/>
                  </a:cubicBezTo>
                  <a:cubicBezTo>
                    <a:pt x="348133" y="124360"/>
                    <a:pt x="453437" y="108485"/>
                    <a:pt x="448145" y="111131"/>
                  </a:cubicBezTo>
                  <a:cubicBezTo>
                    <a:pt x="442853" y="113777"/>
                    <a:pt x="283574" y="150289"/>
                    <a:pt x="298920" y="142881"/>
                  </a:cubicBezTo>
                  <a:cubicBezTo>
                    <a:pt x="314266" y="135473"/>
                    <a:pt x="483599" y="85202"/>
                    <a:pt x="540220" y="66681"/>
                  </a:cubicBezTo>
                  <a:cubicBezTo>
                    <a:pt x="596841" y="48160"/>
                    <a:pt x="638645" y="36518"/>
                    <a:pt x="638645" y="31756"/>
                  </a:cubicBezTo>
                  <a:cubicBezTo>
                    <a:pt x="638645" y="26994"/>
                    <a:pt x="535987" y="43398"/>
                    <a:pt x="540220" y="38106"/>
                  </a:cubicBezTo>
                  <a:cubicBezTo>
                    <a:pt x="544453" y="32814"/>
                    <a:pt x="652403" y="-523"/>
                    <a:pt x="664045" y="6"/>
                  </a:cubicBezTo>
                  <a:cubicBezTo>
                    <a:pt x="675687" y="535"/>
                    <a:pt x="669866" y="17998"/>
                    <a:pt x="610070" y="41281"/>
                  </a:cubicBezTo>
                  <a:cubicBezTo>
                    <a:pt x="550274" y="64564"/>
                    <a:pt x="365595" y="125419"/>
                    <a:pt x="305270" y="139706"/>
                  </a:cubicBezTo>
                  <a:cubicBezTo>
                    <a:pt x="244945" y="153993"/>
                    <a:pt x="248649" y="127535"/>
                    <a:pt x="248120" y="127006"/>
                  </a:cubicBezTo>
                  <a:cubicBezTo>
                    <a:pt x="247591" y="126477"/>
                    <a:pt x="342841" y="146585"/>
                    <a:pt x="302095" y="136531"/>
                  </a:cubicBezTo>
                  <a:cubicBezTo>
                    <a:pt x="261349" y="126477"/>
                    <a:pt x="11582" y="46043"/>
                    <a:pt x="470" y="41281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86" name="フリーフォーム 1085">
              <a:extLst>
                <a:ext uri="{FF2B5EF4-FFF2-40B4-BE49-F238E27FC236}">
                  <a16:creationId xmlns:a16="http://schemas.microsoft.com/office/drawing/2014/main" id="{43F1FD8F-D05A-61E1-9429-159A09BBF264}"/>
                </a:ext>
              </a:extLst>
            </p:cNvPr>
            <p:cNvSpPr/>
            <p:nvPr/>
          </p:nvSpPr>
          <p:spPr>
            <a:xfrm>
              <a:off x="5237896" y="3635045"/>
              <a:ext cx="256286" cy="189525"/>
            </a:xfrm>
            <a:custGeom>
              <a:avLst/>
              <a:gdLst>
                <a:gd name="connsiteX0" fmla="*/ 854 w 256286"/>
                <a:gd name="connsiteY0" fmla="*/ 330 h 189525"/>
                <a:gd name="connsiteX1" fmla="*/ 153254 w 256286"/>
                <a:gd name="connsiteY1" fmla="*/ 152730 h 189525"/>
                <a:gd name="connsiteX2" fmla="*/ 124679 w 256286"/>
                <a:gd name="connsiteY2" fmla="*/ 117805 h 189525"/>
                <a:gd name="connsiteX3" fmla="*/ 254854 w 256286"/>
                <a:gd name="connsiteY3" fmla="*/ 187655 h 189525"/>
                <a:gd name="connsiteX4" fmla="*/ 191354 w 256286"/>
                <a:gd name="connsiteY4" fmla="*/ 168605 h 189525"/>
                <a:gd name="connsiteX5" fmla="*/ 146904 w 256286"/>
                <a:gd name="connsiteY5" fmla="*/ 159080 h 189525"/>
                <a:gd name="connsiteX6" fmla="*/ 197704 w 256286"/>
                <a:gd name="connsiteY6" fmla="*/ 168605 h 189525"/>
                <a:gd name="connsiteX7" fmla="*/ 70704 w 256286"/>
                <a:gd name="connsiteY7" fmla="*/ 92405 h 189525"/>
                <a:gd name="connsiteX8" fmla="*/ 89754 w 256286"/>
                <a:gd name="connsiteY8" fmla="*/ 111455 h 189525"/>
                <a:gd name="connsiteX9" fmla="*/ 854 w 256286"/>
                <a:gd name="connsiteY9" fmla="*/ 330 h 18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56286" h="189525">
                  <a:moveTo>
                    <a:pt x="854" y="330"/>
                  </a:moveTo>
                  <a:cubicBezTo>
                    <a:pt x="11437" y="7209"/>
                    <a:pt x="132617" y="133151"/>
                    <a:pt x="153254" y="152730"/>
                  </a:cubicBezTo>
                  <a:cubicBezTo>
                    <a:pt x="173891" y="172309"/>
                    <a:pt x="107746" y="111984"/>
                    <a:pt x="124679" y="117805"/>
                  </a:cubicBezTo>
                  <a:cubicBezTo>
                    <a:pt x="141612" y="123626"/>
                    <a:pt x="243742" y="179188"/>
                    <a:pt x="254854" y="187655"/>
                  </a:cubicBezTo>
                  <a:cubicBezTo>
                    <a:pt x="265966" y="196122"/>
                    <a:pt x="209346" y="173368"/>
                    <a:pt x="191354" y="168605"/>
                  </a:cubicBezTo>
                  <a:cubicBezTo>
                    <a:pt x="173362" y="163843"/>
                    <a:pt x="145846" y="159080"/>
                    <a:pt x="146904" y="159080"/>
                  </a:cubicBezTo>
                  <a:cubicBezTo>
                    <a:pt x="147962" y="159080"/>
                    <a:pt x="210404" y="179717"/>
                    <a:pt x="197704" y="168605"/>
                  </a:cubicBezTo>
                  <a:cubicBezTo>
                    <a:pt x="185004" y="157493"/>
                    <a:pt x="70704" y="92405"/>
                    <a:pt x="70704" y="92405"/>
                  </a:cubicBezTo>
                  <a:cubicBezTo>
                    <a:pt x="52712" y="82880"/>
                    <a:pt x="98221" y="126801"/>
                    <a:pt x="89754" y="111455"/>
                  </a:cubicBezTo>
                  <a:cubicBezTo>
                    <a:pt x="81287" y="96109"/>
                    <a:pt x="-9729" y="-6549"/>
                    <a:pt x="854" y="33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87" name="フリーフォーム 1086">
              <a:extLst>
                <a:ext uri="{FF2B5EF4-FFF2-40B4-BE49-F238E27FC236}">
                  <a16:creationId xmlns:a16="http://schemas.microsoft.com/office/drawing/2014/main" id="{9454763B-43B7-FD4A-20A9-D939C8D75EC4}"/>
                </a:ext>
              </a:extLst>
            </p:cNvPr>
            <p:cNvSpPr/>
            <p:nvPr/>
          </p:nvSpPr>
          <p:spPr>
            <a:xfrm>
              <a:off x="5505426" y="3616320"/>
              <a:ext cx="400133" cy="203205"/>
            </a:xfrm>
            <a:custGeom>
              <a:avLst/>
              <a:gdLst>
                <a:gd name="connsiteX0" fmla="*/ 301649 w 400133"/>
                <a:gd name="connsiteY0" fmla="*/ 5 h 203205"/>
                <a:gd name="connsiteX1" fmla="*/ 336574 w 400133"/>
                <a:gd name="connsiteY1" fmla="*/ 57155 h 203205"/>
                <a:gd name="connsiteX2" fmla="*/ 314349 w 400133"/>
                <a:gd name="connsiteY2" fmla="*/ 104780 h 203205"/>
                <a:gd name="connsiteX3" fmla="*/ 212749 w 400133"/>
                <a:gd name="connsiteY3" fmla="*/ 161930 h 203205"/>
                <a:gd name="connsiteX4" fmla="*/ 234974 w 400133"/>
                <a:gd name="connsiteY4" fmla="*/ 171455 h 203205"/>
                <a:gd name="connsiteX5" fmla="*/ 127024 w 400133"/>
                <a:gd name="connsiteY5" fmla="*/ 177805 h 203205"/>
                <a:gd name="connsiteX6" fmla="*/ 24 w 400133"/>
                <a:gd name="connsiteY6" fmla="*/ 203205 h 203205"/>
                <a:gd name="connsiteX7" fmla="*/ 117499 w 400133"/>
                <a:gd name="connsiteY7" fmla="*/ 177805 h 203205"/>
                <a:gd name="connsiteX8" fmla="*/ 250849 w 400133"/>
                <a:gd name="connsiteY8" fmla="*/ 158755 h 203205"/>
                <a:gd name="connsiteX9" fmla="*/ 307999 w 400133"/>
                <a:gd name="connsiteY9" fmla="*/ 76205 h 203205"/>
                <a:gd name="connsiteX10" fmla="*/ 209574 w 400133"/>
                <a:gd name="connsiteY10" fmla="*/ 149230 h 203205"/>
                <a:gd name="connsiteX11" fmla="*/ 292124 w 400133"/>
                <a:gd name="connsiteY11" fmla="*/ 101605 h 203205"/>
                <a:gd name="connsiteX12" fmla="*/ 346099 w 400133"/>
                <a:gd name="connsiteY12" fmla="*/ 85730 h 203205"/>
                <a:gd name="connsiteX13" fmla="*/ 400074 w 400133"/>
                <a:gd name="connsiteY13" fmla="*/ 22230 h 203205"/>
                <a:gd name="connsiteX14" fmla="*/ 355624 w 400133"/>
                <a:gd name="connsiteY14" fmla="*/ 60330 h 203205"/>
                <a:gd name="connsiteX15" fmla="*/ 301649 w 400133"/>
                <a:gd name="connsiteY15" fmla="*/ 5 h 2032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00133" h="203205">
                  <a:moveTo>
                    <a:pt x="301649" y="5"/>
                  </a:moveTo>
                  <a:cubicBezTo>
                    <a:pt x="298474" y="-524"/>
                    <a:pt x="334457" y="39693"/>
                    <a:pt x="336574" y="57155"/>
                  </a:cubicBezTo>
                  <a:cubicBezTo>
                    <a:pt x="338691" y="74617"/>
                    <a:pt x="334986" y="87318"/>
                    <a:pt x="314349" y="104780"/>
                  </a:cubicBezTo>
                  <a:cubicBezTo>
                    <a:pt x="293712" y="122242"/>
                    <a:pt x="225978" y="150818"/>
                    <a:pt x="212749" y="161930"/>
                  </a:cubicBezTo>
                  <a:cubicBezTo>
                    <a:pt x="199520" y="173042"/>
                    <a:pt x="249261" y="168809"/>
                    <a:pt x="234974" y="171455"/>
                  </a:cubicBezTo>
                  <a:cubicBezTo>
                    <a:pt x="220687" y="174101"/>
                    <a:pt x="166182" y="172513"/>
                    <a:pt x="127024" y="177805"/>
                  </a:cubicBezTo>
                  <a:cubicBezTo>
                    <a:pt x="87866" y="183097"/>
                    <a:pt x="1611" y="203205"/>
                    <a:pt x="24" y="203205"/>
                  </a:cubicBezTo>
                  <a:cubicBezTo>
                    <a:pt x="-1563" y="203205"/>
                    <a:pt x="75695" y="185213"/>
                    <a:pt x="117499" y="177805"/>
                  </a:cubicBezTo>
                  <a:cubicBezTo>
                    <a:pt x="159303" y="170397"/>
                    <a:pt x="219099" y="175688"/>
                    <a:pt x="250849" y="158755"/>
                  </a:cubicBezTo>
                  <a:cubicBezTo>
                    <a:pt x="282599" y="141822"/>
                    <a:pt x="314878" y="77792"/>
                    <a:pt x="307999" y="76205"/>
                  </a:cubicBezTo>
                  <a:cubicBezTo>
                    <a:pt x="301120" y="74618"/>
                    <a:pt x="212220" y="144997"/>
                    <a:pt x="209574" y="149230"/>
                  </a:cubicBezTo>
                  <a:cubicBezTo>
                    <a:pt x="206928" y="153463"/>
                    <a:pt x="269370" y="112188"/>
                    <a:pt x="292124" y="101605"/>
                  </a:cubicBezTo>
                  <a:cubicBezTo>
                    <a:pt x="314878" y="91022"/>
                    <a:pt x="328107" y="98959"/>
                    <a:pt x="346099" y="85730"/>
                  </a:cubicBezTo>
                  <a:cubicBezTo>
                    <a:pt x="364091" y="72501"/>
                    <a:pt x="398487" y="26463"/>
                    <a:pt x="400074" y="22230"/>
                  </a:cubicBezTo>
                  <a:cubicBezTo>
                    <a:pt x="401661" y="17997"/>
                    <a:pt x="370970" y="64034"/>
                    <a:pt x="355624" y="60330"/>
                  </a:cubicBezTo>
                  <a:cubicBezTo>
                    <a:pt x="340278" y="56626"/>
                    <a:pt x="304824" y="534"/>
                    <a:pt x="301649" y="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88" name="フリーフォーム 1087">
              <a:extLst>
                <a:ext uri="{FF2B5EF4-FFF2-40B4-BE49-F238E27FC236}">
                  <a16:creationId xmlns:a16="http://schemas.microsoft.com/office/drawing/2014/main" id="{C58C3B95-EC9D-B166-F8B9-33DF731EB593}"/>
                </a:ext>
              </a:extLst>
            </p:cNvPr>
            <p:cNvSpPr/>
            <p:nvPr/>
          </p:nvSpPr>
          <p:spPr>
            <a:xfrm>
              <a:off x="6269393" y="1871443"/>
              <a:ext cx="191890" cy="584744"/>
            </a:xfrm>
            <a:custGeom>
              <a:avLst/>
              <a:gdLst>
                <a:gd name="connsiteX0" fmla="*/ 1232 w 191890"/>
                <a:gd name="connsiteY0" fmla="*/ 4982 h 584744"/>
                <a:gd name="connsiteX1" fmla="*/ 182207 w 191890"/>
                <a:gd name="connsiteY1" fmla="*/ 554257 h 584744"/>
                <a:gd name="connsiteX2" fmla="*/ 163157 w 191890"/>
                <a:gd name="connsiteY2" fmla="*/ 490757 h 584744"/>
                <a:gd name="connsiteX3" fmla="*/ 128232 w 191890"/>
                <a:gd name="connsiteY3" fmla="*/ 293907 h 584744"/>
                <a:gd name="connsiteX4" fmla="*/ 131407 w 191890"/>
                <a:gd name="connsiteY4" fmla="*/ 366932 h 584744"/>
                <a:gd name="connsiteX5" fmla="*/ 64732 w 191890"/>
                <a:gd name="connsiteY5" fmla="*/ 217707 h 584744"/>
                <a:gd name="connsiteX6" fmla="*/ 99657 w 191890"/>
                <a:gd name="connsiteY6" fmla="*/ 278032 h 584744"/>
                <a:gd name="connsiteX7" fmla="*/ 1232 w 191890"/>
                <a:gd name="connsiteY7" fmla="*/ 4982 h 5847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1890" h="584744">
                  <a:moveTo>
                    <a:pt x="1232" y="4982"/>
                  </a:moveTo>
                  <a:cubicBezTo>
                    <a:pt x="14990" y="51020"/>
                    <a:pt x="155220" y="473295"/>
                    <a:pt x="182207" y="554257"/>
                  </a:cubicBezTo>
                  <a:cubicBezTo>
                    <a:pt x="209194" y="635219"/>
                    <a:pt x="172153" y="534149"/>
                    <a:pt x="163157" y="490757"/>
                  </a:cubicBezTo>
                  <a:cubicBezTo>
                    <a:pt x="154161" y="447365"/>
                    <a:pt x="133524" y="314544"/>
                    <a:pt x="128232" y="293907"/>
                  </a:cubicBezTo>
                  <a:cubicBezTo>
                    <a:pt x="122940" y="273270"/>
                    <a:pt x="141990" y="379632"/>
                    <a:pt x="131407" y="366932"/>
                  </a:cubicBezTo>
                  <a:cubicBezTo>
                    <a:pt x="120824" y="354232"/>
                    <a:pt x="70024" y="232524"/>
                    <a:pt x="64732" y="217707"/>
                  </a:cubicBezTo>
                  <a:cubicBezTo>
                    <a:pt x="59440" y="202890"/>
                    <a:pt x="106007" y="309782"/>
                    <a:pt x="99657" y="278032"/>
                  </a:cubicBezTo>
                  <a:cubicBezTo>
                    <a:pt x="93307" y="246282"/>
                    <a:pt x="-12526" y="-41056"/>
                    <a:pt x="1232" y="4982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89" name="フリーフォーム 1088">
              <a:extLst>
                <a:ext uri="{FF2B5EF4-FFF2-40B4-BE49-F238E27FC236}">
                  <a16:creationId xmlns:a16="http://schemas.microsoft.com/office/drawing/2014/main" id="{EFB7D872-D1F6-8E47-FAB4-96D8DFC952A4}"/>
                </a:ext>
              </a:extLst>
            </p:cNvPr>
            <p:cNvSpPr/>
            <p:nvPr/>
          </p:nvSpPr>
          <p:spPr>
            <a:xfrm>
              <a:off x="6397391" y="2539965"/>
              <a:ext cx="63791" cy="254170"/>
            </a:xfrm>
            <a:custGeom>
              <a:avLst/>
              <a:gdLst>
                <a:gd name="connsiteX0" fmla="*/ 234 w 63791"/>
                <a:gd name="connsiteY0" fmla="*/ 35 h 254170"/>
                <a:gd name="connsiteX1" fmla="*/ 19284 w 63791"/>
                <a:gd name="connsiteY1" fmla="*/ 177835 h 254170"/>
                <a:gd name="connsiteX2" fmla="*/ 6584 w 63791"/>
                <a:gd name="connsiteY2" fmla="*/ 254035 h 254170"/>
                <a:gd name="connsiteX3" fmla="*/ 41509 w 63791"/>
                <a:gd name="connsiteY3" fmla="*/ 161960 h 254170"/>
                <a:gd name="connsiteX4" fmla="*/ 63734 w 63791"/>
                <a:gd name="connsiteY4" fmla="*/ 117510 h 254170"/>
                <a:gd name="connsiteX5" fmla="*/ 35159 w 63791"/>
                <a:gd name="connsiteY5" fmla="*/ 161960 h 254170"/>
                <a:gd name="connsiteX6" fmla="*/ 234 w 63791"/>
                <a:gd name="connsiteY6" fmla="*/ 35 h 254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3791" h="254170">
                  <a:moveTo>
                    <a:pt x="234" y="35"/>
                  </a:moveTo>
                  <a:cubicBezTo>
                    <a:pt x="-2412" y="2681"/>
                    <a:pt x="18226" y="135502"/>
                    <a:pt x="19284" y="177835"/>
                  </a:cubicBezTo>
                  <a:cubicBezTo>
                    <a:pt x="20342" y="220168"/>
                    <a:pt x="2880" y="256681"/>
                    <a:pt x="6584" y="254035"/>
                  </a:cubicBezTo>
                  <a:cubicBezTo>
                    <a:pt x="10288" y="251389"/>
                    <a:pt x="31984" y="184714"/>
                    <a:pt x="41509" y="161960"/>
                  </a:cubicBezTo>
                  <a:cubicBezTo>
                    <a:pt x="51034" y="139206"/>
                    <a:pt x="64792" y="117510"/>
                    <a:pt x="63734" y="117510"/>
                  </a:cubicBezTo>
                  <a:cubicBezTo>
                    <a:pt x="62676" y="117510"/>
                    <a:pt x="45213" y="181010"/>
                    <a:pt x="35159" y="161960"/>
                  </a:cubicBezTo>
                  <a:cubicBezTo>
                    <a:pt x="25105" y="142910"/>
                    <a:pt x="2880" y="-2611"/>
                    <a:pt x="234" y="3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91" name="フリーフォーム 1090">
              <a:extLst>
                <a:ext uri="{FF2B5EF4-FFF2-40B4-BE49-F238E27FC236}">
                  <a16:creationId xmlns:a16="http://schemas.microsoft.com/office/drawing/2014/main" id="{AC3A14C8-BAD0-B73A-1955-9C4BC96BDE46}"/>
                </a:ext>
              </a:extLst>
            </p:cNvPr>
            <p:cNvSpPr/>
            <p:nvPr/>
          </p:nvSpPr>
          <p:spPr>
            <a:xfrm>
              <a:off x="4857629" y="3248013"/>
              <a:ext cx="136692" cy="92236"/>
            </a:xfrm>
            <a:custGeom>
              <a:avLst/>
              <a:gdLst>
                <a:gd name="connsiteX0" fmla="*/ 121 w 136692"/>
                <a:gd name="connsiteY0" fmla="*/ 12 h 92236"/>
                <a:gd name="connsiteX1" fmla="*/ 57271 w 136692"/>
                <a:gd name="connsiteY1" fmla="*/ 76212 h 92236"/>
                <a:gd name="connsiteX2" fmla="*/ 66796 w 136692"/>
                <a:gd name="connsiteY2" fmla="*/ 88912 h 92236"/>
                <a:gd name="connsiteX3" fmla="*/ 136646 w 136692"/>
                <a:gd name="connsiteY3" fmla="*/ 31762 h 92236"/>
                <a:gd name="connsiteX4" fmla="*/ 76321 w 136692"/>
                <a:gd name="connsiteY4" fmla="*/ 69862 h 92236"/>
                <a:gd name="connsiteX5" fmla="*/ 121 w 136692"/>
                <a:gd name="connsiteY5" fmla="*/ 12 h 92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6692" h="92236">
                  <a:moveTo>
                    <a:pt x="121" y="12"/>
                  </a:moveTo>
                  <a:cubicBezTo>
                    <a:pt x="-3054" y="1070"/>
                    <a:pt x="57271" y="76212"/>
                    <a:pt x="57271" y="76212"/>
                  </a:cubicBezTo>
                  <a:cubicBezTo>
                    <a:pt x="68383" y="91028"/>
                    <a:pt x="53567" y="96320"/>
                    <a:pt x="66796" y="88912"/>
                  </a:cubicBezTo>
                  <a:cubicBezTo>
                    <a:pt x="80025" y="81504"/>
                    <a:pt x="135059" y="34937"/>
                    <a:pt x="136646" y="31762"/>
                  </a:cubicBezTo>
                  <a:cubicBezTo>
                    <a:pt x="138233" y="28587"/>
                    <a:pt x="98546" y="74095"/>
                    <a:pt x="76321" y="69862"/>
                  </a:cubicBezTo>
                  <a:cubicBezTo>
                    <a:pt x="54096" y="65629"/>
                    <a:pt x="3296" y="-1046"/>
                    <a:pt x="121" y="12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92" name="フリーフォーム 1091">
              <a:extLst>
                <a:ext uri="{FF2B5EF4-FFF2-40B4-BE49-F238E27FC236}">
                  <a16:creationId xmlns:a16="http://schemas.microsoft.com/office/drawing/2014/main" id="{99D8C4C7-81F7-FB48-4CB5-958A9297F6B7}"/>
                </a:ext>
              </a:extLst>
            </p:cNvPr>
            <p:cNvSpPr/>
            <p:nvPr/>
          </p:nvSpPr>
          <p:spPr>
            <a:xfrm>
              <a:off x="5813850" y="3868283"/>
              <a:ext cx="98750" cy="204558"/>
            </a:xfrm>
            <a:custGeom>
              <a:avLst/>
              <a:gdLst>
                <a:gd name="connsiteX0" fmla="*/ 88475 w 98750"/>
                <a:gd name="connsiteY0" fmla="*/ 2042 h 204558"/>
                <a:gd name="connsiteX1" fmla="*/ 2750 w 98750"/>
                <a:gd name="connsiteY1" fmla="*/ 198892 h 204558"/>
                <a:gd name="connsiteX2" fmla="*/ 28150 w 98750"/>
                <a:gd name="connsiteY2" fmla="*/ 144917 h 204558"/>
                <a:gd name="connsiteX3" fmla="*/ 98000 w 98750"/>
                <a:gd name="connsiteY3" fmla="*/ 78242 h 204558"/>
                <a:gd name="connsiteX4" fmla="*/ 66250 w 98750"/>
                <a:gd name="connsiteY4" fmla="*/ 94117 h 204558"/>
                <a:gd name="connsiteX5" fmla="*/ 88475 w 98750"/>
                <a:gd name="connsiteY5" fmla="*/ 2042 h 2045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8750" h="204558">
                  <a:moveTo>
                    <a:pt x="88475" y="2042"/>
                  </a:moveTo>
                  <a:cubicBezTo>
                    <a:pt x="77892" y="19505"/>
                    <a:pt x="12804" y="175080"/>
                    <a:pt x="2750" y="198892"/>
                  </a:cubicBezTo>
                  <a:cubicBezTo>
                    <a:pt x="-7304" y="222704"/>
                    <a:pt x="12275" y="165025"/>
                    <a:pt x="28150" y="144917"/>
                  </a:cubicBezTo>
                  <a:cubicBezTo>
                    <a:pt x="44025" y="124809"/>
                    <a:pt x="91650" y="86709"/>
                    <a:pt x="98000" y="78242"/>
                  </a:cubicBezTo>
                  <a:cubicBezTo>
                    <a:pt x="104350" y="69775"/>
                    <a:pt x="68367" y="103642"/>
                    <a:pt x="66250" y="94117"/>
                  </a:cubicBezTo>
                  <a:cubicBezTo>
                    <a:pt x="64133" y="84592"/>
                    <a:pt x="99058" y="-15421"/>
                    <a:pt x="88475" y="2042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93" name="フリーフォーム 1092">
              <a:extLst>
                <a:ext uri="{FF2B5EF4-FFF2-40B4-BE49-F238E27FC236}">
                  <a16:creationId xmlns:a16="http://schemas.microsoft.com/office/drawing/2014/main" id="{AE481815-66EB-1924-CB20-1DA978D469C5}"/>
                </a:ext>
              </a:extLst>
            </p:cNvPr>
            <p:cNvSpPr/>
            <p:nvPr/>
          </p:nvSpPr>
          <p:spPr>
            <a:xfrm>
              <a:off x="5397463" y="4047965"/>
              <a:ext cx="444994" cy="92290"/>
            </a:xfrm>
            <a:custGeom>
              <a:avLst/>
              <a:gdLst>
                <a:gd name="connsiteX0" fmla="*/ 37 w 444994"/>
                <a:gd name="connsiteY0" fmla="*/ 28735 h 92290"/>
                <a:gd name="connsiteX1" fmla="*/ 174662 w 444994"/>
                <a:gd name="connsiteY1" fmla="*/ 38260 h 92290"/>
                <a:gd name="connsiteX2" fmla="*/ 168312 w 444994"/>
                <a:gd name="connsiteY2" fmla="*/ 54135 h 92290"/>
                <a:gd name="connsiteX3" fmla="*/ 266737 w 444994"/>
                <a:gd name="connsiteY3" fmla="*/ 9685 h 92290"/>
                <a:gd name="connsiteX4" fmla="*/ 196887 w 444994"/>
                <a:gd name="connsiteY4" fmla="*/ 63660 h 92290"/>
                <a:gd name="connsiteX5" fmla="*/ 244512 w 444994"/>
                <a:gd name="connsiteY5" fmla="*/ 79535 h 92290"/>
                <a:gd name="connsiteX6" fmla="*/ 314362 w 444994"/>
                <a:gd name="connsiteY6" fmla="*/ 60485 h 92290"/>
                <a:gd name="connsiteX7" fmla="*/ 279437 w 444994"/>
                <a:gd name="connsiteY7" fmla="*/ 79535 h 92290"/>
                <a:gd name="connsiteX8" fmla="*/ 339762 w 444994"/>
                <a:gd name="connsiteY8" fmla="*/ 41435 h 92290"/>
                <a:gd name="connsiteX9" fmla="*/ 444537 w 444994"/>
                <a:gd name="connsiteY9" fmla="*/ 160 h 92290"/>
                <a:gd name="connsiteX10" fmla="*/ 295312 w 444994"/>
                <a:gd name="connsiteY10" fmla="*/ 57310 h 92290"/>
                <a:gd name="connsiteX11" fmla="*/ 238162 w 444994"/>
                <a:gd name="connsiteY11" fmla="*/ 73185 h 92290"/>
                <a:gd name="connsiteX12" fmla="*/ 177837 w 444994"/>
                <a:gd name="connsiteY12" fmla="*/ 31910 h 92290"/>
                <a:gd name="connsiteX13" fmla="*/ 184187 w 444994"/>
                <a:gd name="connsiteY13" fmla="*/ 92235 h 92290"/>
                <a:gd name="connsiteX14" fmla="*/ 165137 w 444994"/>
                <a:gd name="connsiteY14" fmla="*/ 19210 h 92290"/>
                <a:gd name="connsiteX15" fmla="*/ 158787 w 444994"/>
                <a:gd name="connsiteY15" fmla="*/ 28735 h 92290"/>
                <a:gd name="connsiteX16" fmla="*/ 37 w 444994"/>
                <a:gd name="connsiteY16" fmla="*/ 28735 h 922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44994" h="92290">
                  <a:moveTo>
                    <a:pt x="37" y="28735"/>
                  </a:moveTo>
                  <a:cubicBezTo>
                    <a:pt x="2683" y="30323"/>
                    <a:pt x="174662" y="38260"/>
                    <a:pt x="174662" y="38260"/>
                  </a:cubicBezTo>
                  <a:cubicBezTo>
                    <a:pt x="202708" y="42493"/>
                    <a:pt x="152966" y="58898"/>
                    <a:pt x="168312" y="54135"/>
                  </a:cubicBezTo>
                  <a:cubicBezTo>
                    <a:pt x="183658" y="49372"/>
                    <a:pt x="261975" y="8098"/>
                    <a:pt x="266737" y="9685"/>
                  </a:cubicBezTo>
                  <a:cubicBezTo>
                    <a:pt x="271499" y="11272"/>
                    <a:pt x="200591" y="52018"/>
                    <a:pt x="196887" y="63660"/>
                  </a:cubicBezTo>
                  <a:cubicBezTo>
                    <a:pt x="193183" y="75302"/>
                    <a:pt x="224933" y="80064"/>
                    <a:pt x="244512" y="79535"/>
                  </a:cubicBezTo>
                  <a:cubicBezTo>
                    <a:pt x="264091" y="79006"/>
                    <a:pt x="308541" y="60485"/>
                    <a:pt x="314362" y="60485"/>
                  </a:cubicBezTo>
                  <a:cubicBezTo>
                    <a:pt x="320183" y="60485"/>
                    <a:pt x="275204" y="82710"/>
                    <a:pt x="279437" y="79535"/>
                  </a:cubicBezTo>
                  <a:cubicBezTo>
                    <a:pt x="283670" y="76360"/>
                    <a:pt x="312245" y="54664"/>
                    <a:pt x="339762" y="41435"/>
                  </a:cubicBezTo>
                  <a:cubicBezTo>
                    <a:pt x="367279" y="28206"/>
                    <a:pt x="451945" y="-2486"/>
                    <a:pt x="444537" y="160"/>
                  </a:cubicBezTo>
                  <a:cubicBezTo>
                    <a:pt x="437129" y="2806"/>
                    <a:pt x="329708" y="45139"/>
                    <a:pt x="295312" y="57310"/>
                  </a:cubicBezTo>
                  <a:cubicBezTo>
                    <a:pt x="260916" y="69481"/>
                    <a:pt x="257741" y="77418"/>
                    <a:pt x="238162" y="73185"/>
                  </a:cubicBezTo>
                  <a:cubicBezTo>
                    <a:pt x="218583" y="68952"/>
                    <a:pt x="186833" y="28735"/>
                    <a:pt x="177837" y="31910"/>
                  </a:cubicBezTo>
                  <a:cubicBezTo>
                    <a:pt x="168841" y="35085"/>
                    <a:pt x="186304" y="94352"/>
                    <a:pt x="184187" y="92235"/>
                  </a:cubicBezTo>
                  <a:cubicBezTo>
                    <a:pt x="182070" y="90118"/>
                    <a:pt x="165137" y="19210"/>
                    <a:pt x="165137" y="19210"/>
                  </a:cubicBezTo>
                  <a:cubicBezTo>
                    <a:pt x="160904" y="8627"/>
                    <a:pt x="183658" y="26089"/>
                    <a:pt x="158787" y="28735"/>
                  </a:cubicBezTo>
                  <a:cubicBezTo>
                    <a:pt x="133916" y="31381"/>
                    <a:pt x="-2609" y="27147"/>
                    <a:pt x="37" y="2873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94" name="フリーフォーム 1093">
              <a:extLst>
                <a:ext uri="{FF2B5EF4-FFF2-40B4-BE49-F238E27FC236}">
                  <a16:creationId xmlns:a16="http://schemas.microsoft.com/office/drawing/2014/main" id="{B1D8DDE0-3795-ABBE-C2EB-81B5FA8F53D5}"/>
                </a:ext>
              </a:extLst>
            </p:cNvPr>
            <p:cNvSpPr/>
            <p:nvPr/>
          </p:nvSpPr>
          <p:spPr>
            <a:xfrm>
              <a:off x="5879995" y="3692525"/>
              <a:ext cx="171695" cy="313324"/>
            </a:xfrm>
            <a:custGeom>
              <a:avLst/>
              <a:gdLst>
                <a:gd name="connsiteX0" fmla="*/ 22330 w 171695"/>
                <a:gd name="connsiteY0" fmla="*/ 120650 h 313324"/>
                <a:gd name="connsiteX1" fmla="*/ 76305 w 171695"/>
                <a:gd name="connsiteY1" fmla="*/ 168275 h 313324"/>
                <a:gd name="connsiteX2" fmla="*/ 79480 w 171695"/>
                <a:gd name="connsiteY2" fmla="*/ 127000 h 313324"/>
                <a:gd name="connsiteX3" fmla="*/ 3280 w 171695"/>
                <a:gd name="connsiteY3" fmla="*/ 307975 h 313324"/>
                <a:gd name="connsiteX4" fmla="*/ 22330 w 171695"/>
                <a:gd name="connsiteY4" fmla="*/ 254000 h 313324"/>
                <a:gd name="connsiteX5" fmla="*/ 98530 w 171695"/>
                <a:gd name="connsiteY5" fmla="*/ 136525 h 313324"/>
                <a:gd name="connsiteX6" fmla="*/ 171555 w 171695"/>
                <a:gd name="connsiteY6" fmla="*/ 0 h 313324"/>
                <a:gd name="connsiteX7" fmla="*/ 79480 w 171695"/>
                <a:gd name="connsiteY7" fmla="*/ 136525 h 313324"/>
                <a:gd name="connsiteX8" fmla="*/ 22330 w 171695"/>
                <a:gd name="connsiteY8" fmla="*/ 120650 h 3133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1695" h="313324">
                  <a:moveTo>
                    <a:pt x="22330" y="120650"/>
                  </a:moveTo>
                  <a:cubicBezTo>
                    <a:pt x="21801" y="125942"/>
                    <a:pt x="66780" y="167217"/>
                    <a:pt x="76305" y="168275"/>
                  </a:cubicBezTo>
                  <a:cubicBezTo>
                    <a:pt x="85830" y="169333"/>
                    <a:pt x="91651" y="103717"/>
                    <a:pt x="79480" y="127000"/>
                  </a:cubicBezTo>
                  <a:cubicBezTo>
                    <a:pt x="67309" y="150283"/>
                    <a:pt x="12805" y="286808"/>
                    <a:pt x="3280" y="307975"/>
                  </a:cubicBezTo>
                  <a:cubicBezTo>
                    <a:pt x="-6245" y="329142"/>
                    <a:pt x="6455" y="282575"/>
                    <a:pt x="22330" y="254000"/>
                  </a:cubicBezTo>
                  <a:cubicBezTo>
                    <a:pt x="38205" y="225425"/>
                    <a:pt x="73659" y="178858"/>
                    <a:pt x="98530" y="136525"/>
                  </a:cubicBezTo>
                  <a:cubicBezTo>
                    <a:pt x="123401" y="94192"/>
                    <a:pt x="174730" y="0"/>
                    <a:pt x="171555" y="0"/>
                  </a:cubicBezTo>
                  <a:cubicBezTo>
                    <a:pt x="168380" y="0"/>
                    <a:pt x="100647" y="114300"/>
                    <a:pt x="79480" y="136525"/>
                  </a:cubicBezTo>
                  <a:cubicBezTo>
                    <a:pt x="58313" y="158750"/>
                    <a:pt x="22859" y="115358"/>
                    <a:pt x="22330" y="12065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95" name="フリーフォーム 1094">
              <a:extLst>
                <a:ext uri="{FF2B5EF4-FFF2-40B4-BE49-F238E27FC236}">
                  <a16:creationId xmlns:a16="http://schemas.microsoft.com/office/drawing/2014/main" id="{3650227F-4B67-E4FC-9EB6-2BFB793549E8}"/>
                </a:ext>
              </a:extLst>
            </p:cNvPr>
            <p:cNvSpPr/>
            <p:nvPr/>
          </p:nvSpPr>
          <p:spPr>
            <a:xfrm>
              <a:off x="5213323" y="3882983"/>
              <a:ext cx="337437" cy="270774"/>
            </a:xfrm>
            <a:custGeom>
              <a:avLst/>
              <a:gdLst>
                <a:gd name="connsiteX0" fmla="*/ 27 w 337437"/>
                <a:gd name="connsiteY0" fmla="*/ 42 h 270774"/>
                <a:gd name="connsiteX1" fmla="*/ 142902 w 337437"/>
                <a:gd name="connsiteY1" fmla="*/ 152442 h 270774"/>
                <a:gd name="connsiteX2" fmla="*/ 171477 w 337437"/>
                <a:gd name="connsiteY2" fmla="*/ 200067 h 270774"/>
                <a:gd name="connsiteX3" fmla="*/ 155602 w 337437"/>
                <a:gd name="connsiteY3" fmla="*/ 206417 h 270774"/>
                <a:gd name="connsiteX4" fmla="*/ 333402 w 337437"/>
                <a:gd name="connsiteY4" fmla="*/ 269917 h 270774"/>
                <a:gd name="connsiteX5" fmla="*/ 266727 w 337437"/>
                <a:gd name="connsiteY5" fmla="*/ 241342 h 270774"/>
                <a:gd name="connsiteX6" fmla="*/ 117502 w 337437"/>
                <a:gd name="connsiteY6" fmla="*/ 215942 h 270774"/>
                <a:gd name="connsiteX7" fmla="*/ 152427 w 337437"/>
                <a:gd name="connsiteY7" fmla="*/ 212767 h 270774"/>
                <a:gd name="connsiteX8" fmla="*/ 133377 w 337437"/>
                <a:gd name="connsiteY8" fmla="*/ 171492 h 270774"/>
                <a:gd name="connsiteX9" fmla="*/ 114327 w 337437"/>
                <a:gd name="connsiteY9" fmla="*/ 171492 h 270774"/>
                <a:gd name="connsiteX10" fmla="*/ 130202 w 337437"/>
                <a:gd name="connsiteY10" fmla="*/ 168317 h 270774"/>
                <a:gd name="connsiteX11" fmla="*/ 27 w 337437"/>
                <a:gd name="connsiteY11" fmla="*/ 42 h 2707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37437" h="270774">
                  <a:moveTo>
                    <a:pt x="27" y="42"/>
                  </a:moveTo>
                  <a:cubicBezTo>
                    <a:pt x="2144" y="-2604"/>
                    <a:pt x="114327" y="119105"/>
                    <a:pt x="142902" y="152442"/>
                  </a:cubicBezTo>
                  <a:cubicBezTo>
                    <a:pt x="171477" y="185780"/>
                    <a:pt x="169360" y="191071"/>
                    <a:pt x="171477" y="200067"/>
                  </a:cubicBezTo>
                  <a:cubicBezTo>
                    <a:pt x="173594" y="209063"/>
                    <a:pt x="128615" y="194775"/>
                    <a:pt x="155602" y="206417"/>
                  </a:cubicBezTo>
                  <a:cubicBezTo>
                    <a:pt x="182589" y="218059"/>
                    <a:pt x="314881" y="264096"/>
                    <a:pt x="333402" y="269917"/>
                  </a:cubicBezTo>
                  <a:cubicBezTo>
                    <a:pt x="351923" y="275738"/>
                    <a:pt x="302710" y="250338"/>
                    <a:pt x="266727" y="241342"/>
                  </a:cubicBezTo>
                  <a:cubicBezTo>
                    <a:pt x="230744" y="232346"/>
                    <a:pt x="136552" y="220704"/>
                    <a:pt x="117502" y="215942"/>
                  </a:cubicBezTo>
                  <a:cubicBezTo>
                    <a:pt x="98452" y="211180"/>
                    <a:pt x="149781" y="220175"/>
                    <a:pt x="152427" y="212767"/>
                  </a:cubicBezTo>
                  <a:cubicBezTo>
                    <a:pt x="155073" y="205359"/>
                    <a:pt x="139727" y="178371"/>
                    <a:pt x="133377" y="171492"/>
                  </a:cubicBezTo>
                  <a:cubicBezTo>
                    <a:pt x="127027" y="164613"/>
                    <a:pt x="114327" y="171492"/>
                    <a:pt x="114327" y="171492"/>
                  </a:cubicBezTo>
                  <a:cubicBezTo>
                    <a:pt x="113798" y="170963"/>
                    <a:pt x="142902" y="194246"/>
                    <a:pt x="130202" y="168317"/>
                  </a:cubicBezTo>
                  <a:cubicBezTo>
                    <a:pt x="117502" y="142388"/>
                    <a:pt x="-2090" y="2688"/>
                    <a:pt x="27" y="42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96" name="フリーフォーム 1095">
              <a:extLst>
                <a:ext uri="{FF2B5EF4-FFF2-40B4-BE49-F238E27FC236}">
                  <a16:creationId xmlns:a16="http://schemas.microsoft.com/office/drawing/2014/main" id="{11CABEE4-520B-72F1-D509-DE4AB796944A}"/>
                </a:ext>
              </a:extLst>
            </p:cNvPr>
            <p:cNvSpPr/>
            <p:nvPr/>
          </p:nvSpPr>
          <p:spPr>
            <a:xfrm>
              <a:off x="4828827" y="3016184"/>
              <a:ext cx="25985" cy="137213"/>
            </a:xfrm>
            <a:custGeom>
              <a:avLst/>
              <a:gdLst>
                <a:gd name="connsiteX0" fmla="*/ 13048 w 25985"/>
                <a:gd name="connsiteY0" fmla="*/ 66 h 137213"/>
                <a:gd name="connsiteX1" fmla="*/ 13048 w 25985"/>
                <a:gd name="connsiteY1" fmla="*/ 111191 h 137213"/>
                <a:gd name="connsiteX2" fmla="*/ 25748 w 25985"/>
                <a:gd name="connsiteY2" fmla="*/ 136591 h 137213"/>
                <a:gd name="connsiteX3" fmla="*/ 348 w 25985"/>
                <a:gd name="connsiteY3" fmla="*/ 95316 h 137213"/>
                <a:gd name="connsiteX4" fmla="*/ 13048 w 25985"/>
                <a:gd name="connsiteY4" fmla="*/ 66 h 1372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985" h="137213">
                  <a:moveTo>
                    <a:pt x="13048" y="66"/>
                  </a:moveTo>
                  <a:cubicBezTo>
                    <a:pt x="15165" y="2712"/>
                    <a:pt x="10931" y="88437"/>
                    <a:pt x="13048" y="111191"/>
                  </a:cubicBezTo>
                  <a:cubicBezTo>
                    <a:pt x="15165" y="133945"/>
                    <a:pt x="27865" y="139237"/>
                    <a:pt x="25748" y="136591"/>
                  </a:cubicBezTo>
                  <a:cubicBezTo>
                    <a:pt x="23631" y="133945"/>
                    <a:pt x="2994" y="115953"/>
                    <a:pt x="348" y="95316"/>
                  </a:cubicBezTo>
                  <a:cubicBezTo>
                    <a:pt x="-2298" y="74679"/>
                    <a:pt x="10931" y="-2580"/>
                    <a:pt x="13048" y="6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97" name="フリーフォーム 1096">
              <a:extLst>
                <a:ext uri="{FF2B5EF4-FFF2-40B4-BE49-F238E27FC236}">
                  <a16:creationId xmlns:a16="http://schemas.microsoft.com/office/drawing/2014/main" id="{D48AACB7-2D2E-8352-4CCE-DB97205A1AC3}"/>
                </a:ext>
              </a:extLst>
            </p:cNvPr>
            <p:cNvSpPr/>
            <p:nvPr/>
          </p:nvSpPr>
          <p:spPr>
            <a:xfrm>
              <a:off x="4681995" y="3249120"/>
              <a:ext cx="171998" cy="352588"/>
            </a:xfrm>
            <a:custGeom>
              <a:avLst/>
              <a:gdLst>
                <a:gd name="connsiteX0" fmla="*/ 1130 w 171998"/>
                <a:gd name="connsiteY0" fmla="*/ 2080 h 352588"/>
                <a:gd name="connsiteX1" fmla="*/ 166230 w 171998"/>
                <a:gd name="connsiteY1" fmla="*/ 341805 h 352588"/>
                <a:gd name="connsiteX2" fmla="*/ 124955 w 171998"/>
                <a:gd name="connsiteY2" fmla="*/ 259255 h 352588"/>
                <a:gd name="connsiteX3" fmla="*/ 32880 w 171998"/>
                <a:gd name="connsiteY3" fmla="*/ 170355 h 352588"/>
                <a:gd name="connsiteX4" fmla="*/ 90030 w 171998"/>
                <a:gd name="connsiteY4" fmla="*/ 195755 h 352588"/>
                <a:gd name="connsiteX5" fmla="*/ 1130 w 171998"/>
                <a:gd name="connsiteY5" fmla="*/ 2080 h 3525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1998" h="352588">
                  <a:moveTo>
                    <a:pt x="1130" y="2080"/>
                  </a:moveTo>
                  <a:cubicBezTo>
                    <a:pt x="13830" y="26422"/>
                    <a:pt x="145593" y="298943"/>
                    <a:pt x="166230" y="341805"/>
                  </a:cubicBezTo>
                  <a:cubicBezTo>
                    <a:pt x="186867" y="384667"/>
                    <a:pt x="147180" y="287830"/>
                    <a:pt x="124955" y="259255"/>
                  </a:cubicBezTo>
                  <a:cubicBezTo>
                    <a:pt x="102730" y="230680"/>
                    <a:pt x="38701" y="180938"/>
                    <a:pt x="32880" y="170355"/>
                  </a:cubicBezTo>
                  <a:cubicBezTo>
                    <a:pt x="27059" y="159772"/>
                    <a:pt x="93205" y="216922"/>
                    <a:pt x="90030" y="195755"/>
                  </a:cubicBezTo>
                  <a:cubicBezTo>
                    <a:pt x="86855" y="174588"/>
                    <a:pt x="-11570" y="-22262"/>
                    <a:pt x="1130" y="208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98" name="フリーフォーム 1097">
              <a:extLst>
                <a:ext uri="{FF2B5EF4-FFF2-40B4-BE49-F238E27FC236}">
                  <a16:creationId xmlns:a16="http://schemas.microsoft.com/office/drawing/2014/main" id="{0D38A477-7545-8C76-6341-3662E1E2E4B5}"/>
                </a:ext>
              </a:extLst>
            </p:cNvPr>
            <p:cNvSpPr/>
            <p:nvPr/>
          </p:nvSpPr>
          <p:spPr>
            <a:xfrm>
              <a:off x="4632466" y="2892898"/>
              <a:ext cx="48742" cy="340358"/>
            </a:xfrm>
            <a:custGeom>
              <a:avLst/>
              <a:gdLst>
                <a:gd name="connsiteX0" fmla="*/ 35450 w 48742"/>
                <a:gd name="connsiteY0" fmla="*/ 571 h 340358"/>
                <a:gd name="connsiteX1" fmla="*/ 35450 w 48742"/>
                <a:gd name="connsiteY1" fmla="*/ 253150 h 340358"/>
                <a:gd name="connsiteX2" fmla="*/ 45042 w 48742"/>
                <a:gd name="connsiteY2" fmla="*/ 339474 h 340358"/>
                <a:gd name="connsiteX3" fmla="*/ 45042 w 48742"/>
                <a:gd name="connsiteY3" fmla="*/ 288319 h 340358"/>
                <a:gd name="connsiteX4" fmla="*/ 281 w 48742"/>
                <a:gd name="connsiteY4" fmla="*/ 141247 h 340358"/>
                <a:gd name="connsiteX5" fmla="*/ 25858 w 48742"/>
                <a:gd name="connsiteY5" fmla="*/ 182811 h 340358"/>
                <a:gd name="connsiteX6" fmla="*/ 35450 w 48742"/>
                <a:gd name="connsiteY6" fmla="*/ 571 h 3403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742" h="340358">
                  <a:moveTo>
                    <a:pt x="35450" y="571"/>
                  </a:moveTo>
                  <a:cubicBezTo>
                    <a:pt x="37049" y="12294"/>
                    <a:pt x="33851" y="196666"/>
                    <a:pt x="35450" y="253150"/>
                  </a:cubicBezTo>
                  <a:cubicBezTo>
                    <a:pt x="37049" y="309634"/>
                    <a:pt x="43443" y="333613"/>
                    <a:pt x="45042" y="339474"/>
                  </a:cubicBezTo>
                  <a:cubicBezTo>
                    <a:pt x="46641" y="345335"/>
                    <a:pt x="52502" y="321357"/>
                    <a:pt x="45042" y="288319"/>
                  </a:cubicBezTo>
                  <a:cubicBezTo>
                    <a:pt x="37582" y="255281"/>
                    <a:pt x="3478" y="158832"/>
                    <a:pt x="281" y="141247"/>
                  </a:cubicBezTo>
                  <a:cubicBezTo>
                    <a:pt x="-2916" y="123662"/>
                    <a:pt x="22128" y="204658"/>
                    <a:pt x="25858" y="182811"/>
                  </a:cubicBezTo>
                  <a:cubicBezTo>
                    <a:pt x="29588" y="160964"/>
                    <a:pt x="33851" y="-11152"/>
                    <a:pt x="35450" y="571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99" name="フリーフォーム 1098">
              <a:extLst>
                <a:ext uri="{FF2B5EF4-FFF2-40B4-BE49-F238E27FC236}">
                  <a16:creationId xmlns:a16="http://schemas.microsoft.com/office/drawing/2014/main" id="{3CA351E0-24F0-66D8-B124-A13ED377F3CE}"/>
                </a:ext>
              </a:extLst>
            </p:cNvPr>
            <p:cNvSpPr/>
            <p:nvPr/>
          </p:nvSpPr>
          <p:spPr>
            <a:xfrm>
              <a:off x="4541194" y="2850756"/>
              <a:ext cx="176887" cy="535240"/>
            </a:xfrm>
            <a:custGeom>
              <a:avLst/>
              <a:gdLst>
                <a:gd name="connsiteX0" fmla="*/ 75256 w 176887"/>
                <a:gd name="connsiteY0" fmla="*/ 394 h 535240"/>
                <a:gd name="connsiteX1" fmla="*/ 59381 w 176887"/>
                <a:gd name="connsiteY1" fmla="*/ 209944 h 535240"/>
                <a:gd name="connsiteX2" fmla="*/ 103831 w 176887"/>
                <a:gd name="connsiteY2" fmla="*/ 429019 h 535240"/>
                <a:gd name="connsiteX3" fmla="*/ 103831 w 176887"/>
                <a:gd name="connsiteY3" fmla="*/ 403619 h 535240"/>
                <a:gd name="connsiteX4" fmla="*/ 173681 w 176887"/>
                <a:gd name="connsiteY4" fmla="*/ 533794 h 535240"/>
                <a:gd name="connsiteX5" fmla="*/ 148281 w 176887"/>
                <a:gd name="connsiteY5" fmla="*/ 457594 h 535240"/>
                <a:gd name="connsiteX6" fmla="*/ 2231 w 176887"/>
                <a:gd name="connsiteY6" fmla="*/ 225819 h 535240"/>
                <a:gd name="connsiteX7" fmla="*/ 59381 w 176887"/>
                <a:gd name="connsiteY7" fmla="*/ 314719 h 535240"/>
                <a:gd name="connsiteX8" fmla="*/ 53031 w 176887"/>
                <a:gd name="connsiteY8" fmla="*/ 263919 h 535240"/>
                <a:gd name="connsiteX9" fmla="*/ 75256 w 176887"/>
                <a:gd name="connsiteY9" fmla="*/ 394 h 5352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76887" h="535240">
                  <a:moveTo>
                    <a:pt x="75256" y="394"/>
                  </a:moveTo>
                  <a:cubicBezTo>
                    <a:pt x="76314" y="-8602"/>
                    <a:pt x="54618" y="138507"/>
                    <a:pt x="59381" y="209944"/>
                  </a:cubicBezTo>
                  <a:cubicBezTo>
                    <a:pt x="64143" y="281382"/>
                    <a:pt x="96423" y="396740"/>
                    <a:pt x="103831" y="429019"/>
                  </a:cubicBezTo>
                  <a:cubicBezTo>
                    <a:pt x="111239" y="461298"/>
                    <a:pt x="92189" y="386157"/>
                    <a:pt x="103831" y="403619"/>
                  </a:cubicBezTo>
                  <a:cubicBezTo>
                    <a:pt x="115473" y="421081"/>
                    <a:pt x="166273" y="524798"/>
                    <a:pt x="173681" y="533794"/>
                  </a:cubicBezTo>
                  <a:cubicBezTo>
                    <a:pt x="181089" y="542790"/>
                    <a:pt x="176856" y="508923"/>
                    <a:pt x="148281" y="457594"/>
                  </a:cubicBezTo>
                  <a:cubicBezTo>
                    <a:pt x="119706" y="406265"/>
                    <a:pt x="17048" y="249631"/>
                    <a:pt x="2231" y="225819"/>
                  </a:cubicBezTo>
                  <a:cubicBezTo>
                    <a:pt x="-12586" y="202007"/>
                    <a:pt x="50914" y="308369"/>
                    <a:pt x="59381" y="314719"/>
                  </a:cubicBezTo>
                  <a:cubicBezTo>
                    <a:pt x="67848" y="321069"/>
                    <a:pt x="55148" y="312602"/>
                    <a:pt x="53031" y="263919"/>
                  </a:cubicBezTo>
                  <a:cubicBezTo>
                    <a:pt x="50914" y="215236"/>
                    <a:pt x="74198" y="9390"/>
                    <a:pt x="75256" y="39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00" name="フリーフォーム 1099">
              <a:extLst>
                <a:ext uri="{FF2B5EF4-FFF2-40B4-BE49-F238E27FC236}">
                  <a16:creationId xmlns:a16="http://schemas.microsoft.com/office/drawing/2014/main" id="{E1CC23E1-6C5B-6402-63F4-71C63F274D05}"/>
                </a:ext>
              </a:extLst>
            </p:cNvPr>
            <p:cNvSpPr/>
            <p:nvPr/>
          </p:nvSpPr>
          <p:spPr>
            <a:xfrm>
              <a:off x="6324600" y="1821869"/>
              <a:ext cx="199162" cy="822000"/>
            </a:xfrm>
            <a:custGeom>
              <a:avLst/>
              <a:gdLst>
                <a:gd name="connsiteX0" fmla="*/ 0 w 199162"/>
                <a:gd name="connsiteY0" fmla="*/ 581 h 822000"/>
                <a:gd name="connsiteX1" fmla="*/ 69850 w 199162"/>
                <a:gd name="connsiteY1" fmla="*/ 257756 h 822000"/>
                <a:gd name="connsiteX2" fmla="*/ 69850 w 199162"/>
                <a:gd name="connsiteY2" fmla="*/ 219656 h 822000"/>
                <a:gd name="connsiteX3" fmla="*/ 146050 w 199162"/>
                <a:gd name="connsiteY3" fmla="*/ 435556 h 822000"/>
                <a:gd name="connsiteX4" fmla="*/ 146050 w 199162"/>
                <a:gd name="connsiteY4" fmla="*/ 400631 h 822000"/>
                <a:gd name="connsiteX5" fmla="*/ 196850 w 199162"/>
                <a:gd name="connsiteY5" fmla="*/ 626056 h 822000"/>
                <a:gd name="connsiteX6" fmla="*/ 187325 w 199162"/>
                <a:gd name="connsiteY6" fmla="*/ 537156 h 822000"/>
                <a:gd name="connsiteX7" fmla="*/ 158750 w 199162"/>
                <a:gd name="connsiteY7" fmla="*/ 737181 h 822000"/>
                <a:gd name="connsiteX8" fmla="*/ 149225 w 199162"/>
                <a:gd name="connsiteY8" fmla="*/ 816556 h 822000"/>
                <a:gd name="connsiteX9" fmla="*/ 168275 w 199162"/>
                <a:gd name="connsiteY9" fmla="*/ 597481 h 822000"/>
                <a:gd name="connsiteX10" fmla="*/ 149225 w 199162"/>
                <a:gd name="connsiteY10" fmla="*/ 495881 h 822000"/>
                <a:gd name="connsiteX11" fmla="*/ 165100 w 199162"/>
                <a:gd name="connsiteY11" fmla="*/ 537156 h 822000"/>
                <a:gd name="connsiteX12" fmla="*/ 111125 w 199162"/>
                <a:gd name="connsiteY12" fmla="*/ 343481 h 822000"/>
                <a:gd name="connsiteX13" fmla="*/ 50800 w 199162"/>
                <a:gd name="connsiteY13" fmla="*/ 257756 h 822000"/>
                <a:gd name="connsiteX14" fmla="*/ 69850 w 199162"/>
                <a:gd name="connsiteY14" fmla="*/ 340306 h 822000"/>
                <a:gd name="connsiteX15" fmla="*/ 0 w 199162"/>
                <a:gd name="connsiteY15" fmla="*/ 581 h 82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99162" h="822000">
                  <a:moveTo>
                    <a:pt x="0" y="581"/>
                  </a:moveTo>
                  <a:cubicBezTo>
                    <a:pt x="0" y="-13177"/>
                    <a:pt x="58208" y="221244"/>
                    <a:pt x="69850" y="257756"/>
                  </a:cubicBezTo>
                  <a:cubicBezTo>
                    <a:pt x="81492" y="294268"/>
                    <a:pt x="57150" y="190023"/>
                    <a:pt x="69850" y="219656"/>
                  </a:cubicBezTo>
                  <a:cubicBezTo>
                    <a:pt x="82550" y="249289"/>
                    <a:pt x="133350" y="405394"/>
                    <a:pt x="146050" y="435556"/>
                  </a:cubicBezTo>
                  <a:cubicBezTo>
                    <a:pt x="158750" y="465719"/>
                    <a:pt x="137583" y="368881"/>
                    <a:pt x="146050" y="400631"/>
                  </a:cubicBezTo>
                  <a:cubicBezTo>
                    <a:pt x="154517" y="432381"/>
                    <a:pt x="189971" y="603302"/>
                    <a:pt x="196850" y="626056"/>
                  </a:cubicBezTo>
                  <a:cubicBezTo>
                    <a:pt x="203729" y="648810"/>
                    <a:pt x="193675" y="518635"/>
                    <a:pt x="187325" y="537156"/>
                  </a:cubicBezTo>
                  <a:cubicBezTo>
                    <a:pt x="180975" y="555677"/>
                    <a:pt x="165100" y="690614"/>
                    <a:pt x="158750" y="737181"/>
                  </a:cubicBezTo>
                  <a:cubicBezTo>
                    <a:pt x="152400" y="783748"/>
                    <a:pt x="147638" y="839839"/>
                    <a:pt x="149225" y="816556"/>
                  </a:cubicBezTo>
                  <a:cubicBezTo>
                    <a:pt x="150813" y="793273"/>
                    <a:pt x="168275" y="650927"/>
                    <a:pt x="168275" y="597481"/>
                  </a:cubicBezTo>
                  <a:cubicBezTo>
                    <a:pt x="168275" y="544035"/>
                    <a:pt x="149754" y="505935"/>
                    <a:pt x="149225" y="495881"/>
                  </a:cubicBezTo>
                  <a:cubicBezTo>
                    <a:pt x="148696" y="485827"/>
                    <a:pt x="171450" y="562556"/>
                    <a:pt x="165100" y="537156"/>
                  </a:cubicBezTo>
                  <a:cubicBezTo>
                    <a:pt x="158750" y="511756"/>
                    <a:pt x="130175" y="390048"/>
                    <a:pt x="111125" y="343481"/>
                  </a:cubicBezTo>
                  <a:cubicBezTo>
                    <a:pt x="92075" y="296914"/>
                    <a:pt x="57679" y="258285"/>
                    <a:pt x="50800" y="257756"/>
                  </a:cubicBezTo>
                  <a:cubicBezTo>
                    <a:pt x="43921" y="257227"/>
                    <a:pt x="77787" y="382639"/>
                    <a:pt x="69850" y="340306"/>
                  </a:cubicBezTo>
                  <a:cubicBezTo>
                    <a:pt x="61913" y="297973"/>
                    <a:pt x="0" y="14339"/>
                    <a:pt x="0" y="581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01" name="フリーフォーム 1100">
              <a:extLst>
                <a:ext uri="{FF2B5EF4-FFF2-40B4-BE49-F238E27FC236}">
                  <a16:creationId xmlns:a16="http://schemas.microsoft.com/office/drawing/2014/main" id="{FA953B4C-E08B-DDB2-4FE4-F4D556C514F0}"/>
                </a:ext>
              </a:extLst>
            </p:cNvPr>
            <p:cNvSpPr/>
            <p:nvPr/>
          </p:nvSpPr>
          <p:spPr>
            <a:xfrm>
              <a:off x="5851214" y="1447768"/>
              <a:ext cx="385396" cy="457775"/>
            </a:xfrm>
            <a:custGeom>
              <a:avLst/>
              <a:gdLst>
                <a:gd name="connsiteX0" fmla="*/ 311 w 385396"/>
                <a:gd name="connsiteY0" fmla="*/ 32 h 457775"/>
                <a:gd name="connsiteX1" fmla="*/ 260661 w 385396"/>
                <a:gd name="connsiteY1" fmla="*/ 190532 h 457775"/>
                <a:gd name="connsiteX2" fmla="*/ 273361 w 385396"/>
                <a:gd name="connsiteY2" fmla="*/ 295307 h 457775"/>
                <a:gd name="connsiteX3" fmla="*/ 340036 w 385396"/>
                <a:gd name="connsiteY3" fmla="*/ 358807 h 457775"/>
                <a:gd name="connsiteX4" fmla="*/ 289236 w 385396"/>
                <a:gd name="connsiteY4" fmla="*/ 346107 h 457775"/>
                <a:gd name="connsiteX5" fmla="*/ 384486 w 385396"/>
                <a:gd name="connsiteY5" fmla="*/ 457232 h 457775"/>
                <a:gd name="connsiteX6" fmla="*/ 333686 w 385396"/>
                <a:gd name="connsiteY6" fmla="*/ 384207 h 457775"/>
                <a:gd name="connsiteX7" fmla="*/ 273361 w 385396"/>
                <a:gd name="connsiteY7" fmla="*/ 285782 h 457775"/>
                <a:gd name="connsiteX8" fmla="*/ 282886 w 385396"/>
                <a:gd name="connsiteY8" fmla="*/ 196882 h 457775"/>
                <a:gd name="connsiteX9" fmla="*/ 143186 w 385396"/>
                <a:gd name="connsiteY9" fmla="*/ 101632 h 457775"/>
                <a:gd name="connsiteX10" fmla="*/ 206686 w 385396"/>
                <a:gd name="connsiteY10" fmla="*/ 174657 h 457775"/>
                <a:gd name="connsiteX11" fmla="*/ 311 w 385396"/>
                <a:gd name="connsiteY11" fmla="*/ 32 h 45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85396" h="457775">
                  <a:moveTo>
                    <a:pt x="311" y="32"/>
                  </a:moveTo>
                  <a:cubicBezTo>
                    <a:pt x="9307" y="2678"/>
                    <a:pt x="215153" y="141320"/>
                    <a:pt x="260661" y="190532"/>
                  </a:cubicBezTo>
                  <a:cubicBezTo>
                    <a:pt x="306169" y="239744"/>
                    <a:pt x="260132" y="267261"/>
                    <a:pt x="273361" y="295307"/>
                  </a:cubicBezTo>
                  <a:cubicBezTo>
                    <a:pt x="286590" y="323353"/>
                    <a:pt x="337390" y="350340"/>
                    <a:pt x="340036" y="358807"/>
                  </a:cubicBezTo>
                  <a:cubicBezTo>
                    <a:pt x="342682" y="367274"/>
                    <a:pt x="281828" y="329703"/>
                    <a:pt x="289236" y="346107"/>
                  </a:cubicBezTo>
                  <a:cubicBezTo>
                    <a:pt x="296644" y="362511"/>
                    <a:pt x="377078" y="450882"/>
                    <a:pt x="384486" y="457232"/>
                  </a:cubicBezTo>
                  <a:cubicBezTo>
                    <a:pt x="391894" y="463582"/>
                    <a:pt x="352207" y="412782"/>
                    <a:pt x="333686" y="384207"/>
                  </a:cubicBezTo>
                  <a:cubicBezTo>
                    <a:pt x="315165" y="355632"/>
                    <a:pt x="281828" y="317003"/>
                    <a:pt x="273361" y="285782"/>
                  </a:cubicBezTo>
                  <a:cubicBezTo>
                    <a:pt x="264894" y="254561"/>
                    <a:pt x="304582" y="227574"/>
                    <a:pt x="282886" y="196882"/>
                  </a:cubicBezTo>
                  <a:cubicBezTo>
                    <a:pt x="261190" y="166190"/>
                    <a:pt x="155886" y="105336"/>
                    <a:pt x="143186" y="101632"/>
                  </a:cubicBezTo>
                  <a:cubicBezTo>
                    <a:pt x="130486" y="97928"/>
                    <a:pt x="233673" y="192649"/>
                    <a:pt x="206686" y="174657"/>
                  </a:cubicBezTo>
                  <a:cubicBezTo>
                    <a:pt x="179699" y="156665"/>
                    <a:pt x="-8685" y="-2614"/>
                    <a:pt x="311" y="32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02" name="フリーフォーム 1101">
              <a:extLst>
                <a:ext uri="{FF2B5EF4-FFF2-40B4-BE49-F238E27FC236}">
                  <a16:creationId xmlns:a16="http://schemas.microsoft.com/office/drawing/2014/main" id="{6FB76683-BD55-E5EE-A2D6-59BAFF2E7C13}"/>
                </a:ext>
              </a:extLst>
            </p:cNvPr>
            <p:cNvSpPr/>
            <p:nvPr/>
          </p:nvSpPr>
          <p:spPr>
            <a:xfrm>
              <a:off x="6384211" y="2771664"/>
              <a:ext cx="89753" cy="429321"/>
            </a:xfrm>
            <a:custGeom>
              <a:avLst/>
              <a:gdLst>
                <a:gd name="connsiteX0" fmla="*/ 89614 w 89753"/>
                <a:gd name="connsiteY0" fmla="*/ 111 h 429321"/>
                <a:gd name="connsiteX1" fmla="*/ 26114 w 89753"/>
                <a:gd name="connsiteY1" fmla="*/ 190611 h 429321"/>
                <a:gd name="connsiteX2" fmla="*/ 714 w 89753"/>
                <a:gd name="connsiteY2" fmla="*/ 273161 h 429321"/>
                <a:gd name="connsiteX3" fmla="*/ 13414 w 89753"/>
                <a:gd name="connsiteY3" fmla="*/ 209661 h 429321"/>
                <a:gd name="connsiteX4" fmla="*/ 714 w 89753"/>
                <a:gd name="connsiteY4" fmla="*/ 428736 h 429321"/>
                <a:gd name="connsiteX5" fmla="*/ 3889 w 89753"/>
                <a:gd name="connsiteY5" fmla="*/ 269986 h 429321"/>
                <a:gd name="connsiteX6" fmla="*/ 22939 w 89753"/>
                <a:gd name="connsiteY6" fmla="*/ 149336 h 429321"/>
                <a:gd name="connsiteX7" fmla="*/ 7064 w 89753"/>
                <a:gd name="connsiteY7" fmla="*/ 219186 h 429321"/>
                <a:gd name="connsiteX8" fmla="*/ 89614 w 89753"/>
                <a:gd name="connsiteY8" fmla="*/ 111 h 429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9753" h="429321">
                  <a:moveTo>
                    <a:pt x="89614" y="111"/>
                  </a:moveTo>
                  <a:cubicBezTo>
                    <a:pt x="92789" y="-4651"/>
                    <a:pt x="40931" y="145103"/>
                    <a:pt x="26114" y="190611"/>
                  </a:cubicBezTo>
                  <a:cubicBezTo>
                    <a:pt x="11297" y="236119"/>
                    <a:pt x="2831" y="269986"/>
                    <a:pt x="714" y="273161"/>
                  </a:cubicBezTo>
                  <a:cubicBezTo>
                    <a:pt x="-1403" y="276336"/>
                    <a:pt x="13414" y="183732"/>
                    <a:pt x="13414" y="209661"/>
                  </a:cubicBezTo>
                  <a:cubicBezTo>
                    <a:pt x="13414" y="235590"/>
                    <a:pt x="2301" y="418682"/>
                    <a:pt x="714" y="428736"/>
                  </a:cubicBezTo>
                  <a:cubicBezTo>
                    <a:pt x="-873" y="438790"/>
                    <a:pt x="185" y="316553"/>
                    <a:pt x="3889" y="269986"/>
                  </a:cubicBezTo>
                  <a:cubicBezTo>
                    <a:pt x="7593" y="223419"/>
                    <a:pt x="22410" y="157803"/>
                    <a:pt x="22939" y="149336"/>
                  </a:cubicBezTo>
                  <a:cubicBezTo>
                    <a:pt x="23468" y="140869"/>
                    <a:pt x="-1932" y="240882"/>
                    <a:pt x="7064" y="219186"/>
                  </a:cubicBezTo>
                  <a:cubicBezTo>
                    <a:pt x="16060" y="197490"/>
                    <a:pt x="86439" y="4873"/>
                    <a:pt x="89614" y="111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03" name="フリーフォーム 1102">
              <a:extLst>
                <a:ext uri="{FF2B5EF4-FFF2-40B4-BE49-F238E27FC236}">
                  <a16:creationId xmlns:a16="http://schemas.microsoft.com/office/drawing/2014/main" id="{08D5B558-3DBC-ED36-29F8-20BF2E9A5763}"/>
                </a:ext>
              </a:extLst>
            </p:cNvPr>
            <p:cNvSpPr/>
            <p:nvPr/>
          </p:nvSpPr>
          <p:spPr>
            <a:xfrm>
              <a:off x="6321339" y="2851150"/>
              <a:ext cx="34188" cy="321624"/>
            </a:xfrm>
            <a:custGeom>
              <a:avLst/>
              <a:gdLst>
                <a:gd name="connsiteX0" fmla="*/ 19136 w 34188"/>
                <a:gd name="connsiteY0" fmla="*/ 0 h 321624"/>
                <a:gd name="connsiteX1" fmla="*/ 22311 w 34188"/>
                <a:gd name="connsiteY1" fmla="*/ 212725 h 321624"/>
                <a:gd name="connsiteX2" fmla="*/ 86 w 34188"/>
                <a:gd name="connsiteY2" fmla="*/ 320675 h 321624"/>
                <a:gd name="connsiteX3" fmla="*/ 31836 w 34188"/>
                <a:gd name="connsiteY3" fmla="*/ 155575 h 321624"/>
                <a:gd name="connsiteX4" fmla="*/ 31836 w 34188"/>
                <a:gd name="connsiteY4" fmla="*/ 168275 h 321624"/>
                <a:gd name="connsiteX5" fmla="*/ 19136 w 34188"/>
                <a:gd name="connsiteY5" fmla="*/ 0 h 3216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4188" h="321624">
                  <a:moveTo>
                    <a:pt x="19136" y="0"/>
                  </a:moveTo>
                  <a:cubicBezTo>
                    <a:pt x="22311" y="79639"/>
                    <a:pt x="25486" y="159279"/>
                    <a:pt x="22311" y="212725"/>
                  </a:cubicBezTo>
                  <a:cubicBezTo>
                    <a:pt x="19136" y="266171"/>
                    <a:pt x="-1502" y="330200"/>
                    <a:pt x="86" y="320675"/>
                  </a:cubicBezTo>
                  <a:cubicBezTo>
                    <a:pt x="1673" y="311150"/>
                    <a:pt x="26544" y="180975"/>
                    <a:pt x="31836" y="155575"/>
                  </a:cubicBezTo>
                  <a:cubicBezTo>
                    <a:pt x="37128" y="130175"/>
                    <a:pt x="31836" y="168275"/>
                    <a:pt x="31836" y="168275"/>
                  </a:cubicBezTo>
                  <a:lnTo>
                    <a:pt x="19136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04" name="フリーフォーム 1103">
              <a:extLst>
                <a:ext uri="{FF2B5EF4-FFF2-40B4-BE49-F238E27FC236}">
                  <a16:creationId xmlns:a16="http://schemas.microsoft.com/office/drawing/2014/main" id="{43E6AF5C-5CE6-B6BA-F8DD-6FB482D3717D}"/>
                </a:ext>
              </a:extLst>
            </p:cNvPr>
            <p:cNvSpPr/>
            <p:nvPr/>
          </p:nvSpPr>
          <p:spPr>
            <a:xfrm>
              <a:off x="6423025" y="2769182"/>
              <a:ext cx="86500" cy="494863"/>
            </a:xfrm>
            <a:custGeom>
              <a:avLst/>
              <a:gdLst>
                <a:gd name="connsiteX0" fmla="*/ 85725 w 86500"/>
                <a:gd name="connsiteY0" fmla="*/ 2593 h 494863"/>
                <a:gd name="connsiteX1" fmla="*/ 66675 w 86500"/>
                <a:gd name="connsiteY1" fmla="*/ 151818 h 494863"/>
                <a:gd name="connsiteX2" fmla="*/ 53975 w 86500"/>
                <a:gd name="connsiteY2" fmla="*/ 307393 h 494863"/>
                <a:gd name="connsiteX3" fmla="*/ 53975 w 86500"/>
                <a:gd name="connsiteY3" fmla="*/ 266118 h 494863"/>
                <a:gd name="connsiteX4" fmla="*/ 0 w 86500"/>
                <a:gd name="connsiteY4" fmla="*/ 494718 h 494863"/>
                <a:gd name="connsiteX5" fmla="*/ 53975 w 86500"/>
                <a:gd name="connsiteY5" fmla="*/ 228018 h 494863"/>
                <a:gd name="connsiteX6" fmla="*/ 38100 w 86500"/>
                <a:gd name="connsiteY6" fmla="*/ 281993 h 494863"/>
                <a:gd name="connsiteX7" fmla="*/ 85725 w 86500"/>
                <a:gd name="connsiteY7" fmla="*/ 2593 h 4948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6500" h="494863">
                  <a:moveTo>
                    <a:pt x="85725" y="2593"/>
                  </a:moveTo>
                  <a:cubicBezTo>
                    <a:pt x="90487" y="-19103"/>
                    <a:pt x="71967" y="101018"/>
                    <a:pt x="66675" y="151818"/>
                  </a:cubicBezTo>
                  <a:cubicBezTo>
                    <a:pt x="61383" y="202618"/>
                    <a:pt x="56092" y="288343"/>
                    <a:pt x="53975" y="307393"/>
                  </a:cubicBezTo>
                  <a:cubicBezTo>
                    <a:pt x="51858" y="326443"/>
                    <a:pt x="62971" y="234897"/>
                    <a:pt x="53975" y="266118"/>
                  </a:cubicBezTo>
                  <a:cubicBezTo>
                    <a:pt x="44979" y="297339"/>
                    <a:pt x="0" y="501068"/>
                    <a:pt x="0" y="494718"/>
                  </a:cubicBezTo>
                  <a:cubicBezTo>
                    <a:pt x="0" y="488368"/>
                    <a:pt x="47625" y="263472"/>
                    <a:pt x="53975" y="228018"/>
                  </a:cubicBezTo>
                  <a:cubicBezTo>
                    <a:pt x="60325" y="192564"/>
                    <a:pt x="33867" y="314272"/>
                    <a:pt x="38100" y="281993"/>
                  </a:cubicBezTo>
                  <a:cubicBezTo>
                    <a:pt x="42333" y="249714"/>
                    <a:pt x="80963" y="24289"/>
                    <a:pt x="85725" y="2593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05" name="フリーフォーム 1104">
              <a:extLst>
                <a:ext uri="{FF2B5EF4-FFF2-40B4-BE49-F238E27FC236}">
                  <a16:creationId xmlns:a16="http://schemas.microsoft.com/office/drawing/2014/main" id="{4A31499F-89F6-CFF7-86EB-08101CEB2F41}"/>
                </a:ext>
              </a:extLst>
            </p:cNvPr>
            <p:cNvSpPr/>
            <p:nvPr/>
          </p:nvSpPr>
          <p:spPr>
            <a:xfrm>
              <a:off x="6086459" y="3502011"/>
              <a:ext cx="16052" cy="130219"/>
            </a:xfrm>
            <a:custGeom>
              <a:avLst/>
              <a:gdLst>
                <a:gd name="connsiteX0" fmla="*/ 16 w 16052"/>
                <a:gd name="connsiteY0" fmla="*/ 14 h 130219"/>
                <a:gd name="connsiteX1" fmla="*/ 12716 w 16052"/>
                <a:gd name="connsiteY1" fmla="*/ 82564 h 130219"/>
                <a:gd name="connsiteX2" fmla="*/ 6366 w 16052"/>
                <a:gd name="connsiteY2" fmla="*/ 130189 h 130219"/>
                <a:gd name="connsiteX3" fmla="*/ 15891 w 16052"/>
                <a:gd name="connsiteY3" fmla="*/ 76214 h 130219"/>
                <a:gd name="connsiteX4" fmla="*/ 16 w 16052"/>
                <a:gd name="connsiteY4" fmla="*/ 14 h 130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052" h="130219">
                  <a:moveTo>
                    <a:pt x="16" y="14"/>
                  </a:moveTo>
                  <a:cubicBezTo>
                    <a:pt x="-513" y="1072"/>
                    <a:pt x="11658" y="60868"/>
                    <a:pt x="12716" y="82564"/>
                  </a:cubicBezTo>
                  <a:cubicBezTo>
                    <a:pt x="13774" y="104260"/>
                    <a:pt x="5837" y="131247"/>
                    <a:pt x="6366" y="130189"/>
                  </a:cubicBezTo>
                  <a:cubicBezTo>
                    <a:pt x="6895" y="129131"/>
                    <a:pt x="17478" y="94735"/>
                    <a:pt x="15891" y="76214"/>
                  </a:cubicBezTo>
                  <a:cubicBezTo>
                    <a:pt x="14304" y="57693"/>
                    <a:pt x="545" y="-1044"/>
                    <a:pt x="16" y="1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06" name="フリーフォーム 1105">
              <a:extLst>
                <a:ext uri="{FF2B5EF4-FFF2-40B4-BE49-F238E27FC236}">
                  <a16:creationId xmlns:a16="http://schemas.microsoft.com/office/drawing/2014/main" id="{A79CEB99-8336-CA97-18A5-FCA86A7D99EA}"/>
                </a:ext>
              </a:extLst>
            </p:cNvPr>
            <p:cNvSpPr/>
            <p:nvPr/>
          </p:nvSpPr>
          <p:spPr>
            <a:xfrm>
              <a:off x="6121283" y="3381291"/>
              <a:ext cx="143069" cy="399178"/>
            </a:xfrm>
            <a:custGeom>
              <a:avLst/>
              <a:gdLst>
                <a:gd name="connsiteX0" fmla="*/ 63617 w 143069"/>
                <a:gd name="connsiteY0" fmla="*/ 104859 h 399178"/>
                <a:gd name="connsiteX1" fmla="*/ 31867 w 143069"/>
                <a:gd name="connsiteY1" fmla="*/ 247734 h 399178"/>
                <a:gd name="connsiteX2" fmla="*/ 41392 w 143069"/>
                <a:gd name="connsiteY2" fmla="*/ 225509 h 399178"/>
                <a:gd name="connsiteX3" fmla="*/ 9642 w 143069"/>
                <a:gd name="connsiteY3" fmla="*/ 352509 h 399178"/>
                <a:gd name="connsiteX4" fmla="*/ 28692 w 143069"/>
                <a:gd name="connsiteY4" fmla="*/ 298534 h 399178"/>
                <a:gd name="connsiteX5" fmla="*/ 142992 w 143069"/>
                <a:gd name="connsiteY5" fmla="*/ 84 h 399178"/>
                <a:gd name="connsiteX6" fmla="*/ 9642 w 143069"/>
                <a:gd name="connsiteY6" fmla="*/ 330284 h 399178"/>
                <a:gd name="connsiteX7" fmla="*/ 15992 w 143069"/>
                <a:gd name="connsiteY7" fmla="*/ 384259 h 399178"/>
                <a:gd name="connsiteX8" fmla="*/ 63617 w 143069"/>
                <a:gd name="connsiteY8" fmla="*/ 104859 h 399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3069" h="399178">
                  <a:moveTo>
                    <a:pt x="63617" y="104859"/>
                  </a:moveTo>
                  <a:cubicBezTo>
                    <a:pt x="66263" y="82105"/>
                    <a:pt x="35571" y="227626"/>
                    <a:pt x="31867" y="247734"/>
                  </a:cubicBezTo>
                  <a:cubicBezTo>
                    <a:pt x="28163" y="267842"/>
                    <a:pt x="45096" y="208047"/>
                    <a:pt x="41392" y="225509"/>
                  </a:cubicBezTo>
                  <a:cubicBezTo>
                    <a:pt x="37688" y="242971"/>
                    <a:pt x="11759" y="340338"/>
                    <a:pt x="9642" y="352509"/>
                  </a:cubicBezTo>
                  <a:cubicBezTo>
                    <a:pt x="7525" y="364680"/>
                    <a:pt x="6467" y="357271"/>
                    <a:pt x="28692" y="298534"/>
                  </a:cubicBezTo>
                  <a:cubicBezTo>
                    <a:pt x="50917" y="239797"/>
                    <a:pt x="146167" y="-5208"/>
                    <a:pt x="142992" y="84"/>
                  </a:cubicBezTo>
                  <a:cubicBezTo>
                    <a:pt x="139817" y="5376"/>
                    <a:pt x="30809" y="266255"/>
                    <a:pt x="9642" y="330284"/>
                  </a:cubicBezTo>
                  <a:cubicBezTo>
                    <a:pt x="-11525" y="394313"/>
                    <a:pt x="7525" y="417067"/>
                    <a:pt x="15992" y="384259"/>
                  </a:cubicBezTo>
                  <a:cubicBezTo>
                    <a:pt x="24459" y="351451"/>
                    <a:pt x="60971" y="127613"/>
                    <a:pt x="63617" y="104859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07" name="フリーフォーム 1106">
              <a:extLst>
                <a:ext uri="{FF2B5EF4-FFF2-40B4-BE49-F238E27FC236}">
                  <a16:creationId xmlns:a16="http://schemas.microsoft.com/office/drawing/2014/main" id="{4C53D9CF-685E-697B-D037-74191CB70437}"/>
                </a:ext>
              </a:extLst>
            </p:cNvPr>
            <p:cNvSpPr/>
            <p:nvPr/>
          </p:nvSpPr>
          <p:spPr>
            <a:xfrm>
              <a:off x="6089164" y="3387715"/>
              <a:ext cx="273585" cy="343898"/>
            </a:xfrm>
            <a:custGeom>
              <a:avLst/>
              <a:gdLst>
                <a:gd name="connsiteX0" fmla="*/ 273536 w 273585"/>
                <a:gd name="connsiteY0" fmla="*/ 10 h 343898"/>
                <a:gd name="connsiteX1" fmla="*/ 79861 w 273585"/>
                <a:gd name="connsiteY1" fmla="*/ 190510 h 343898"/>
                <a:gd name="connsiteX2" fmla="*/ 486 w 273585"/>
                <a:gd name="connsiteY2" fmla="*/ 342910 h 343898"/>
                <a:gd name="connsiteX3" fmla="*/ 54461 w 273585"/>
                <a:gd name="connsiteY3" fmla="*/ 247660 h 343898"/>
                <a:gd name="connsiteX4" fmla="*/ 206861 w 273585"/>
                <a:gd name="connsiteY4" fmla="*/ 82560 h 343898"/>
                <a:gd name="connsiteX5" fmla="*/ 60811 w 273585"/>
                <a:gd name="connsiteY5" fmla="*/ 180985 h 343898"/>
                <a:gd name="connsiteX6" fmla="*/ 273536 w 273585"/>
                <a:gd name="connsiteY6" fmla="*/ 10 h 34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3585" h="343898">
                  <a:moveTo>
                    <a:pt x="273536" y="10"/>
                  </a:moveTo>
                  <a:cubicBezTo>
                    <a:pt x="276711" y="1597"/>
                    <a:pt x="125369" y="133360"/>
                    <a:pt x="79861" y="190510"/>
                  </a:cubicBezTo>
                  <a:cubicBezTo>
                    <a:pt x="34353" y="247660"/>
                    <a:pt x="4719" y="333385"/>
                    <a:pt x="486" y="342910"/>
                  </a:cubicBezTo>
                  <a:cubicBezTo>
                    <a:pt x="-3747" y="352435"/>
                    <a:pt x="20065" y="291051"/>
                    <a:pt x="54461" y="247660"/>
                  </a:cubicBezTo>
                  <a:cubicBezTo>
                    <a:pt x="88857" y="204269"/>
                    <a:pt x="205803" y="93672"/>
                    <a:pt x="206861" y="82560"/>
                  </a:cubicBezTo>
                  <a:cubicBezTo>
                    <a:pt x="207919" y="71448"/>
                    <a:pt x="49169" y="190510"/>
                    <a:pt x="60811" y="180985"/>
                  </a:cubicBezTo>
                  <a:cubicBezTo>
                    <a:pt x="72453" y="171460"/>
                    <a:pt x="270361" y="-1577"/>
                    <a:pt x="273536" y="1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08" name="フリーフォーム 1107">
              <a:extLst>
                <a:ext uri="{FF2B5EF4-FFF2-40B4-BE49-F238E27FC236}">
                  <a16:creationId xmlns:a16="http://schemas.microsoft.com/office/drawing/2014/main" id="{F2C86DBE-C46F-D191-A648-71AEB7B01913}"/>
                </a:ext>
              </a:extLst>
            </p:cNvPr>
            <p:cNvSpPr/>
            <p:nvPr/>
          </p:nvSpPr>
          <p:spPr>
            <a:xfrm>
              <a:off x="5800133" y="3638450"/>
              <a:ext cx="311742" cy="473529"/>
            </a:xfrm>
            <a:custGeom>
              <a:avLst/>
              <a:gdLst>
                <a:gd name="connsiteX0" fmla="*/ 311742 w 311742"/>
                <a:gd name="connsiteY0" fmla="*/ 60425 h 473529"/>
                <a:gd name="connsiteX1" fmla="*/ 232367 w 311742"/>
                <a:gd name="connsiteY1" fmla="*/ 206475 h 473529"/>
                <a:gd name="connsiteX2" fmla="*/ 257767 w 311742"/>
                <a:gd name="connsiteY2" fmla="*/ 177900 h 473529"/>
                <a:gd name="connsiteX3" fmla="*/ 162517 w 311742"/>
                <a:gd name="connsiteY3" fmla="*/ 263625 h 473529"/>
                <a:gd name="connsiteX4" fmla="*/ 197442 w 311742"/>
                <a:gd name="connsiteY4" fmla="*/ 219175 h 473529"/>
                <a:gd name="connsiteX5" fmla="*/ 102192 w 311742"/>
                <a:gd name="connsiteY5" fmla="*/ 362050 h 473529"/>
                <a:gd name="connsiteX6" fmla="*/ 130767 w 311742"/>
                <a:gd name="connsiteY6" fmla="*/ 317600 h 473529"/>
                <a:gd name="connsiteX7" fmla="*/ 592 w 311742"/>
                <a:gd name="connsiteY7" fmla="*/ 473175 h 473529"/>
                <a:gd name="connsiteX8" fmla="*/ 89492 w 311742"/>
                <a:gd name="connsiteY8" fmla="*/ 355700 h 473529"/>
                <a:gd name="connsiteX9" fmla="*/ 248242 w 311742"/>
                <a:gd name="connsiteY9" fmla="*/ 212825 h 473529"/>
                <a:gd name="connsiteX10" fmla="*/ 203792 w 311742"/>
                <a:gd name="connsiteY10" fmla="*/ 235050 h 473529"/>
                <a:gd name="connsiteX11" fmla="*/ 279992 w 311742"/>
                <a:gd name="connsiteY11" fmla="*/ 100 h 473529"/>
                <a:gd name="connsiteX12" fmla="*/ 181567 w 311742"/>
                <a:gd name="connsiteY12" fmla="*/ 266800 h 473529"/>
                <a:gd name="connsiteX13" fmla="*/ 232367 w 311742"/>
                <a:gd name="connsiteY13" fmla="*/ 177900 h 473529"/>
                <a:gd name="connsiteX14" fmla="*/ 311742 w 311742"/>
                <a:gd name="connsiteY14" fmla="*/ 60425 h 4735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11742" h="473529">
                  <a:moveTo>
                    <a:pt x="311742" y="60425"/>
                  </a:moveTo>
                  <a:cubicBezTo>
                    <a:pt x="311742" y="65187"/>
                    <a:pt x="241363" y="186896"/>
                    <a:pt x="232367" y="206475"/>
                  </a:cubicBezTo>
                  <a:cubicBezTo>
                    <a:pt x="223371" y="226054"/>
                    <a:pt x="269409" y="168375"/>
                    <a:pt x="257767" y="177900"/>
                  </a:cubicBezTo>
                  <a:cubicBezTo>
                    <a:pt x="246125" y="187425"/>
                    <a:pt x="172571" y="256746"/>
                    <a:pt x="162517" y="263625"/>
                  </a:cubicBezTo>
                  <a:cubicBezTo>
                    <a:pt x="152463" y="270504"/>
                    <a:pt x="207496" y="202771"/>
                    <a:pt x="197442" y="219175"/>
                  </a:cubicBezTo>
                  <a:cubicBezTo>
                    <a:pt x="187388" y="235579"/>
                    <a:pt x="113304" y="345646"/>
                    <a:pt x="102192" y="362050"/>
                  </a:cubicBezTo>
                  <a:cubicBezTo>
                    <a:pt x="91080" y="378454"/>
                    <a:pt x="147700" y="299079"/>
                    <a:pt x="130767" y="317600"/>
                  </a:cubicBezTo>
                  <a:cubicBezTo>
                    <a:pt x="113834" y="336121"/>
                    <a:pt x="7471" y="466825"/>
                    <a:pt x="592" y="473175"/>
                  </a:cubicBezTo>
                  <a:cubicBezTo>
                    <a:pt x="-6287" y="479525"/>
                    <a:pt x="48217" y="399092"/>
                    <a:pt x="89492" y="355700"/>
                  </a:cubicBezTo>
                  <a:cubicBezTo>
                    <a:pt x="130767" y="312308"/>
                    <a:pt x="229192" y="232933"/>
                    <a:pt x="248242" y="212825"/>
                  </a:cubicBezTo>
                  <a:cubicBezTo>
                    <a:pt x="267292" y="192717"/>
                    <a:pt x="198500" y="270504"/>
                    <a:pt x="203792" y="235050"/>
                  </a:cubicBezTo>
                  <a:cubicBezTo>
                    <a:pt x="209084" y="199596"/>
                    <a:pt x="283696" y="-5192"/>
                    <a:pt x="279992" y="100"/>
                  </a:cubicBezTo>
                  <a:cubicBezTo>
                    <a:pt x="276288" y="5392"/>
                    <a:pt x="189504" y="237167"/>
                    <a:pt x="181567" y="266800"/>
                  </a:cubicBezTo>
                  <a:cubicBezTo>
                    <a:pt x="173630" y="296433"/>
                    <a:pt x="208025" y="212296"/>
                    <a:pt x="232367" y="177900"/>
                  </a:cubicBezTo>
                  <a:cubicBezTo>
                    <a:pt x="256709" y="143504"/>
                    <a:pt x="311742" y="55663"/>
                    <a:pt x="311742" y="6042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09" name="フリーフォーム 1108">
              <a:extLst>
                <a:ext uri="{FF2B5EF4-FFF2-40B4-BE49-F238E27FC236}">
                  <a16:creationId xmlns:a16="http://schemas.microsoft.com/office/drawing/2014/main" id="{5EAE7EC7-64A3-33FE-A47E-12EFB3415D45}"/>
                </a:ext>
              </a:extLst>
            </p:cNvPr>
            <p:cNvSpPr/>
            <p:nvPr/>
          </p:nvSpPr>
          <p:spPr>
            <a:xfrm>
              <a:off x="5190744" y="3787764"/>
              <a:ext cx="101549" cy="228121"/>
            </a:xfrm>
            <a:custGeom>
              <a:avLst/>
              <a:gdLst>
                <a:gd name="connsiteX0" fmla="*/ 381 w 101549"/>
                <a:gd name="connsiteY0" fmla="*/ 11 h 228121"/>
                <a:gd name="connsiteX1" fmla="*/ 28956 w 101549"/>
                <a:gd name="connsiteY1" fmla="*/ 107961 h 228121"/>
                <a:gd name="connsiteX2" fmla="*/ 95631 w 101549"/>
                <a:gd name="connsiteY2" fmla="*/ 225436 h 228121"/>
                <a:gd name="connsiteX3" fmla="*/ 89281 w 101549"/>
                <a:gd name="connsiteY3" fmla="*/ 184161 h 228121"/>
                <a:gd name="connsiteX4" fmla="*/ 16256 w 101549"/>
                <a:gd name="connsiteY4" fmla="*/ 114311 h 228121"/>
                <a:gd name="connsiteX5" fmla="*/ 381 w 101549"/>
                <a:gd name="connsiteY5" fmla="*/ 11 h 2281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1549" h="228121">
                  <a:moveTo>
                    <a:pt x="381" y="11"/>
                  </a:moveTo>
                  <a:cubicBezTo>
                    <a:pt x="2498" y="-1047"/>
                    <a:pt x="13081" y="70390"/>
                    <a:pt x="28956" y="107961"/>
                  </a:cubicBezTo>
                  <a:cubicBezTo>
                    <a:pt x="44831" y="145532"/>
                    <a:pt x="85577" y="212736"/>
                    <a:pt x="95631" y="225436"/>
                  </a:cubicBezTo>
                  <a:cubicBezTo>
                    <a:pt x="105685" y="238136"/>
                    <a:pt x="102510" y="202682"/>
                    <a:pt x="89281" y="184161"/>
                  </a:cubicBezTo>
                  <a:cubicBezTo>
                    <a:pt x="76052" y="165640"/>
                    <a:pt x="27369" y="145003"/>
                    <a:pt x="16256" y="114311"/>
                  </a:cubicBezTo>
                  <a:cubicBezTo>
                    <a:pt x="5144" y="83619"/>
                    <a:pt x="-1736" y="1069"/>
                    <a:pt x="381" y="11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10" name="フリーフォーム 1109">
              <a:extLst>
                <a:ext uri="{FF2B5EF4-FFF2-40B4-BE49-F238E27FC236}">
                  <a16:creationId xmlns:a16="http://schemas.microsoft.com/office/drawing/2014/main" id="{AE87D140-EBC5-F4B4-1D59-57CD60D48498}"/>
                </a:ext>
              </a:extLst>
            </p:cNvPr>
            <p:cNvSpPr/>
            <p:nvPr/>
          </p:nvSpPr>
          <p:spPr>
            <a:xfrm>
              <a:off x="4548566" y="3093625"/>
              <a:ext cx="201572" cy="424245"/>
            </a:xfrm>
            <a:custGeom>
              <a:avLst/>
              <a:gdLst>
                <a:gd name="connsiteX0" fmla="*/ 1209 w 201572"/>
                <a:gd name="connsiteY0" fmla="*/ 2000 h 424245"/>
                <a:gd name="connsiteX1" fmla="*/ 198059 w 201572"/>
                <a:gd name="connsiteY1" fmla="*/ 414750 h 424245"/>
                <a:gd name="connsiteX2" fmla="*/ 118684 w 201572"/>
                <a:gd name="connsiteY2" fmla="*/ 265525 h 424245"/>
                <a:gd name="connsiteX3" fmla="*/ 1209 w 201572"/>
                <a:gd name="connsiteY3" fmla="*/ 2000 h 424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1572" h="424245">
                  <a:moveTo>
                    <a:pt x="1209" y="2000"/>
                  </a:moveTo>
                  <a:cubicBezTo>
                    <a:pt x="14438" y="26871"/>
                    <a:pt x="178480" y="370829"/>
                    <a:pt x="198059" y="414750"/>
                  </a:cubicBezTo>
                  <a:cubicBezTo>
                    <a:pt x="217638" y="458671"/>
                    <a:pt x="150434" y="340138"/>
                    <a:pt x="118684" y="265525"/>
                  </a:cubicBezTo>
                  <a:cubicBezTo>
                    <a:pt x="86934" y="190913"/>
                    <a:pt x="-12020" y="-22871"/>
                    <a:pt x="1209" y="200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11" name="フリーフォーム 1110">
              <a:extLst>
                <a:ext uri="{FF2B5EF4-FFF2-40B4-BE49-F238E27FC236}">
                  <a16:creationId xmlns:a16="http://schemas.microsoft.com/office/drawing/2014/main" id="{9BAB8B6B-410E-0EC4-48CC-4F966104ADA7}"/>
                </a:ext>
              </a:extLst>
            </p:cNvPr>
            <p:cNvSpPr/>
            <p:nvPr/>
          </p:nvSpPr>
          <p:spPr>
            <a:xfrm>
              <a:off x="4781296" y="3546061"/>
              <a:ext cx="201653" cy="244925"/>
            </a:xfrm>
            <a:custGeom>
              <a:avLst/>
              <a:gdLst>
                <a:gd name="connsiteX0" fmla="*/ 254 w 201653"/>
                <a:gd name="connsiteY0" fmla="*/ 414 h 244925"/>
                <a:gd name="connsiteX1" fmla="*/ 193929 w 201653"/>
                <a:gd name="connsiteY1" fmla="*/ 235364 h 244925"/>
                <a:gd name="connsiteX2" fmla="*/ 162179 w 201653"/>
                <a:gd name="connsiteY2" fmla="*/ 197264 h 244925"/>
                <a:gd name="connsiteX3" fmla="*/ 152654 w 201653"/>
                <a:gd name="connsiteY3" fmla="*/ 178214 h 244925"/>
                <a:gd name="connsiteX4" fmla="*/ 254 w 201653"/>
                <a:gd name="connsiteY4" fmla="*/ 414 h 244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1653" h="244925">
                  <a:moveTo>
                    <a:pt x="254" y="414"/>
                  </a:moveTo>
                  <a:cubicBezTo>
                    <a:pt x="7133" y="9939"/>
                    <a:pt x="166942" y="202556"/>
                    <a:pt x="193929" y="235364"/>
                  </a:cubicBezTo>
                  <a:cubicBezTo>
                    <a:pt x="220917" y="268172"/>
                    <a:pt x="169058" y="206789"/>
                    <a:pt x="162179" y="197264"/>
                  </a:cubicBezTo>
                  <a:cubicBezTo>
                    <a:pt x="155300" y="187739"/>
                    <a:pt x="177525" y="207847"/>
                    <a:pt x="152654" y="178214"/>
                  </a:cubicBezTo>
                  <a:cubicBezTo>
                    <a:pt x="127783" y="148581"/>
                    <a:pt x="-6625" y="-9111"/>
                    <a:pt x="254" y="41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12" name="フリーフォーム 1111">
              <a:extLst>
                <a:ext uri="{FF2B5EF4-FFF2-40B4-BE49-F238E27FC236}">
                  <a16:creationId xmlns:a16="http://schemas.microsoft.com/office/drawing/2014/main" id="{BBB574B1-CD49-DD54-026A-11354E0B69EA}"/>
                </a:ext>
              </a:extLst>
            </p:cNvPr>
            <p:cNvSpPr/>
            <p:nvPr/>
          </p:nvSpPr>
          <p:spPr>
            <a:xfrm>
              <a:off x="5118096" y="3844913"/>
              <a:ext cx="226121" cy="281397"/>
            </a:xfrm>
            <a:custGeom>
              <a:avLst/>
              <a:gdLst>
                <a:gd name="connsiteX0" fmla="*/ 4 w 226121"/>
                <a:gd name="connsiteY0" fmla="*/ 12 h 281397"/>
                <a:gd name="connsiteX1" fmla="*/ 76204 w 226121"/>
                <a:gd name="connsiteY1" fmla="*/ 104787 h 281397"/>
                <a:gd name="connsiteX2" fmla="*/ 161929 w 226121"/>
                <a:gd name="connsiteY2" fmla="*/ 171462 h 281397"/>
                <a:gd name="connsiteX3" fmla="*/ 158754 w 226121"/>
                <a:gd name="connsiteY3" fmla="*/ 161937 h 281397"/>
                <a:gd name="connsiteX4" fmla="*/ 225429 w 226121"/>
                <a:gd name="connsiteY4" fmla="*/ 279412 h 281397"/>
                <a:gd name="connsiteX5" fmla="*/ 184154 w 226121"/>
                <a:gd name="connsiteY5" fmla="*/ 228612 h 281397"/>
                <a:gd name="connsiteX6" fmla="*/ 44454 w 226121"/>
                <a:gd name="connsiteY6" fmla="*/ 136537 h 281397"/>
                <a:gd name="connsiteX7" fmla="*/ 174629 w 226121"/>
                <a:gd name="connsiteY7" fmla="*/ 196862 h 281397"/>
                <a:gd name="connsiteX8" fmla="*/ 73029 w 226121"/>
                <a:gd name="connsiteY8" fmla="*/ 98437 h 281397"/>
                <a:gd name="connsiteX9" fmla="*/ 4 w 226121"/>
                <a:gd name="connsiteY9" fmla="*/ 12 h 281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6121" h="281397">
                  <a:moveTo>
                    <a:pt x="4" y="12"/>
                  </a:moveTo>
                  <a:cubicBezTo>
                    <a:pt x="533" y="1070"/>
                    <a:pt x="49217" y="76212"/>
                    <a:pt x="76204" y="104787"/>
                  </a:cubicBezTo>
                  <a:cubicBezTo>
                    <a:pt x="103192" y="133362"/>
                    <a:pt x="148171" y="161937"/>
                    <a:pt x="161929" y="171462"/>
                  </a:cubicBezTo>
                  <a:cubicBezTo>
                    <a:pt x="175687" y="180987"/>
                    <a:pt x="148171" y="143945"/>
                    <a:pt x="158754" y="161937"/>
                  </a:cubicBezTo>
                  <a:cubicBezTo>
                    <a:pt x="169337" y="179929"/>
                    <a:pt x="221196" y="268300"/>
                    <a:pt x="225429" y="279412"/>
                  </a:cubicBezTo>
                  <a:cubicBezTo>
                    <a:pt x="229662" y="290525"/>
                    <a:pt x="214316" y="252424"/>
                    <a:pt x="184154" y="228612"/>
                  </a:cubicBezTo>
                  <a:cubicBezTo>
                    <a:pt x="153992" y="204800"/>
                    <a:pt x="46041" y="141829"/>
                    <a:pt x="44454" y="136537"/>
                  </a:cubicBezTo>
                  <a:cubicBezTo>
                    <a:pt x="42867" y="131245"/>
                    <a:pt x="169867" y="203212"/>
                    <a:pt x="174629" y="196862"/>
                  </a:cubicBezTo>
                  <a:cubicBezTo>
                    <a:pt x="179391" y="190512"/>
                    <a:pt x="102133" y="131245"/>
                    <a:pt x="73029" y="98437"/>
                  </a:cubicBezTo>
                  <a:cubicBezTo>
                    <a:pt x="43925" y="65629"/>
                    <a:pt x="-525" y="-1046"/>
                    <a:pt x="4" y="12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" name="フリーフォーム 1">
              <a:extLst>
                <a:ext uri="{FF2B5EF4-FFF2-40B4-BE49-F238E27FC236}">
                  <a16:creationId xmlns:a16="http://schemas.microsoft.com/office/drawing/2014/main" id="{B7C7274F-C217-72C4-1C57-A6CB9A874C69}"/>
                </a:ext>
              </a:extLst>
            </p:cNvPr>
            <p:cNvSpPr/>
            <p:nvPr/>
          </p:nvSpPr>
          <p:spPr>
            <a:xfrm>
              <a:off x="6079777" y="3108119"/>
              <a:ext cx="35424" cy="101822"/>
            </a:xfrm>
            <a:custGeom>
              <a:avLst/>
              <a:gdLst>
                <a:gd name="connsiteX0" fmla="*/ 35273 w 35424"/>
                <a:gd name="connsiteY0" fmla="*/ 206 h 101822"/>
                <a:gd name="connsiteX1" fmla="*/ 13048 w 35424"/>
                <a:gd name="connsiteY1" fmla="*/ 57356 h 101822"/>
                <a:gd name="connsiteX2" fmla="*/ 13048 w 35424"/>
                <a:gd name="connsiteY2" fmla="*/ 82756 h 101822"/>
                <a:gd name="connsiteX3" fmla="*/ 13048 w 35424"/>
                <a:gd name="connsiteY3" fmla="*/ 101806 h 101822"/>
                <a:gd name="connsiteX4" fmla="*/ 348 w 35424"/>
                <a:gd name="connsiteY4" fmla="*/ 79581 h 101822"/>
                <a:gd name="connsiteX5" fmla="*/ 35273 w 35424"/>
                <a:gd name="connsiteY5" fmla="*/ 206 h 101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5424" h="101822">
                  <a:moveTo>
                    <a:pt x="35273" y="206"/>
                  </a:moveTo>
                  <a:cubicBezTo>
                    <a:pt x="37390" y="-3498"/>
                    <a:pt x="16752" y="43598"/>
                    <a:pt x="13048" y="57356"/>
                  </a:cubicBezTo>
                  <a:cubicBezTo>
                    <a:pt x="9344" y="71114"/>
                    <a:pt x="13048" y="82756"/>
                    <a:pt x="13048" y="82756"/>
                  </a:cubicBezTo>
                  <a:cubicBezTo>
                    <a:pt x="13048" y="90164"/>
                    <a:pt x="15165" y="102335"/>
                    <a:pt x="13048" y="101806"/>
                  </a:cubicBezTo>
                  <a:cubicBezTo>
                    <a:pt x="10931" y="101277"/>
                    <a:pt x="-2298" y="93339"/>
                    <a:pt x="348" y="79581"/>
                  </a:cubicBezTo>
                  <a:cubicBezTo>
                    <a:pt x="2994" y="65823"/>
                    <a:pt x="33156" y="3910"/>
                    <a:pt x="35273" y="20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1" name="フリーフォーム 50">
              <a:extLst>
                <a:ext uri="{FF2B5EF4-FFF2-40B4-BE49-F238E27FC236}">
                  <a16:creationId xmlns:a16="http://schemas.microsoft.com/office/drawing/2014/main" id="{078BDE84-36D2-3235-6CA3-1594EEEFE549}"/>
                </a:ext>
              </a:extLst>
            </p:cNvPr>
            <p:cNvSpPr/>
            <p:nvPr/>
          </p:nvSpPr>
          <p:spPr>
            <a:xfrm>
              <a:off x="5013319" y="3187646"/>
              <a:ext cx="54186" cy="79429"/>
            </a:xfrm>
            <a:custGeom>
              <a:avLst/>
              <a:gdLst>
                <a:gd name="connsiteX0" fmla="*/ 6 w 54186"/>
                <a:gd name="connsiteY0" fmla="*/ 54 h 79429"/>
                <a:gd name="connsiteX1" fmla="*/ 38106 w 54186"/>
                <a:gd name="connsiteY1" fmla="*/ 44504 h 79429"/>
                <a:gd name="connsiteX2" fmla="*/ 31756 w 54186"/>
                <a:gd name="connsiteY2" fmla="*/ 79429 h 79429"/>
                <a:gd name="connsiteX3" fmla="*/ 41281 w 54186"/>
                <a:gd name="connsiteY3" fmla="*/ 44504 h 79429"/>
                <a:gd name="connsiteX4" fmla="*/ 38106 w 54186"/>
                <a:gd name="connsiteY4" fmla="*/ 44504 h 79429"/>
                <a:gd name="connsiteX5" fmla="*/ 41281 w 54186"/>
                <a:gd name="connsiteY5" fmla="*/ 50854 h 79429"/>
                <a:gd name="connsiteX6" fmla="*/ 31756 w 54186"/>
                <a:gd name="connsiteY6" fmla="*/ 73079 h 79429"/>
                <a:gd name="connsiteX7" fmla="*/ 53981 w 54186"/>
                <a:gd name="connsiteY7" fmla="*/ 31804 h 79429"/>
                <a:gd name="connsiteX8" fmla="*/ 41281 w 54186"/>
                <a:gd name="connsiteY8" fmla="*/ 34979 h 79429"/>
                <a:gd name="connsiteX9" fmla="*/ 6 w 54186"/>
                <a:gd name="connsiteY9" fmla="*/ 54 h 79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4186" h="79429">
                  <a:moveTo>
                    <a:pt x="6" y="54"/>
                  </a:moveTo>
                  <a:cubicBezTo>
                    <a:pt x="-523" y="1641"/>
                    <a:pt x="32814" y="31275"/>
                    <a:pt x="38106" y="44504"/>
                  </a:cubicBezTo>
                  <a:cubicBezTo>
                    <a:pt x="43398" y="57733"/>
                    <a:pt x="31227" y="79429"/>
                    <a:pt x="31756" y="79429"/>
                  </a:cubicBezTo>
                  <a:cubicBezTo>
                    <a:pt x="32285" y="79429"/>
                    <a:pt x="40223" y="50325"/>
                    <a:pt x="41281" y="44504"/>
                  </a:cubicBezTo>
                  <a:cubicBezTo>
                    <a:pt x="42339" y="38683"/>
                    <a:pt x="38106" y="43446"/>
                    <a:pt x="38106" y="44504"/>
                  </a:cubicBezTo>
                  <a:cubicBezTo>
                    <a:pt x="38106" y="45562"/>
                    <a:pt x="42339" y="46092"/>
                    <a:pt x="41281" y="50854"/>
                  </a:cubicBezTo>
                  <a:cubicBezTo>
                    <a:pt x="40223" y="55616"/>
                    <a:pt x="29639" y="76254"/>
                    <a:pt x="31756" y="73079"/>
                  </a:cubicBezTo>
                  <a:cubicBezTo>
                    <a:pt x="33873" y="69904"/>
                    <a:pt x="53981" y="31804"/>
                    <a:pt x="53981" y="31804"/>
                  </a:cubicBezTo>
                  <a:cubicBezTo>
                    <a:pt x="55569" y="25454"/>
                    <a:pt x="47631" y="37625"/>
                    <a:pt x="41281" y="34979"/>
                  </a:cubicBezTo>
                  <a:cubicBezTo>
                    <a:pt x="34931" y="32333"/>
                    <a:pt x="535" y="-1533"/>
                    <a:pt x="6" y="5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2" name="フリーフォーム 51">
              <a:extLst>
                <a:ext uri="{FF2B5EF4-FFF2-40B4-BE49-F238E27FC236}">
                  <a16:creationId xmlns:a16="http://schemas.microsoft.com/office/drawing/2014/main" id="{114D9859-C362-93D7-D13D-6212AE189FA2}"/>
                </a:ext>
              </a:extLst>
            </p:cNvPr>
            <p:cNvSpPr/>
            <p:nvPr/>
          </p:nvSpPr>
          <p:spPr>
            <a:xfrm>
              <a:off x="6267450" y="2622550"/>
              <a:ext cx="22361" cy="104775"/>
            </a:xfrm>
            <a:custGeom>
              <a:avLst/>
              <a:gdLst>
                <a:gd name="connsiteX0" fmla="*/ 22225 w 22361"/>
                <a:gd name="connsiteY0" fmla="*/ 0 h 104775"/>
                <a:gd name="connsiteX1" fmla="*/ 9525 w 22361"/>
                <a:gd name="connsiteY1" fmla="*/ 63500 h 104775"/>
                <a:gd name="connsiteX2" fmla="*/ 12700 w 22361"/>
                <a:gd name="connsiteY2" fmla="*/ 104775 h 104775"/>
                <a:gd name="connsiteX3" fmla="*/ 0 w 22361"/>
                <a:gd name="connsiteY3" fmla="*/ 63500 h 104775"/>
                <a:gd name="connsiteX4" fmla="*/ 22225 w 22361"/>
                <a:gd name="connsiteY4" fmla="*/ 0 h 104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361" h="104775">
                  <a:moveTo>
                    <a:pt x="22225" y="0"/>
                  </a:moveTo>
                  <a:cubicBezTo>
                    <a:pt x="23812" y="0"/>
                    <a:pt x="11112" y="46038"/>
                    <a:pt x="9525" y="63500"/>
                  </a:cubicBezTo>
                  <a:cubicBezTo>
                    <a:pt x="7938" y="80962"/>
                    <a:pt x="14287" y="104775"/>
                    <a:pt x="12700" y="104775"/>
                  </a:cubicBezTo>
                  <a:cubicBezTo>
                    <a:pt x="11113" y="104775"/>
                    <a:pt x="0" y="77258"/>
                    <a:pt x="0" y="63500"/>
                  </a:cubicBezTo>
                  <a:cubicBezTo>
                    <a:pt x="0" y="49742"/>
                    <a:pt x="20638" y="0"/>
                    <a:pt x="22225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33" name="フリーフォーム 1032">
              <a:extLst>
                <a:ext uri="{FF2B5EF4-FFF2-40B4-BE49-F238E27FC236}">
                  <a16:creationId xmlns:a16="http://schemas.microsoft.com/office/drawing/2014/main" id="{58C681B9-F9C4-4C95-42A5-EC766C1EB5AA}"/>
                </a:ext>
              </a:extLst>
            </p:cNvPr>
            <p:cNvSpPr/>
            <p:nvPr/>
          </p:nvSpPr>
          <p:spPr>
            <a:xfrm>
              <a:off x="5460783" y="2137726"/>
              <a:ext cx="44106" cy="184911"/>
            </a:xfrm>
            <a:custGeom>
              <a:avLst/>
              <a:gdLst>
                <a:gd name="connsiteX0" fmla="*/ 217 w 44106"/>
                <a:gd name="connsiteY0" fmla="*/ 2224 h 184911"/>
                <a:gd name="connsiteX1" fmla="*/ 41492 w 44106"/>
                <a:gd name="connsiteY1" fmla="*/ 176849 h 184911"/>
                <a:gd name="connsiteX2" fmla="*/ 38317 w 44106"/>
                <a:gd name="connsiteY2" fmla="*/ 148274 h 184911"/>
                <a:gd name="connsiteX3" fmla="*/ 25617 w 44106"/>
                <a:gd name="connsiteY3" fmla="*/ 81599 h 184911"/>
                <a:gd name="connsiteX4" fmla="*/ 217 w 44106"/>
                <a:gd name="connsiteY4" fmla="*/ 2224 h 184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106" h="184911">
                  <a:moveTo>
                    <a:pt x="217" y="2224"/>
                  </a:moveTo>
                  <a:cubicBezTo>
                    <a:pt x="2863" y="18099"/>
                    <a:pt x="35142" y="152507"/>
                    <a:pt x="41492" y="176849"/>
                  </a:cubicBezTo>
                  <a:cubicBezTo>
                    <a:pt x="47842" y="201191"/>
                    <a:pt x="40963" y="164149"/>
                    <a:pt x="38317" y="148274"/>
                  </a:cubicBezTo>
                  <a:cubicBezTo>
                    <a:pt x="35671" y="132399"/>
                    <a:pt x="31438" y="103295"/>
                    <a:pt x="25617" y="81599"/>
                  </a:cubicBezTo>
                  <a:cubicBezTo>
                    <a:pt x="19796" y="59903"/>
                    <a:pt x="-2429" y="-13651"/>
                    <a:pt x="217" y="222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65" name="フリーフォーム 1064">
              <a:extLst>
                <a:ext uri="{FF2B5EF4-FFF2-40B4-BE49-F238E27FC236}">
                  <a16:creationId xmlns:a16="http://schemas.microsoft.com/office/drawing/2014/main" id="{2E27208C-484D-DC13-3207-0FE4833EDDA0}"/>
                </a:ext>
              </a:extLst>
            </p:cNvPr>
            <p:cNvSpPr/>
            <p:nvPr/>
          </p:nvSpPr>
          <p:spPr>
            <a:xfrm>
              <a:off x="5310460" y="2218941"/>
              <a:ext cx="23552" cy="94649"/>
            </a:xfrm>
            <a:custGeom>
              <a:avLst/>
              <a:gdLst>
                <a:gd name="connsiteX0" fmla="*/ 23540 w 23552"/>
                <a:gd name="connsiteY0" fmla="*/ 384 h 94649"/>
                <a:gd name="connsiteX1" fmla="*/ 1315 w 23552"/>
                <a:gd name="connsiteY1" fmla="*/ 92459 h 94649"/>
                <a:gd name="connsiteX2" fmla="*/ 4490 w 23552"/>
                <a:gd name="connsiteY2" fmla="*/ 60709 h 94649"/>
                <a:gd name="connsiteX3" fmla="*/ 23540 w 23552"/>
                <a:gd name="connsiteY3" fmla="*/ 384 h 946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552" h="94649">
                  <a:moveTo>
                    <a:pt x="23540" y="384"/>
                  </a:moveTo>
                  <a:cubicBezTo>
                    <a:pt x="23011" y="5676"/>
                    <a:pt x="4490" y="82405"/>
                    <a:pt x="1315" y="92459"/>
                  </a:cubicBezTo>
                  <a:cubicBezTo>
                    <a:pt x="-1860" y="102513"/>
                    <a:pt x="1315" y="75526"/>
                    <a:pt x="4490" y="60709"/>
                  </a:cubicBezTo>
                  <a:cubicBezTo>
                    <a:pt x="7665" y="45892"/>
                    <a:pt x="24069" y="-4908"/>
                    <a:pt x="23540" y="38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13" name="フリーフォーム 1112">
              <a:extLst>
                <a:ext uri="{FF2B5EF4-FFF2-40B4-BE49-F238E27FC236}">
                  <a16:creationId xmlns:a16="http://schemas.microsoft.com/office/drawing/2014/main" id="{21722221-FF0D-56B8-CAF2-AD2E76C7A4F5}"/>
                </a:ext>
              </a:extLst>
            </p:cNvPr>
            <p:cNvSpPr/>
            <p:nvPr/>
          </p:nvSpPr>
          <p:spPr>
            <a:xfrm>
              <a:off x="5626066" y="2053848"/>
              <a:ext cx="34389" cy="124679"/>
            </a:xfrm>
            <a:custGeom>
              <a:avLst/>
              <a:gdLst>
                <a:gd name="connsiteX0" fmla="*/ 34 w 34389"/>
                <a:gd name="connsiteY0" fmla="*/ 377 h 124679"/>
                <a:gd name="connsiteX1" fmla="*/ 31784 w 34389"/>
                <a:gd name="connsiteY1" fmla="*/ 121027 h 124679"/>
                <a:gd name="connsiteX2" fmla="*/ 31784 w 34389"/>
                <a:gd name="connsiteY2" fmla="*/ 92452 h 124679"/>
                <a:gd name="connsiteX3" fmla="*/ 25434 w 34389"/>
                <a:gd name="connsiteY3" fmla="*/ 82927 h 124679"/>
                <a:gd name="connsiteX4" fmla="*/ 34 w 34389"/>
                <a:gd name="connsiteY4" fmla="*/ 377 h 1246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389" h="124679">
                  <a:moveTo>
                    <a:pt x="34" y="377"/>
                  </a:moveTo>
                  <a:cubicBezTo>
                    <a:pt x="1092" y="6727"/>
                    <a:pt x="26492" y="105681"/>
                    <a:pt x="31784" y="121027"/>
                  </a:cubicBezTo>
                  <a:cubicBezTo>
                    <a:pt x="37076" y="136373"/>
                    <a:pt x="32842" y="98802"/>
                    <a:pt x="31784" y="92452"/>
                  </a:cubicBezTo>
                  <a:cubicBezTo>
                    <a:pt x="30726" y="86102"/>
                    <a:pt x="28609" y="96156"/>
                    <a:pt x="25434" y="82927"/>
                  </a:cubicBezTo>
                  <a:cubicBezTo>
                    <a:pt x="22259" y="69698"/>
                    <a:pt x="-1024" y="-5973"/>
                    <a:pt x="34" y="37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14" name="フリーフォーム 1113">
              <a:extLst>
                <a:ext uri="{FF2B5EF4-FFF2-40B4-BE49-F238E27FC236}">
                  <a16:creationId xmlns:a16="http://schemas.microsoft.com/office/drawing/2014/main" id="{FD27483A-2D3D-0434-6159-0CFBE3C54169}"/>
                </a:ext>
              </a:extLst>
            </p:cNvPr>
            <p:cNvSpPr/>
            <p:nvPr/>
          </p:nvSpPr>
          <p:spPr>
            <a:xfrm>
              <a:off x="5546197" y="2037614"/>
              <a:ext cx="26059" cy="198588"/>
            </a:xfrm>
            <a:custGeom>
              <a:avLst/>
              <a:gdLst>
                <a:gd name="connsiteX0" fmla="*/ 25928 w 26059"/>
                <a:gd name="connsiteY0" fmla="*/ 3911 h 198588"/>
                <a:gd name="connsiteX1" fmla="*/ 528 w 26059"/>
                <a:gd name="connsiteY1" fmla="*/ 197586 h 198588"/>
                <a:gd name="connsiteX2" fmla="*/ 10053 w 26059"/>
                <a:gd name="connsiteY2" fmla="*/ 76936 h 198588"/>
                <a:gd name="connsiteX3" fmla="*/ 25928 w 26059"/>
                <a:gd name="connsiteY3" fmla="*/ 3911 h 1985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059" h="198588">
                  <a:moveTo>
                    <a:pt x="25928" y="3911"/>
                  </a:moveTo>
                  <a:cubicBezTo>
                    <a:pt x="24340" y="24019"/>
                    <a:pt x="3174" y="185415"/>
                    <a:pt x="528" y="197586"/>
                  </a:cubicBezTo>
                  <a:cubicBezTo>
                    <a:pt x="-2118" y="209757"/>
                    <a:pt x="5820" y="107628"/>
                    <a:pt x="10053" y="76936"/>
                  </a:cubicBezTo>
                  <a:cubicBezTo>
                    <a:pt x="14286" y="46244"/>
                    <a:pt x="27516" y="-16197"/>
                    <a:pt x="25928" y="3911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15" name="フリーフォーム 1114">
              <a:extLst>
                <a:ext uri="{FF2B5EF4-FFF2-40B4-BE49-F238E27FC236}">
                  <a16:creationId xmlns:a16="http://schemas.microsoft.com/office/drawing/2014/main" id="{7A89B2AF-55B8-D5C9-6EC5-7AA258BC3044}"/>
                </a:ext>
              </a:extLst>
            </p:cNvPr>
            <p:cNvSpPr/>
            <p:nvPr/>
          </p:nvSpPr>
          <p:spPr>
            <a:xfrm>
              <a:off x="5756181" y="2574572"/>
              <a:ext cx="150619" cy="22738"/>
            </a:xfrm>
            <a:custGeom>
              <a:avLst/>
              <a:gdLst>
                <a:gd name="connsiteX0" fmla="*/ 94 w 150619"/>
                <a:gd name="connsiteY0" fmla="*/ 22578 h 22738"/>
                <a:gd name="connsiteX1" fmla="*/ 142969 w 150619"/>
                <a:gd name="connsiteY1" fmla="*/ 353 h 22738"/>
                <a:gd name="connsiteX2" fmla="*/ 120744 w 150619"/>
                <a:gd name="connsiteY2" fmla="*/ 9878 h 22738"/>
                <a:gd name="connsiteX3" fmla="*/ 94 w 150619"/>
                <a:gd name="connsiteY3" fmla="*/ 22578 h 22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0619" h="22738">
                  <a:moveTo>
                    <a:pt x="94" y="22578"/>
                  </a:moveTo>
                  <a:cubicBezTo>
                    <a:pt x="3798" y="20991"/>
                    <a:pt x="122861" y="2470"/>
                    <a:pt x="142969" y="353"/>
                  </a:cubicBezTo>
                  <a:cubicBezTo>
                    <a:pt x="163077" y="-1764"/>
                    <a:pt x="139265" y="6174"/>
                    <a:pt x="120744" y="9878"/>
                  </a:cubicBezTo>
                  <a:cubicBezTo>
                    <a:pt x="102223" y="13582"/>
                    <a:pt x="-3610" y="24165"/>
                    <a:pt x="94" y="22578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16" name="フリーフォーム 1115">
              <a:extLst>
                <a:ext uri="{FF2B5EF4-FFF2-40B4-BE49-F238E27FC236}">
                  <a16:creationId xmlns:a16="http://schemas.microsoft.com/office/drawing/2014/main" id="{89175B30-1490-53FA-6D87-AC72236D49E7}"/>
                </a:ext>
              </a:extLst>
            </p:cNvPr>
            <p:cNvSpPr/>
            <p:nvPr/>
          </p:nvSpPr>
          <p:spPr>
            <a:xfrm>
              <a:off x="5803732" y="2606675"/>
              <a:ext cx="145869" cy="17322"/>
            </a:xfrm>
            <a:custGeom>
              <a:avLst/>
              <a:gdLst>
                <a:gd name="connsiteX0" fmla="*/ 168 w 145869"/>
                <a:gd name="connsiteY0" fmla="*/ 0 h 17322"/>
                <a:gd name="connsiteX1" fmla="*/ 139868 w 145869"/>
                <a:gd name="connsiteY1" fmla="*/ 15875 h 17322"/>
                <a:gd name="connsiteX2" fmla="*/ 111293 w 145869"/>
                <a:gd name="connsiteY2" fmla="*/ 15875 h 17322"/>
                <a:gd name="connsiteX3" fmla="*/ 168 w 145869"/>
                <a:gd name="connsiteY3" fmla="*/ 0 h 173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5869" h="17322">
                  <a:moveTo>
                    <a:pt x="168" y="0"/>
                  </a:moveTo>
                  <a:cubicBezTo>
                    <a:pt x="4930" y="0"/>
                    <a:pt x="121347" y="13229"/>
                    <a:pt x="139868" y="15875"/>
                  </a:cubicBezTo>
                  <a:cubicBezTo>
                    <a:pt x="158389" y="18521"/>
                    <a:pt x="129814" y="16933"/>
                    <a:pt x="111293" y="15875"/>
                  </a:cubicBezTo>
                  <a:cubicBezTo>
                    <a:pt x="92772" y="14817"/>
                    <a:pt x="-4594" y="0"/>
                    <a:pt x="168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17" name="フリーフォーム 1116">
              <a:extLst>
                <a:ext uri="{FF2B5EF4-FFF2-40B4-BE49-F238E27FC236}">
                  <a16:creationId xmlns:a16="http://schemas.microsoft.com/office/drawing/2014/main" id="{4C8A1EEA-7FD0-2B1B-61C5-54B7EA44BCE0}"/>
                </a:ext>
              </a:extLst>
            </p:cNvPr>
            <p:cNvSpPr/>
            <p:nvPr/>
          </p:nvSpPr>
          <p:spPr>
            <a:xfrm>
              <a:off x="6117894" y="2523987"/>
              <a:ext cx="60800" cy="86193"/>
            </a:xfrm>
            <a:custGeom>
              <a:avLst/>
              <a:gdLst>
                <a:gd name="connsiteX0" fmla="*/ 60656 w 60800"/>
                <a:gd name="connsiteY0" fmla="*/ 138 h 86193"/>
                <a:gd name="connsiteX1" fmla="*/ 19381 w 60800"/>
                <a:gd name="connsiteY1" fmla="*/ 47763 h 86193"/>
                <a:gd name="connsiteX2" fmla="*/ 3506 w 60800"/>
                <a:gd name="connsiteY2" fmla="*/ 85863 h 86193"/>
                <a:gd name="connsiteX3" fmla="*/ 3506 w 60800"/>
                <a:gd name="connsiteY3" fmla="*/ 63638 h 86193"/>
                <a:gd name="connsiteX4" fmla="*/ 60656 w 60800"/>
                <a:gd name="connsiteY4" fmla="*/ 138 h 86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800" h="86193">
                  <a:moveTo>
                    <a:pt x="60656" y="138"/>
                  </a:moveTo>
                  <a:cubicBezTo>
                    <a:pt x="63302" y="-2508"/>
                    <a:pt x="28906" y="33476"/>
                    <a:pt x="19381" y="47763"/>
                  </a:cubicBezTo>
                  <a:cubicBezTo>
                    <a:pt x="9856" y="62050"/>
                    <a:pt x="6152" y="83217"/>
                    <a:pt x="3506" y="85863"/>
                  </a:cubicBezTo>
                  <a:cubicBezTo>
                    <a:pt x="860" y="88509"/>
                    <a:pt x="-2844" y="74750"/>
                    <a:pt x="3506" y="63638"/>
                  </a:cubicBezTo>
                  <a:cubicBezTo>
                    <a:pt x="9856" y="52526"/>
                    <a:pt x="58010" y="2784"/>
                    <a:pt x="60656" y="138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18" name="フリーフォーム 1117">
              <a:extLst>
                <a:ext uri="{FF2B5EF4-FFF2-40B4-BE49-F238E27FC236}">
                  <a16:creationId xmlns:a16="http://schemas.microsoft.com/office/drawing/2014/main" id="{BD999C96-E851-10E9-8BB9-361080480418}"/>
                </a:ext>
              </a:extLst>
            </p:cNvPr>
            <p:cNvSpPr/>
            <p:nvPr/>
          </p:nvSpPr>
          <p:spPr>
            <a:xfrm>
              <a:off x="5305413" y="2530446"/>
              <a:ext cx="23539" cy="264852"/>
            </a:xfrm>
            <a:custGeom>
              <a:avLst/>
              <a:gdLst>
                <a:gd name="connsiteX0" fmla="*/ 12 w 23539"/>
                <a:gd name="connsiteY0" fmla="*/ 29 h 264852"/>
                <a:gd name="connsiteX1" fmla="*/ 22237 w 23539"/>
                <a:gd name="connsiteY1" fmla="*/ 136554 h 264852"/>
                <a:gd name="connsiteX2" fmla="*/ 6362 w 23539"/>
                <a:gd name="connsiteY2" fmla="*/ 215929 h 264852"/>
                <a:gd name="connsiteX3" fmla="*/ 6362 w 23539"/>
                <a:gd name="connsiteY3" fmla="*/ 263554 h 264852"/>
                <a:gd name="connsiteX4" fmla="*/ 22237 w 23539"/>
                <a:gd name="connsiteY4" fmla="*/ 165129 h 264852"/>
                <a:gd name="connsiteX5" fmla="*/ 22237 w 23539"/>
                <a:gd name="connsiteY5" fmla="*/ 98454 h 264852"/>
                <a:gd name="connsiteX6" fmla="*/ 19062 w 23539"/>
                <a:gd name="connsiteY6" fmla="*/ 123854 h 264852"/>
                <a:gd name="connsiteX7" fmla="*/ 12 w 23539"/>
                <a:gd name="connsiteY7" fmla="*/ 29 h 264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3539" h="264852">
                  <a:moveTo>
                    <a:pt x="12" y="29"/>
                  </a:moveTo>
                  <a:cubicBezTo>
                    <a:pt x="541" y="2146"/>
                    <a:pt x="21179" y="100571"/>
                    <a:pt x="22237" y="136554"/>
                  </a:cubicBezTo>
                  <a:cubicBezTo>
                    <a:pt x="23295" y="172537"/>
                    <a:pt x="9008" y="194762"/>
                    <a:pt x="6362" y="215929"/>
                  </a:cubicBezTo>
                  <a:cubicBezTo>
                    <a:pt x="3716" y="237096"/>
                    <a:pt x="3716" y="272021"/>
                    <a:pt x="6362" y="263554"/>
                  </a:cubicBezTo>
                  <a:cubicBezTo>
                    <a:pt x="9008" y="255087"/>
                    <a:pt x="19591" y="192646"/>
                    <a:pt x="22237" y="165129"/>
                  </a:cubicBezTo>
                  <a:cubicBezTo>
                    <a:pt x="24883" y="137612"/>
                    <a:pt x="22766" y="105333"/>
                    <a:pt x="22237" y="98454"/>
                  </a:cubicBezTo>
                  <a:cubicBezTo>
                    <a:pt x="21708" y="91575"/>
                    <a:pt x="22237" y="137083"/>
                    <a:pt x="19062" y="123854"/>
                  </a:cubicBezTo>
                  <a:cubicBezTo>
                    <a:pt x="15887" y="110625"/>
                    <a:pt x="-517" y="-2088"/>
                    <a:pt x="12" y="29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19" name="フリーフォーム 1118">
              <a:extLst>
                <a:ext uri="{FF2B5EF4-FFF2-40B4-BE49-F238E27FC236}">
                  <a16:creationId xmlns:a16="http://schemas.microsoft.com/office/drawing/2014/main" id="{BB829457-55FD-EACF-F100-1E6748CEB7FA}"/>
                </a:ext>
              </a:extLst>
            </p:cNvPr>
            <p:cNvSpPr/>
            <p:nvPr/>
          </p:nvSpPr>
          <p:spPr>
            <a:xfrm>
              <a:off x="5332824" y="2828669"/>
              <a:ext cx="17051" cy="146306"/>
            </a:xfrm>
            <a:custGeom>
              <a:avLst/>
              <a:gdLst>
                <a:gd name="connsiteX0" fmla="*/ 17051 w 17051"/>
                <a:gd name="connsiteY0" fmla="*/ 256 h 146306"/>
                <a:gd name="connsiteX1" fmla="*/ 1176 w 17051"/>
                <a:gd name="connsiteY1" fmla="*/ 108206 h 146306"/>
                <a:gd name="connsiteX2" fmla="*/ 1176 w 17051"/>
                <a:gd name="connsiteY2" fmla="*/ 146306 h 146306"/>
                <a:gd name="connsiteX3" fmla="*/ 1176 w 17051"/>
                <a:gd name="connsiteY3" fmla="*/ 79631 h 146306"/>
                <a:gd name="connsiteX4" fmla="*/ 17051 w 17051"/>
                <a:gd name="connsiteY4" fmla="*/ 256 h 1463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051" h="146306">
                  <a:moveTo>
                    <a:pt x="17051" y="256"/>
                  </a:moveTo>
                  <a:cubicBezTo>
                    <a:pt x="17051" y="5018"/>
                    <a:pt x="3822" y="83864"/>
                    <a:pt x="1176" y="108206"/>
                  </a:cubicBezTo>
                  <a:cubicBezTo>
                    <a:pt x="-1470" y="132548"/>
                    <a:pt x="1176" y="146306"/>
                    <a:pt x="1176" y="146306"/>
                  </a:cubicBezTo>
                  <a:cubicBezTo>
                    <a:pt x="1176" y="141544"/>
                    <a:pt x="-1470" y="100798"/>
                    <a:pt x="1176" y="79631"/>
                  </a:cubicBezTo>
                  <a:cubicBezTo>
                    <a:pt x="3822" y="58464"/>
                    <a:pt x="17051" y="-4506"/>
                    <a:pt x="17051" y="25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20" name="フリーフォーム 1119">
              <a:extLst>
                <a:ext uri="{FF2B5EF4-FFF2-40B4-BE49-F238E27FC236}">
                  <a16:creationId xmlns:a16="http://schemas.microsoft.com/office/drawing/2014/main" id="{3EE0A451-EEDC-FDB3-CC94-C329398AB5CF}"/>
                </a:ext>
              </a:extLst>
            </p:cNvPr>
            <p:cNvSpPr/>
            <p:nvPr/>
          </p:nvSpPr>
          <p:spPr>
            <a:xfrm>
              <a:off x="5282661" y="2860497"/>
              <a:ext cx="16431" cy="121643"/>
            </a:xfrm>
            <a:custGeom>
              <a:avLst/>
              <a:gdLst>
                <a:gd name="connsiteX0" fmla="*/ 16414 w 16431"/>
                <a:gd name="connsiteY0" fmla="*/ 178 h 121643"/>
                <a:gd name="connsiteX1" fmla="*/ 539 w 16431"/>
                <a:gd name="connsiteY1" fmla="*/ 95428 h 121643"/>
                <a:gd name="connsiteX2" fmla="*/ 3714 w 16431"/>
                <a:gd name="connsiteY2" fmla="*/ 120828 h 121643"/>
                <a:gd name="connsiteX3" fmla="*/ 3714 w 16431"/>
                <a:gd name="connsiteY3" fmla="*/ 73203 h 121643"/>
                <a:gd name="connsiteX4" fmla="*/ 16414 w 16431"/>
                <a:gd name="connsiteY4" fmla="*/ 178 h 1216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431" h="121643">
                  <a:moveTo>
                    <a:pt x="16414" y="178"/>
                  </a:moveTo>
                  <a:cubicBezTo>
                    <a:pt x="15885" y="3882"/>
                    <a:pt x="2656" y="75320"/>
                    <a:pt x="539" y="95428"/>
                  </a:cubicBezTo>
                  <a:cubicBezTo>
                    <a:pt x="-1578" y="115536"/>
                    <a:pt x="3185" y="124532"/>
                    <a:pt x="3714" y="120828"/>
                  </a:cubicBezTo>
                  <a:cubicBezTo>
                    <a:pt x="4243" y="117124"/>
                    <a:pt x="2127" y="94899"/>
                    <a:pt x="3714" y="73203"/>
                  </a:cubicBezTo>
                  <a:cubicBezTo>
                    <a:pt x="5301" y="51507"/>
                    <a:pt x="16943" y="-3526"/>
                    <a:pt x="16414" y="178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21" name="フリーフォーム 1120">
              <a:extLst>
                <a:ext uri="{FF2B5EF4-FFF2-40B4-BE49-F238E27FC236}">
                  <a16:creationId xmlns:a16="http://schemas.microsoft.com/office/drawing/2014/main" id="{76CF65A2-D1C3-347D-36DF-BAFF00416A15}"/>
                </a:ext>
              </a:extLst>
            </p:cNvPr>
            <p:cNvSpPr/>
            <p:nvPr/>
          </p:nvSpPr>
          <p:spPr>
            <a:xfrm>
              <a:off x="5498559" y="2336134"/>
              <a:ext cx="105353" cy="218005"/>
            </a:xfrm>
            <a:custGeom>
              <a:avLst/>
              <a:gdLst>
                <a:gd name="connsiteX0" fmla="*/ 105316 w 105353"/>
                <a:gd name="connsiteY0" fmla="*/ 666 h 218005"/>
                <a:gd name="connsiteX1" fmla="*/ 38641 w 105353"/>
                <a:gd name="connsiteY1" fmla="*/ 137191 h 218005"/>
                <a:gd name="connsiteX2" fmla="*/ 38641 w 105353"/>
                <a:gd name="connsiteY2" fmla="*/ 216566 h 218005"/>
                <a:gd name="connsiteX3" fmla="*/ 38641 w 105353"/>
                <a:gd name="connsiteY3" fmla="*/ 175291 h 218005"/>
                <a:gd name="connsiteX4" fmla="*/ 541 w 105353"/>
                <a:gd name="connsiteY4" fmla="*/ 19716 h 218005"/>
                <a:gd name="connsiteX5" fmla="*/ 16416 w 105353"/>
                <a:gd name="connsiteY5" fmla="*/ 99091 h 218005"/>
                <a:gd name="connsiteX6" fmla="*/ 19591 w 105353"/>
                <a:gd name="connsiteY6" fmla="*/ 134016 h 218005"/>
                <a:gd name="connsiteX7" fmla="*/ 48166 w 105353"/>
                <a:gd name="connsiteY7" fmla="*/ 86391 h 218005"/>
                <a:gd name="connsiteX8" fmla="*/ 105316 w 105353"/>
                <a:gd name="connsiteY8" fmla="*/ 666 h 218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5353" h="218005">
                  <a:moveTo>
                    <a:pt x="105316" y="666"/>
                  </a:moveTo>
                  <a:cubicBezTo>
                    <a:pt x="103729" y="9133"/>
                    <a:pt x="49754" y="101208"/>
                    <a:pt x="38641" y="137191"/>
                  </a:cubicBezTo>
                  <a:cubicBezTo>
                    <a:pt x="27528" y="173174"/>
                    <a:pt x="38641" y="216566"/>
                    <a:pt x="38641" y="216566"/>
                  </a:cubicBezTo>
                  <a:cubicBezTo>
                    <a:pt x="38641" y="222916"/>
                    <a:pt x="44991" y="208099"/>
                    <a:pt x="38641" y="175291"/>
                  </a:cubicBezTo>
                  <a:cubicBezTo>
                    <a:pt x="32291" y="142483"/>
                    <a:pt x="4245" y="32416"/>
                    <a:pt x="541" y="19716"/>
                  </a:cubicBezTo>
                  <a:cubicBezTo>
                    <a:pt x="-3163" y="7016"/>
                    <a:pt x="13241" y="80041"/>
                    <a:pt x="16416" y="99091"/>
                  </a:cubicBezTo>
                  <a:cubicBezTo>
                    <a:pt x="19591" y="118141"/>
                    <a:pt x="14299" y="136133"/>
                    <a:pt x="19591" y="134016"/>
                  </a:cubicBezTo>
                  <a:cubicBezTo>
                    <a:pt x="24883" y="131899"/>
                    <a:pt x="39170" y="105970"/>
                    <a:pt x="48166" y="86391"/>
                  </a:cubicBezTo>
                  <a:cubicBezTo>
                    <a:pt x="57162" y="66812"/>
                    <a:pt x="106903" y="-7801"/>
                    <a:pt x="105316" y="66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22" name="フリーフォーム 1121">
              <a:extLst>
                <a:ext uri="{FF2B5EF4-FFF2-40B4-BE49-F238E27FC236}">
                  <a16:creationId xmlns:a16="http://schemas.microsoft.com/office/drawing/2014/main" id="{ABF4C8E6-7CF8-02A1-5D74-41A40CBA772C}"/>
                </a:ext>
              </a:extLst>
            </p:cNvPr>
            <p:cNvSpPr/>
            <p:nvPr/>
          </p:nvSpPr>
          <p:spPr>
            <a:xfrm>
              <a:off x="5727347" y="2517663"/>
              <a:ext cx="16243" cy="148288"/>
            </a:xfrm>
            <a:custGeom>
              <a:avLst/>
              <a:gdLst>
                <a:gd name="connsiteX0" fmla="*/ 16228 w 16243"/>
                <a:gd name="connsiteY0" fmla="*/ 112 h 148288"/>
                <a:gd name="connsiteX1" fmla="*/ 3528 w 16243"/>
                <a:gd name="connsiteY1" fmla="*/ 127112 h 148288"/>
                <a:gd name="connsiteX2" fmla="*/ 3528 w 16243"/>
                <a:gd name="connsiteY2" fmla="*/ 146162 h 148288"/>
                <a:gd name="connsiteX3" fmla="*/ 353 w 16243"/>
                <a:gd name="connsiteY3" fmla="*/ 104887 h 148288"/>
                <a:gd name="connsiteX4" fmla="*/ 16228 w 16243"/>
                <a:gd name="connsiteY4" fmla="*/ 112 h 1482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243" h="148288">
                  <a:moveTo>
                    <a:pt x="16228" y="112"/>
                  </a:moveTo>
                  <a:cubicBezTo>
                    <a:pt x="16757" y="3816"/>
                    <a:pt x="3528" y="127112"/>
                    <a:pt x="3528" y="127112"/>
                  </a:cubicBezTo>
                  <a:cubicBezTo>
                    <a:pt x="1411" y="151454"/>
                    <a:pt x="4057" y="149866"/>
                    <a:pt x="3528" y="146162"/>
                  </a:cubicBezTo>
                  <a:cubicBezTo>
                    <a:pt x="2999" y="142458"/>
                    <a:pt x="-1234" y="124466"/>
                    <a:pt x="353" y="104887"/>
                  </a:cubicBezTo>
                  <a:cubicBezTo>
                    <a:pt x="1940" y="85308"/>
                    <a:pt x="15699" y="-3592"/>
                    <a:pt x="16228" y="112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23" name="フリーフォーム 1122">
              <a:extLst>
                <a:ext uri="{FF2B5EF4-FFF2-40B4-BE49-F238E27FC236}">
                  <a16:creationId xmlns:a16="http://schemas.microsoft.com/office/drawing/2014/main" id="{C4B5FD2A-EB23-2558-8A5F-C8FB11262717}"/>
                </a:ext>
              </a:extLst>
            </p:cNvPr>
            <p:cNvSpPr/>
            <p:nvPr/>
          </p:nvSpPr>
          <p:spPr>
            <a:xfrm>
              <a:off x="5718173" y="2657393"/>
              <a:ext cx="92458" cy="54939"/>
            </a:xfrm>
            <a:custGeom>
              <a:avLst/>
              <a:gdLst>
                <a:gd name="connsiteX0" fmla="*/ 2 w 92458"/>
                <a:gd name="connsiteY0" fmla="*/ 82 h 54939"/>
                <a:gd name="connsiteX1" fmla="*/ 88902 w 92458"/>
                <a:gd name="connsiteY1" fmla="*/ 54057 h 54939"/>
                <a:gd name="connsiteX2" fmla="*/ 76202 w 92458"/>
                <a:gd name="connsiteY2" fmla="*/ 35007 h 54939"/>
                <a:gd name="connsiteX3" fmla="*/ 85727 w 92458"/>
                <a:gd name="connsiteY3" fmla="*/ 41357 h 54939"/>
                <a:gd name="connsiteX4" fmla="*/ 2 w 92458"/>
                <a:gd name="connsiteY4" fmla="*/ 82 h 54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458" h="54939">
                  <a:moveTo>
                    <a:pt x="2" y="82"/>
                  </a:moveTo>
                  <a:cubicBezTo>
                    <a:pt x="531" y="2199"/>
                    <a:pt x="88902" y="54057"/>
                    <a:pt x="88902" y="54057"/>
                  </a:cubicBezTo>
                  <a:cubicBezTo>
                    <a:pt x="101602" y="59878"/>
                    <a:pt x="76202" y="35007"/>
                    <a:pt x="76202" y="35007"/>
                  </a:cubicBezTo>
                  <a:cubicBezTo>
                    <a:pt x="75673" y="32890"/>
                    <a:pt x="94194" y="45590"/>
                    <a:pt x="85727" y="41357"/>
                  </a:cubicBezTo>
                  <a:cubicBezTo>
                    <a:pt x="77260" y="37124"/>
                    <a:pt x="-527" y="-2035"/>
                    <a:pt x="2" y="82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24" name="フリーフォーム 1123">
              <a:extLst>
                <a:ext uri="{FF2B5EF4-FFF2-40B4-BE49-F238E27FC236}">
                  <a16:creationId xmlns:a16="http://schemas.microsoft.com/office/drawing/2014/main" id="{EE4D87E1-6F6C-A60E-991D-41400AABBE86}"/>
                </a:ext>
              </a:extLst>
            </p:cNvPr>
            <p:cNvSpPr/>
            <p:nvPr/>
          </p:nvSpPr>
          <p:spPr>
            <a:xfrm>
              <a:off x="5132497" y="3174894"/>
              <a:ext cx="90465" cy="178081"/>
            </a:xfrm>
            <a:custGeom>
              <a:avLst/>
              <a:gdLst>
                <a:gd name="connsiteX0" fmla="*/ 90378 w 90465"/>
                <a:gd name="connsiteY0" fmla="*/ 106 h 178081"/>
                <a:gd name="connsiteX1" fmla="*/ 20528 w 90465"/>
                <a:gd name="connsiteY1" fmla="*/ 95356 h 178081"/>
                <a:gd name="connsiteX2" fmla="*/ 4653 w 90465"/>
                <a:gd name="connsiteY2" fmla="*/ 177906 h 178081"/>
                <a:gd name="connsiteX3" fmla="*/ 4653 w 90465"/>
                <a:gd name="connsiteY3" fmla="*/ 114406 h 178081"/>
                <a:gd name="connsiteX4" fmla="*/ 90378 w 90465"/>
                <a:gd name="connsiteY4" fmla="*/ 106 h 1780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65" h="178081">
                  <a:moveTo>
                    <a:pt x="90378" y="106"/>
                  </a:moveTo>
                  <a:cubicBezTo>
                    <a:pt x="93024" y="-3069"/>
                    <a:pt x="34816" y="65723"/>
                    <a:pt x="20528" y="95356"/>
                  </a:cubicBezTo>
                  <a:cubicBezTo>
                    <a:pt x="6240" y="124989"/>
                    <a:pt x="7299" y="174731"/>
                    <a:pt x="4653" y="177906"/>
                  </a:cubicBezTo>
                  <a:cubicBezTo>
                    <a:pt x="2007" y="181081"/>
                    <a:pt x="-4343" y="140335"/>
                    <a:pt x="4653" y="114406"/>
                  </a:cubicBezTo>
                  <a:cubicBezTo>
                    <a:pt x="13649" y="88477"/>
                    <a:pt x="87732" y="3281"/>
                    <a:pt x="90378" y="10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25" name="フリーフォーム 1124">
              <a:extLst>
                <a:ext uri="{FF2B5EF4-FFF2-40B4-BE49-F238E27FC236}">
                  <a16:creationId xmlns:a16="http://schemas.microsoft.com/office/drawing/2014/main" id="{E4A762F5-2C51-B7B0-1979-98B85BA34134}"/>
                </a:ext>
              </a:extLst>
            </p:cNvPr>
            <p:cNvSpPr/>
            <p:nvPr/>
          </p:nvSpPr>
          <p:spPr>
            <a:xfrm>
              <a:off x="4984735" y="3463351"/>
              <a:ext cx="81985" cy="110843"/>
            </a:xfrm>
            <a:custGeom>
              <a:avLst/>
              <a:gdLst>
                <a:gd name="connsiteX0" fmla="*/ 60340 w 81985"/>
                <a:gd name="connsiteY0" fmla="*/ 574 h 110843"/>
                <a:gd name="connsiteX1" fmla="*/ 79390 w 81985"/>
                <a:gd name="connsiteY1" fmla="*/ 105349 h 110843"/>
                <a:gd name="connsiteX2" fmla="*/ 73040 w 81985"/>
                <a:gd name="connsiteY2" fmla="*/ 89474 h 110843"/>
                <a:gd name="connsiteX3" fmla="*/ 15 w 81985"/>
                <a:gd name="connsiteY3" fmla="*/ 32324 h 110843"/>
                <a:gd name="connsiteX4" fmla="*/ 66690 w 81985"/>
                <a:gd name="connsiteY4" fmla="*/ 60899 h 110843"/>
                <a:gd name="connsiteX5" fmla="*/ 60340 w 81985"/>
                <a:gd name="connsiteY5" fmla="*/ 574 h 1108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1985" h="110843">
                  <a:moveTo>
                    <a:pt x="60340" y="574"/>
                  </a:moveTo>
                  <a:cubicBezTo>
                    <a:pt x="62457" y="7982"/>
                    <a:pt x="79390" y="105349"/>
                    <a:pt x="79390" y="105349"/>
                  </a:cubicBezTo>
                  <a:cubicBezTo>
                    <a:pt x="81507" y="120166"/>
                    <a:pt x="86269" y="101645"/>
                    <a:pt x="73040" y="89474"/>
                  </a:cubicBezTo>
                  <a:cubicBezTo>
                    <a:pt x="59811" y="77303"/>
                    <a:pt x="1073" y="37086"/>
                    <a:pt x="15" y="32324"/>
                  </a:cubicBezTo>
                  <a:cubicBezTo>
                    <a:pt x="-1043" y="27562"/>
                    <a:pt x="53990" y="61957"/>
                    <a:pt x="66690" y="60899"/>
                  </a:cubicBezTo>
                  <a:cubicBezTo>
                    <a:pt x="79390" y="59841"/>
                    <a:pt x="58223" y="-6834"/>
                    <a:pt x="60340" y="57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26" name="フリーフォーム 1125">
              <a:extLst>
                <a:ext uri="{FF2B5EF4-FFF2-40B4-BE49-F238E27FC236}">
                  <a16:creationId xmlns:a16="http://schemas.microsoft.com/office/drawing/2014/main" id="{38D82CEC-50BA-2BCB-18DF-1F5E6A367908}"/>
                </a:ext>
              </a:extLst>
            </p:cNvPr>
            <p:cNvSpPr/>
            <p:nvPr/>
          </p:nvSpPr>
          <p:spPr>
            <a:xfrm>
              <a:off x="5073559" y="3616325"/>
              <a:ext cx="32406" cy="82550"/>
            </a:xfrm>
            <a:custGeom>
              <a:avLst/>
              <a:gdLst>
                <a:gd name="connsiteX0" fmla="*/ 91 w 32406"/>
                <a:gd name="connsiteY0" fmla="*/ 0 h 82550"/>
                <a:gd name="connsiteX1" fmla="*/ 22316 w 32406"/>
                <a:gd name="connsiteY1" fmla="*/ 50800 h 82550"/>
                <a:gd name="connsiteX2" fmla="*/ 25491 w 32406"/>
                <a:gd name="connsiteY2" fmla="*/ 82550 h 82550"/>
                <a:gd name="connsiteX3" fmla="*/ 31841 w 32406"/>
                <a:gd name="connsiteY3" fmla="*/ 50800 h 82550"/>
                <a:gd name="connsiteX4" fmla="*/ 91 w 32406"/>
                <a:gd name="connsiteY4" fmla="*/ 0 h 8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406" h="82550">
                  <a:moveTo>
                    <a:pt x="91" y="0"/>
                  </a:moveTo>
                  <a:cubicBezTo>
                    <a:pt x="-1496" y="0"/>
                    <a:pt x="18083" y="37042"/>
                    <a:pt x="22316" y="50800"/>
                  </a:cubicBezTo>
                  <a:cubicBezTo>
                    <a:pt x="26549" y="64558"/>
                    <a:pt x="23904" y="82550"/>
                    <a:pt x="25491" y="82550"/>
                  </a:cubicBezTo>
                  <a:cubicBezTo>
                    <a:pt x="27078" y="82550"/>
                    <a:pt x="34487" y="62442"/>
                    <a:pt x="31841" y="50800"/>
                  </a:cubicBezTo>
                  <a:cubicBezTo>
                    <a:pt x="29195" y="39158"/>
                    <a:pt x="1678" y="0"/>
                    <a:pt x="91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27" name="フリーフォーム 1126">
              <a:extLst>
                <a:ext uri="{FF2B5EF4-FFF2-40B4-BE49-F238E27FC236}">
                  <a16:creationId xmlns:a16="http://schemas.microsoft.com/office/drawing/2014/main" id="{F0368B6F-D97D-9F3D-0DD0-DB2B0831E21C}"/>
                </a:ext>
              </a:extLst>
            </p:cNvPr>
            <p:cNvSpPr/>
            <p:nvPr/>
          </p:nvSpPr>
          <p:spPr>
            <a:xfrm>
              <a:off x="5899059" y="3365434"/>
              <a:ext cx="33748" cy="101666"/>
            </a:xfrm>
            <a:custGeom>
              <a:avLst/>
              <a:gdLst>
                <a:gd name="connsiteX0" fmla="*/ 91 w 33748"/>
                <a:gd name="connsiteY0" fmla="*/ 66 h 101666"/>
                <a:gd name="connsiteX1" fmla="*/ 22316 w 33748"/>
                <a:gd name="connsiteY1" fmla="*/ 63566 h 101666"/>
                <a:gd name="connsiteX2" fmla="*/ 25491 w 33748"/>
                <a:gd name="connsiteY2" fmla="*/ 101666 h 101666"/>
                <a:gd name="connsiteX3" fmla="*/ 31841 w 33748"/>
                <a:gd name="connsiteY3" fmla="*/ 63566 h 101666"/>
                <a:gd name="connsiteX4" fmla="*/ 31841 w 33748"/>
                <a:gd name="connsiteY4" fmla="*/ 76266 h 101666"/>
                <a:gd name="connsiteX5" fmla="*/ 91 w 33748"/>
                <a:gd name="connsiteY5" fmla="*/ 66 h 101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3748" h="101666">
                  <a:moveTo>
                    <a:pt x="91" y="66"/>
                  </a:moveTo>
                  <a:cubicBezTo>
                    <a:pt x="-1497" y="-2051"/>
                    <a:pt x="18083" y="46633"/>
                    <a:pt x="22316" y="63566"/>
                  </a:cubicBezTo>
                  <a:cubicBezTo>
                    <a:pt x="26549" y="80499"/>
                    <a:pt x="23904" y="101666"/>
                    <a:pt x="25491" y="101666"/>
                  </a:cubicBezTo>
                  <a:cubicBezTo>
                    <a:pt x="27078" y="101666"/>
                    <a:pt x="31841" y="63566"/>
                    <a:pt x="31841" y="63566"/>
                  </a:cubicBezTo>
                  <a:cubicBezTo>
                    <a:pt x="32899" y="59333"/>
                    <a:pt x="35545" y="82087"/>
                    <a:pt x="31841" y="76266"/>
                  </a:cubicBezTo>
                  <a:cubicBezTo>
                    <a:pt x="28137" y="70445"/>
                    <a:pt x="1679" y="2183"/>
                    <a:pt x="91" y="6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28" name="フリーフォーム 1127">
              <a:extLst>
                <a:ext uri="{FF2B5EF4-FFF2-40B4-BE49-F238E27FC236}">
                  <a16:creationId xmlns:a16="http://schemas.microsoft.com/office/drawing/2014/main" id="{2820728C-0E7F-5074-DA0F-6D5B007E1CB7}"/>
                </a:ext>
              </a:extLst>
            </p:cNvPr>
            <p:cNvSpPr/>
            <p:nvPr/>
          </p:nvSpPr>
          <p:spPr>
            <a:xfrm>
              <a:off x="6100814" y="3273420"/>
              <a:ext cx="39643" cy="107960"/>
            </a:xfrm>
            <a:custGeom>
              <a:avLst/>
              <a:gdLst>
                <a:gd name="connsiteX0" fmla="*/ 39636 w 39643"/>
                <a:gd name="connsiteY0" fmla="*/ 5 h 107960"/>
                <a:gd name="connsiteX1" fmla="*/ 4711 w 39643"/>
                <a:gd name="connsiteY1" fmla="*/ 53980 h 107960"/>
                <a:gd name="connsiteX2" fmla="*/ 1536 w 39643"/>
                <a:gd name="connsiteY2" fmla="*/ 107955 h 107960"/>
                <a:gd name="connsiteX3" fmla="*/ 1536 w 39643"/>
                <a:gd name="connsiteY3" fmla="*/ 50805 h 107960"/>
                <a:gd name="connsiteX4" fmla="*/ 39636 w 39643"/>
                <a:gd name="connsiteY4" fmla="*/ 5 h 107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643" h="107960">
                  <a:moveTo>
                    <a:pt x="39636" y="5"/>
                  </a:moveTo>
                  <a:cubicBezTo>
                    <a:pt x="40165" y="534"/>
                    <a:pt x="11061" y="35988"/>
                    <a:pt x="4711" y="53980"/>
                  </a:cubicBezTo>
                  <a:cubicBezTo>
                    <a:pt x="-1639" y="71972"/>
                    <a:pt x="2065" y="108484"/>
                    <a:pt x="1536" y="107955"/>
                  </a:cubicBezTo>
                  <a:cubicBezTo>
                    <a:pt x="1007" y="107426"/>
                    <a:pt x="-1639" y="66151"/>
                    <a:pt x="1536" y="50805"/>
                  </a:cubicBezTo>
                  <a:cubicBezTo>
                    <a:pt x="4711" y="35459"/>
                    <a:pt x="39107" y="-524"/>
                    <a:pt x="39636" y="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29" name="フリーフォーム 1128">
              <a:extLst>
                <a:ext uri="{FF2B5EF4-FFF2-40B4-BE49-F238E27FC236}">
                  <a16:creationId xmlns:a16="http://schemas.microsoft.com/office/drawing/2014/main" id="{F20C6FE4-3F46-509D-C846-59D78DD5490D}"/>
                </a:ext>
              </a:extLst>
            </p:cNvPr>
            <p:cNvSpPr/>
            <p:nvPr/>
          </p:nvSpPr>
          <p:spPr>
            <a:xfrm>
              <a:off x="5758724" y="3819448"/>
              <a:ext cx="108944" cy="213492"/>
            </a:xfrm>
            <a:custGeom>
              <a:avLst/>
              <a:gdLst>
                <a:gd name="connsiteX0" fmla="*/ 108676 w 108944"/>
                <a:gd name="connsiteY0" fmla="*/ 77 h 213492"/>
                <a:gd name="connsiteX1" fmla="*/ 57876 w 108944"/>
                <a:gd name="connsiteY1" fmla="*/ 104852 h 213492"/>
                <a:gd name="connsiteX2" fmla="*/ 61051 w 108944"/>
                <a:gd name="connsiteY2" fmla="*/ 76277 h 213492"/>
                <a:gd name="connsiteX3" fmla="*/ 726 w 108944"/>
                <a:gd name="connsiteY3" fmla="*/ 212802 h 213492"/>
                <a:gd name="connsiteX4" fmla="*/ 32476 w 108944"/>
                <a:gd name="connsiteY4" fmla="*/ 123902 h 213492"/>
                <a:gd name="connsiteX5" fmla="*/ 108676 w 108944"/>
                <a:gd name="connsiteY5" fmla="*/ 77 h 2134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8944" h="213492">
                  <a:moveTo>
                    <a:pt x="108676" y="77"/>
                  </a:moveTo>
                  <a:cubicBezTo>
                    <a:pt x="112909" y="-3098"/>
                    <a:pt x="65813" y="92152"/>
                    <a:pt x="57876" y="104852"/>
                  </a:cubicBezTo>
                  <a:cubicBezTo>
                    <a:pt x="49939" y="117552"/>
                    <a:pt x="70576" y="58285"/>
                    <a:pt x="61051" y="76277"/>
                  </a:cubicBezTo>
                  <a:cubicBezTo>
                    <a:pt x="51526" y="94269"/>
                    <a:pt x="5488" y="204865"/>
                    <a:pt x="726" y="212802"/>
                  </a:cubicBezTo>
                  <a:cubicBezTo>
                    <a:pt x="-4037" y="220740"/>
                    <a:pt x="15543" y="158298"/>
                    <a:pt x="32476" y="123902"/>
                  </a:cubicBezTo>
                  <a:cubicBezTo>
                    <a:pt x="49409" y="89506"/>
                    <a:pt x="104443" y="3252"/>
                    <a:pt x="108676" y="7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30" name="フリーフォーム 1129">
              <a:extLst>
                <a:ext uri="{FF2B5EF4-FFF2-40B4-BE49-F238E27FC236}">
                  <a16:creationId xmlns:a16="http://schemas.microsoft.com/office/drawing/2014/main" id="{DE0E452C-A394-7EAB-AD4B-FCEE31AA3B62}"/>
                </a:ext>
              </a:extLst>
            </p:cNvPr>
            <p:cNvSpPr/>
            <p:nvPr/>
          </p:nvSpPr>
          <p:spPr>
            <a:xfrm>
              <a:off x="5365722" y="3943264"/>
              <a:ext cx="181911" cy="117789"/>
            </a:xfrm>
            <a:custGeom>
              <a:avLst/>
              <a:gdLst>
                <a:gd name="connsiteX0" fmla="*/ 28 w 181911"/>
                <a:gd name="connsiteY0" fmla="*/ 86 h 117789"/>
                <a:gd name="connsiteX1" fmla="*/ 149253 w 181911"/>
                <a:gd name="connsiteY1" fmla="*/ 57236 h 117789"/>
                <a:gd name="connsiteX2" fmla="*/ 168303 w 181911"/>
                <a:gd name="connsiteY2" fmla="*/ 101686 h 117789"/>
                <a:gd name="connsiteX3" fmla="*/ 181003 w 181911"/>
                <a:gd name="connsiteY3" fmla="*/ 44536 h 117789"/>
                <a:gd name="connsiteX4" fmla="*/ 142903 w 181911"/>
                <a:gd name="connsiteY4" fmla="*/ 117561 h 117789"/>
                <a:gd name="connsiteX5" fmla="*/ 158778 w 181911"/>
                <a:gd name="connsiteY5" fmla="*/ 66761 h 117789"/>
                <a:gd name="connsiteX6" fmla="*/ 136553 w 181911"/>
                <a:gd name="connsiteY6" fmla="*/ 44536 h 117789"/>
                <a:gd name="connsiteX7" fmla="*/ 28 w 181911"/>
                <a:gd name="connsiteY7" fmla="*/ 86 h 1177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1911" h="117789">
                  <a:moveTo>
                    <a:pt x="28" y="86"/>
                  </a:moveTo>
                  <a:cubicBezTo>
                    <a:pt x="2145" y="2203"/>
                    <a:pt x="121207" y="40303"/>
                    <a:pt x="149253" y="57236"/>
                  </a:cubicBezTo>
                  <a:cubicBezTo>
                    <a:pt x="177299" y="74169"/>
                    <a:pt x="163011" y="103803"/>
                    <a:pt x="168303" y="101686"/>
                  </a:cubicBezTo>
                  <a:cubicBezTo>
                    <a:pt x="173595" y="99569"/>
                    <a:pt x="185236" y="41890"/>
                    <a:pt x="181003" y="44536"/>
                  </a:cubicBezTo>
                  <a:cubicBezTo>
                    <a:pt x="176770" y="47182"/>
                    <a:pt x="146607" y="113857"/>
                    <a:pt x="142903" y="117561"/>
                  </a:cubicBezTo>
                  <a:cubicBezTo>
                    <a:pt x="139199" y="121265"/>
                    <a:pt x="159836" y="78932"/>
                    <a:pt x="158778" y="66761"/>
                  </a:cubicBezTo>
                  <a:cubicBezTo>
                    <a:pt x="157720" y="54590"/>
                    <a:pt x="156661" y="53532"/>
                    <a:pt x="136553" y="44536"/>
                  </a:cubicBezTo>
                  <a:cubicBezTo>
                    <a:pt x="116445" y="35540"/>
                    <a:pt x="-2089" y="-2031"/>
                    <a:pt x="28" y="8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31" name="フリーフォーム 1130">
              <a:extLst>
                <a:ext uri="{FF2B5EF4-FFF2-40B4-BE49-F238E27FC236}">
                  <a16:creationId xmlns:a16="http://schemas.microsoft.com/office/drawing/2014/main" id="{4004CA85-8D1B-42AD-DF02-8C36F5CF201A}"/>
                </a:ext>
              </a:extLst>
            </p:cNvPr>
            <p:cNvSpPr/>
            <p:nvPr/>
          </p:nvSpPr>
          <p:spPr>
            <a:xfrm>
              <a:off x="5613351" y="3943261"/>
              <a:ext cx="134729" cy="57748"/>
            </a:xfrm>
            <a:custGeom>
              <a:avLst/>
              <a:gdLst>
                <a:gd name="connsiteX0" fmla="*/ 49 w 134729"/>
                <a:gd name="connsiteY0" fmla="*/ 19139 h 57748"/>
                <a:gd name="connsiteX1" fmla="*/ 130224 w 134729"/>
                <a:gd name="connsiteY1" fmla="*/ 89 h 57748"/>
                <a:gd name="connsiteX2" fmla="*/ 104824 w 134729"/>
                <a:gd name="connsiteY2" fmla="*/ 28664 h 57748"/>
                <a:gd name="connsiteX3" fmla="*/ 104824 w 134729"/>
                <a:gd name="connsiteY3" fmla="*/ 57239 h 57748"/>
                <a:gd name="connsiteX4" fmla="*/ 114349 w 134729"/>
                <a:gd name="connsiteY4" fmla="*/ 3264 h 57748"/>
                <a:gd name="connsiteX5" fmla="*/ 49 w 134729"/>
                <a:gd name="connsiteY5" fmla="*/ 19139 h 577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4729" h="57748">
                  <a:moveTo>
                    <a:pt x="49" y="19139"/>
                  </a:moveTo>
                  <a:cubicBezTo>
                    <a:pt x="2695" y="18610"/>
                    <a:pt x="112762" y="-1498"/>
                    <a:pt x="130224" y="89"/>
                  </a:cubicBezTo>
                  <a:cubicBezTo>
                    <a:pt x="147686" y="1676"/>
                    <a:pt x="109057" y="19139"/>
                    <a:pt x="104824" y="28664"/>
                  </a:cubicBezTo>
                  <a:cubicBezTo>
                    <a:pt x="100591" y="38189"/>
                    <a:pt x="103237" y="61472"/>
                    <a:pt x="104824" y="57239"/>
                  </a:cubicBezTo>
                  <a:cubicBezTo>
                    <a:pt x="106411" y="53006"/>
                    <a:pt x="127578" y="8556"/>
                    <a:pt x="114349" y="3264"/>
                  </a:cubicBezTo>
                  <a:cubicBezTo>
                    <a:pt x="101120" y="-2028"/>
                    <a:pt x="-2597" y="19668"/>
                    <a:pt x="49" y="19139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32" name="フリーフォーム 1131">
              <a:extLst>
                <a:ext uri="{FF2B5EF4-FFF2-40B4-BE49-F238E27FC236}">
                  <a16:creationId xmlns:a16="http://schemas.microsoft.com/office/drawing/2014/main" id="{24157B53-882B-4A75-CA07-FF4CE51D7901}"/>
                </a:ext>
              </a:extLst>
            </p:cNvPr>
            <p:cNvSpPr/>
            <p:nvPr/>
          </p:nvSpPr>
          <p:spPr>
            <a:xfrm>
              <a:off x="5031817" y="3695626"/>
              <a:ext cx="48387" cy="124414"/>
            </a:xfrm>
            <a:custGeom>
              <a:avLst/>
              <a:gdLst>
                <a:gd name="connsiteX0" fmla="*/ 3733 w 48387"/>
                <a:gd name="connsiteY0" fmla="*/ 74 h 124414"/>
                <a:gd name="connsiteX1" fmla="*/ 19608 w 48387"/>
                <a:gd name="connsiteY1" fmla="*/ 98499 h 124414"/>
                <a:gd name="connsiteX2" fmla="*/ 48183 w 48387"/>
                <a:gd name="connsiteY2" fmla="*/ 123899 h 124414"/>
                <a:gd name="connsiteX3" fmla="*/ 3733 w 48387"/>
                <a:gd name="connsiteY3" fmla="*/ 82624 h 124414"/>
                <a:gd name="connsiteX4" fmla="*/ 3733 w 48387"/>
                <a:gd name="connsiteY4" fmla="*/ 74 h 1244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387" h="124414">
                  <a:moveTo>
                    <a:pt x="3733" y="74"/>
                  </a:moveTo>
                  <a:cubicBezTo>
                    <a:pt x="6379" y="2720"/>
                    <a:pt x="12200" y="77862"/>
                    <a:pt x="19608" y="98499"/>
                  </a:cubicBezTo>
                  <a:cubicBezTo>
                    <a:pt x="27016" y="119136"/>
                    <a:pt x="50829" y="126545"/>
                    <a:pt x="48183" y="123899"/>
                  </a:cubicBezTo>
                  <a:cubicBezTo>
                    <a:pt x="45537" y="121253"/>
                    <a:pt x="10612" y="99557"/>
                    <a:pt x="3733" y="82624"/>
                  </a:cubicBezTo>
                  <a:cubicBezTo>
                    <a:pt x="-3146" y="65691"/>
                    <a:pt x="1087" y="-2572"/>
                    <a:pt x="3733" y="7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33" name="フリーフォーム 1132">
              <a:extLst>
                <a:ext uri="{FF2B5EF4-FFF2-40B4-BE49-F238E27FC236}">
                  <a16:creationId xmlns:a16="http://schemas.microsoft.com/office/drawing/2014/main" id="{D1328E7E-8378-A4EC-18D5-16CB41A0F36F}"/>
                </a:ext>
              </a:extLst>
            </p:cNvPr>
            <p:cNvSpPr/>
            <p:nvPr/>
          </p:nvSpPr>
          <p:spPr>
            <a:xfrm>
              <a:off x="5086299" y="3860786"/>
              <a:ext cx="120704" cy="124033"/>
            </a:xfrm>
            <a:custGeom>
              <a:avLst/>
              <a:gdLst>
                <a:gd name="connsiteX0" fmla="*/ 51 w 120704"/>
                <a:gd name="connsiteY0" fmla="*/ 14 h 124033"/>
                <a:gd name="connsiteX1" fmla="*/ 44501 w 120704"/>
                <a:gd name="connsiteY1" fmla="*/ 73039 h 124033"/>
                <a:gd name="connsiteX2" fmla="*/ 63551 w 120704"/>
                <a:gd name="connsiteY2" fmla="*/ 92089 h 124033"/>
                <a:gd name="connsiteX3" fmla="*/ 57201 w 120704"/>
                <a:gd name="connsiteY3" fmla="*/ 63514 h 124033"/>
                <a:gd name="connsiteX4" fmla="*/ 120701 w 120704"/>
                <a:gd name="connsiteY4" fmla="*/ 123839 h 124033"/>
                <a:gd name="connsiteX5" fmla="*/ 54026 w 120704"/>
                <a:gd name="connsiteY5" fmla="*/ 79389 h 124033"/>
                <a:gd name="connsiteX6" fmla="*/ 51 w 120704"/>
                <a:gd name="connsiteY6" fmla="*/ 14 h 1240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0704" h="124033">
                  <a:moveTo>
                    <a:pt x="51" y="14"/>
                  </a:moveTo>
                  <a:cubicBezTo>
                    <a:pt x="-1537" y="-1044"/>
                    <a:pt x="33918" y="57693"/>
                    <a:pt x="44501" y="73039"/>
                  </a:cubicBezTo>
                  <a:cubicBezTo>
                    <a:pt x="55084" y="88385"/>
                    <a:pt x="61434" y="93677"/>
                    <a:pt x="63551" y="92089"/>
                  </a:cubicBezTo>
                  <a:cubicBezTo>
                    <a:pt x="65668" y="90501"/>
                    <a:pt x="47676" y="58222"/>
                    <a:pt x="57201" y="63514"/>
                  </a:cubicBezTo>
                  <a:cubicBezTo>
                    <a:pt x="66726" y="68806"/>
                    <a:pt x="121230" y="121193"/>
                    <a:pt x="120701" y="123839"/>
                  </a:cubicBezTo>
                  <a:cubicBezTo>
                    <a:pt x="120172" y="126485"/>
                    <a:pt x="73605" y="101614"/>
                    <a:pt x="54026" y="79389"/>
                  </a:cubicBezTo>
                  <a:cubicBezTo>
                    <a:pt x="34447" y="57164"/>
                    <a:pt x="1639" y="1072"/>
                    <a:pt x="51" y="1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80" name="フリーフォーム 1079">
              <a:extLst>
                <a:ext uri="{FF2B5EF4-FFF2-40B4-BE49-F238E27FC236}">
                  <a16:creationId xmlns:a16="http://schemas.microsoft.com/office/drawing/2014/main" id="{6CA72888-4C28-310D-1F9E-115832E7F3AC}"/>
                </a:ext>
              </a:extLst>
            </p:cNvPr>
            <p:cNvSpPr/>
            <p:nvPr/>
          </p:nvSpPr>
          <p:spPr>
            <a:xfrm>
              <a:off x="5327635" y="1885943"/>
              <a:ext cx="20601" cy="209591"/>
            </a:xfrm>
            <a:custGeom>
              <a:avLst/>
              <a:gdLst>
                <a:gd name="connsiteX0" fmla="*/ 19065 w 20601"/>
                <a:gd name="connsiteY0" fmla="*/ 7 h 209591"/>
                <a:gd name="connsiteX1" fmla="*/ 19065 w 20601"/>
                <a:gd name="connsiteY1" fmla="*/ 152407 h 209591"/>
                <a:gd name="connsiteX2" fmla="*/ 15 w 20601"/>
                <a:gd name="connsiteY2" fmla="*/ 209557 h 209591"/>
                <a:gd name="connsiteX3" fmla="*/ 15890 w 20601"/>
                <a:gd name="connsiteY3" fmla="*/ 146057 h 209591"/>
                <a:gd name="connsiteX4" fmla="*/ 19065 w 20601"/>
                <a:gd name="connsiteY4" fmla="*/ 7 h 209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601" h="209591">
                  <a:moveTo>
                    <a:pt x="19065" y="7"/>
                  </a:moveTo>
                  <a:cubicBezTo>
                    <a:pt x="19594" y="1065"/>
                    <a:pt x="22240" y="117482"/>
                    <a:pt x="19065" y="152407"/>
                  </a:cubicBezTo>
                  <a:cubicBezTo>
                    <a:pt x="15890" y="187332"/>
                    <a:pt x="544" y="210615"/>
                    <a:pt x="15" y="209557"/>
                  </a:cubicBezTo>
                  <a:cubicBezTo>
                    <a:pt x="-514" y="208499"/>
                    <a:pt x="12715" y="176220"/>
                    <a:pt x="15890" y="146057"/>
                  </a:cubicBezTo>
                  <a:cubicBezTo>
                    <a:pt x="19065" y="115894"/>
                    <a:pt x="18536" y="-1051"/>
                    <a:pt x="19065" y="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34" name="フリーフォーム 1133">
              <a:extLst>
                <a:ext uri="{FF2B5EF4-FFF2-40B4-BE49-F238E27FC236}">
                  <a16:creationId xmlns:a16="http://schemas.microsoft.com/office/drawing/2014/main" id="{F95E5919-B560-9278-3DDA-5FB045690642}"/>
                </a:ext>
              </a:extLst>
            </p:cNvPr>
            <p:cNvSpPr/>
            <p:nvPr/>
          </p:nvSpPr>
          <p:spPr>
            <a:xfrm>
              <a:off x="5103778" y="1755535"/>
              <a:ext cx="71489" cy="121703"/>
            </a:xfrm>
            <a:custGeom>
              <a:avLst/>
              <a:gdLst>
                <a:gd name="connsiteX0" fmla="*/ 71472 w 71489"/>
                <a:gd name="connsiteY0" fmla="*/ 240 h 121703"/>
                <a:gd name="connsiteX1" fmla="*/ 7972 w 71489"/>
                <a:gd name="connsiteY1" fmla="*/ 92315 h 121703"/>
                <a:gd name="connsiteX2" fmla="*/ 1622 w 71489"/>
                <a:gd name="connsiteY2" fmla="*/ 120890 h 121703"/>
                <a:gd name="connsiteX3" fmla="*/ 14322 w 71489"/>
                <a:gd name="connsiteY3" fmla="*/ 66915 h 121703"/>
                <a:gd name="connsiteX4" fmla="*/ 71472 w 71489"/>
                <a:gd name="connsiteY4" fmla="*/ 240 h 1217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1489" h="121703">
                  <a:moveTo>
                    <a:pt x="71472" y="240"/>
                  </a:moveTo>
                  <a:cubicBezTo>
                    <a:pt x="70414" y="4473"/>
                    <a:pt x="19614" y="72207"/>
                    <a:pt x="7972" y="92315"/>
                  </a:cubicBezTo>
                  <a:cubicBezTo>
                    <a:pt x="-3670" y="112423"/>
                    <a:pt x="564" y="125123"/>
                    <a:pt x="1622" y="120890"/>
                  </a:cubicBezTo>
                  <a:cubicBezTo>
                    <a:pt x="2680" y="116657"/>
                    <a:pt x="3739" y="84907"/>
                    <a:pt x="14322" y="66915"/>
                  </a:cubicBezTo>
                  <a:cubicBezTo>
                    <a:pt x="24905" y="48923"/>
                    <a:pt x="72530" y="-3993"/>
                    <a:pt x="71472" y="24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35" name="フリーフォーム 1134">
              <a:extLst>
                <a:ext uri="{FF2B5EF4-FFF2-40B4-BE49-F238E27FC236}">
                  <a16:creationId xmlns:a16="http://schemas.microsoft.com/office/drawing/2014/main" id="{A2E580BC-5D77-108F-4CB9-F68E9BB0D3DC}"/>
                </a:ext>
              </a:extLst>
            </p:cNvPr>
            <p:cNvSpPr/>
            <p:nvPr/>
          </p:nvSpPr>
          <p:spPr>
            <a:xfrm>
              <a:off x="4881386" y="1163786"/>
              <a:ext cx="827612" cy="912297"/>
            </a:xfrm>
            <a:custGeom>
              <a:avLst/>
              <a:gdLst>
                <a:gd name="connsiteX0" fmla="*/ 824089 w 827612"/>
                <a:gd name="connsiteY0" fmla="*/ 153839 h 912297"/>
                <a:gd name="connsiteX1" fmla="*/ 284339 w 827612"/>
                <a:gd name="connsiteY1" fmla="*/ 103039 h 912297"/>
                <a:gd name="connsiteX2" fmla="*/ 452614 w 827612"/>
                <a:gd name="connsiteY2" fmla="*/ 109389 h 912297"/>
                <a:gd name="connsiteX3" fmla="*/ 284339 w 827612"/>
                <a:gd name="connsiteY3" fmla="*/ 172889 h 912297"/>
                <a:gd name="connsiteX4" fmla="*/ 106539 w 827612"/>
                <a:gd name="connsiteY4" fmla="*/ 461814 h 912297"/>
                <a:gd name="connsiteX5" fmla="*/ 131939 w 827612"/>
                <a:gd name="connsiteY5" fmla="*/ 328464 h 912297"/>
                <a:gd name="connsiteX6" fmla="*/ 8114 w 827612"/>
                <a:gd name="connsiteY6" fmla="*/ 887264 h 912297"/>
                <a:gd name="connsiteX7" fmla="*/ 33514 w 827612"/>
                <a:gd name="connsiteY7" fmla="*/ 750739 h 912297"/>
                <a:gd name="connsiteX8" fmla="*/ 208139 w 827612"/>
                <a:gd name="connsiteY8" fmla="*/ 176064 h 912297"/>
                <a:gd name="connsiteX9" fmla="*/ 198614 w 827612"/>
                <a:gd name="connsiteY9" fmla="*/ 226864 h 912297"/>
                <a:gd name="connsiteX10" fmla="*/ 430389 w 827612"/>
                <a:gd name="connsiteY10" fmla="*/ 4614 h 912297"/>
                <a:gd name="connsiteX11" fmla="*/ 363714 w 827612"/>
                <a:gd name="connsiteY11" fmla="*/ 77639 h 912297"/>
                <a:gd name="connsiteX12" fmla="*/ 547864 w 827612"/>
                <a:gd name="connsiteY12" fmla="*/ 93514 h 912297"/>
                <a:gd name="connsiteX13" fmla="*/ 598664 w 827612"/>
                <a:gd name="connsiteY13" fmla="*/ 99864 h 912297"/>
                <a:gd name="connsiteX14" fmla="*/ 522464 w 827612"/>
                <a:gd name="connsiteY14" fmla="*/ 26839 h 912297"/>
                <a:gd name="connsiteX15" fmla="*/ 824089 w 827612"/>
                <a:gd name="connsiteY15" fmla="*/ 153839 h 9122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827612" h="912297">
                  <a:moveTo>
                    <a:pt x="824089" y="153839"/>
                  </a:moveTo>
                  <a:cubicBezTo>
                    <a:pt x="784401" y="166539"/>
                    <a:pt x="346251" y="110447"/>
                    <a:pt x="284339" y="103039"/>
                  </a:cubicBezTo>
                  <a:cubicBezTo>
                    <a:pt x="222427" y="95631"/>
                    <a:pt x="452614" y="97747"/>
                    <a:pt x="452614" y="109389"/>
                  </a:cubicBezTo>
                  <a:cubicBezTo>
                    <a:pt x="452614" y="121031"/>
                    <a:pt x="342018" y="114152"/>
                    <a:pt x="284339" y="172889"/>
                  </a:cubicBezTo>
                  <a:cubicBezTo>
                    <a:pt x="226660" y="231626"/>
                    <a:pt x="131939" y="435885"/>
                    <a:pt x="106539" y="461814"/>
                  </a:cubicBezTo>
                  <a:cubicBezTo>
                    <a:pt x="81139" y="487743"/>
                    <a:pt x="148343" y="257556"/>
                    <a:pt x="131939" y="328464"/>
                  </a:cubicBezTo>
                  <a:cubicBezTo>
                    <a:pt x="115535" y="399372"/>
                    <a:pt x="24518" y="816885"/>
                    <a:pt x="8114" y="887264"/>
                  </a:cubicBezTo>
                  <a:cubicBezTo>
                    <a:pt x="-8290" y="957643"/>
                    <a:pt x="176" y="869272"/>
                    <a:pt x="33514" y="750739"/>
                  </a:cubicBezTo>
                  <a:cubicBezTo>
                    <a:pt x="66852" y="632206"/>
                    <a:pt x="180622" y="263377"/>
                    <a:pt x="208139" y="176064"/>
                  </a:cubicBezTo>
                  <a:cubicBezTo>
                    <a:pt x="235656" y="88751"/>
                    <a:pt x="161572" y="255439"/>
                    <a:pt x="198614" y="226864"/>
                  </a:cubicBezTo>
                  <a:cubicBezTo>
                    <a:pt x="235656" y="198289"/>
                    <a:pt x="402872" y="29485"/>
                    <a:pt x="430389" y="4614"/>
                  </a:cubicBezTo>
                  <a:cubicBezTo>
                    <a:pt x="457906" y="-20257"/>
                    <a:pt x="344135" y="62822"/>
                    <a:pt x="363714" y="77639"/>
                  </a:cubicBezTo>
                  <a:cubicBezTo>
                    <a:pt x="383293" y="92456"/>
                    <a:pt x="508706" y="89810"/>
                    <a:pt x="547864" y="93514"/>
                  </a:cubicBezTo>
                  <a:cubicBezTo>
                    <a:pt x="587022" y="97218"/>
                    <a:pt x="602897" y="110976"/>
                    <a:pt x="598664" y="99864"/>
                  </a:cubicBezTo>
                  <a:cubicBezTo>
                    <a:pt x="594431" y="88751"/>
                    <a:pt x="489127" y="17843"/>
                    <a:pt x="522464" y="26839"/>
                  </a:cubicBezTo>
                  <a:cubicBezTo>
                    <a:pt x="555801" y="35835"/>
                    <a:pt x="863777" y="141139"/>
                    <a:pt x="824089" y="153839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36" name="フリーフォーム 1135">
              <a:extLst>
                <a:ext uri="{FF2B5EF4-FFF2-40B4-BE49-F238E27FC236}">
                  <a16:creationId xmlns:a16="http://schemas.microsoft.com/office/drawing/2014/main" id="{5269471F-4CC5-E6A4-1DAD-08B1D97F2769}"/>
                </a:ext>
              </a:extLst>
            </p:cNvPr>
            <p:cNvSpPr/>
            <p:nvPr/>
          </p:nvSpPr>
          <p:spPr>
            <a:xfrm>
              <a:off x="4810322" y="1855689"/>
              <a:ext cx="88971" cy="1084410"/>
            </a:xfrm>
            <a:custGeom>
              <a:avLst/>
              <a:gdLst>
                <a:gd name="connsiteX0" fmla="*/ 88703 w 88971"/>
                <a:gd name="connsiteY0" fmla="*/ 1686 h 1084410"/>
                <a:gd name="connsiteX1" fmla="*/ 44253 w 88971"/>
                <a:gd name="connsiteY1" fmla="*/ 576361 h 1084410"/>
                <a:gd name="connsiteX2" fmla="*/ 60128 w 88971"/>
                <a:gd name="connsiteY2" fmla="*/ 503336 h 1084410"/>
                <a:gd name="connsiteX3" fmla="*/ 6153 w 88971"/>
                <a:gd name="connsiteY3" fmla="*/ 1024036 h 1084410"/>
                <a:gd name="connsiteX4" fmla="*/ 2978 w 88971"/>
                <a:gd name="connsiteY4" fmla="*/ 973236 h 1084410"/>
                <a:gd name="connsiteX5" fmla="*/ 22028 w 88971"/>
                <a:gd name="connsiteY5" fmla="*/ 1084361 h 1084410"/>
                <a:gd name="connsiteX6" fmla="*/ 9328 w 88971"/>
                <a:gd name="connsiteY6" fmla="*/ 957361 h 1084410"/>
                <a:gd name="connsiteX7" fmla="*/ 9328 w 88971"/>
                <a:gd name="connsiteY7" fmla="*/ 731936 h 1084410"/>
                <a:gd name="connsiteX8" fmla="*/ 9328 w 88971"/>
                <a:gd name="connsiteY8" fmla="*/ 852586 h 1084410"/>
                <a:gd name="connsiteX9" fmla="*/ 76003 w 88971"/>
                <a:gd name="connsiteY9" fmla="*/ 350936 h 1084410"/>
                <a:gd name="connsiteX10" fmla="*/ 63303 w 88971"/>
                <a:gd name="connsiteY10" fmla="*/ 398561 h 1084410"/>
                <a:gd name="connsiteX11" fmla="*/ 88703 w 88971"/>
                <a:gd name="connsiteY11" fmla="*/ 1686 h 10844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88971" h="1084410">
                  <a:moveTo>
                    <a:pt x="88703" y="1686"/>
                  </a:moveTo>
                  <a:cubicBezTo>
                    <a:pt x="85528" y="31319"/>
                    <a:pt x="49015" y="492753"/>
                    <a:pt x="44253" y="576361"/>
                  </a:cubicBezTo>
                  <a:cubicBezTo>
                    <a:pt x="39491" y="659969"/>
                    <a:pt x="66478" y="428724"/>
                    <a:pt x="60128" y="503336"/>
                  </a:cubicBezTo>
                  <a:cubicBezTo>
                    <a:pt x="53778" y="577948"/>
                    <a:pt x="15678" y="945719"/>
                    <a:pt x="6153" y="1024036"/>
                  </a:cubicBezTo>
                  <a:cubicBezTo>
                    <a:pt x="-3372" y="1102353"/>
                    <a:pt x="332" y="963182"/>
                    <a:pt x="2978" y="973236"/>
                  </a:cubicBezTo>
                  <a:cubicBezTo>
                    <a:pt x="5624" y="983290"/>
                    <a:pt x="20970" y="1087007"/>
                    <a:pt x="22028" y="1084361"/>
                  </a:cubicBezTo>
                  <a:cubicBezTo>
                    <a:pt x="23086" y="1081715"/>
                    <a:pt x="11445" y="1016098"/>
                    <a:pt x="9328" y="957361"/>
                  </a:cubicBezTo>
                  <a:cubicBezTo>
                    <a:pt x="7211" y="898624"/>
                    <a:pt x="9328" y="731936"/>
                    <a:pt x="9328" y="731936"/>
                  </a:cubicBezTo>
                  <a:cubicBezTo>
                    <a:pt x="9328" y="714474"/>
                    <a:pt x="-1785" y="916086"/>
                    <a:pt x="9328" y="852586"/>
                  </a:cubicBezTo>
                  <a:cubicBezTo>
                    <a:pt x="20440" y="789086"/>
                    <a:pt x="67007" y="426607"/>
                    <a:pt x="76003" y="350936"/>
                  </a:cubicBezTo>
                  <a:cubicBezTo>
                    <a:pt x="84999" y="275265"/>
                    <a:pt x="60657" y="455182"/>
                    <a:pt x="63303" y="398561"/>
                  </a:cubicBezTo>
                  <a:cubicBezTo>
                    <a:pt x="65949" y="341940"/>
                    <a:pt x="91878" y="-27947"/>
                    <a:pt x="88703" y="168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37" name="フリーフォーム 1136">
              <a:extLst>
                <a:ext uri="{FF2B5EF4-FFF2-40B4-BE49-F238E27FC236}">
                  <a16:creationId xmlns:a16="http://schemas.microsoft.com/office/drawing/2014/main" id="{134EB7FC-A32F-CA10-985B-9CDEADDF6305}"/>
                </a:ext>
              </a:extLst>
            </p:cNvPr>
            <p:cNvSpPr/>
            <p:nvPr/>
          </p:nvSpPr>
          <p:spPr>
            <a:xfrm>
              <a:off x="4727124" y="1761917"/>
              <a:ext cx="216378" cy="1043334"/>
            </a:xfrm>
            <a:custGeom>
              <a:avLst/>
              <a:gdLst>
                <a:gd name="connsiteX0" fmla="*/ 216351 w 216378"/>
                <a:gd name="connsiteY0" fmla="*/ 208 h 1043334"/>
                <a:gd name="connsiteX1" fmla="*/ 83001 w 216378"/>
                <a:gd name="connsiteY1" fmla="*/ 587583 h 1043334"/>
                <a:gd name="connsiteX2" fmla="*/ 121101 w 216378"/>
                <a:gd name="connsiteY2" fmla="*/ 451058 h 1043334"/>
                <a:gd name="connsiteX3" fmla="*/ 44901 w 216378"/>
                <a:gd name="connsiteY3" fmla="*/ 930483 h 1043334"/>
                <a:gd name="connsiteX4" fmla="*/ 63951 w 216378"/>
                <a:gd name="connsiteY4" fmla="*/ 790783 h 1043334"/>
                <a:gd name="connsiteX5" fmla="*/ 451 w 216378"/>
                <a:gd name="connsiteY5" fmla="*/ 1041608 h 1043334"/>
                <a:gd name="connsiteX6" fmla="*/ 35376 w 216378"/>
                <a:gd name="connsiteY6" fmla="*/ 889208 h 1043334"/>
                <a:gd name="connsiteX7" fmla="*/ 32201 w 216378"/>
                <a:gd name="connsiteY7" fmla="*/ 654258 h 1043334"/>
                <a:gd name="connsiteX8" fmla="*/ 32201 w 216378"/>
                <a:gd name="connsiteY8" fmla="*/ 774908 h 1043334"/>
                <a:gd name="connsiteX9" fmla="*/ 133801 w 216378"/>
                <a:gd name="connsiteY9" fmla="*/ 254208 h 1043334"/>
                <a:gd name="connsiteX10" fmla="*/ 108401 w 216378"/>
                <a:gd name="connsiteY10" fmla="*/ 387558 h 1043334"/>
                <a:gd name="connsiteX11" fmla="*/ 70301 w 216378"/>
                <a:gd name="connsiteY11" fmla="*/ 727283 h 1043334"/>
                <a:gd name="connsiteX12" fmla="*/ 70301 w 216378"/>
                <a:gd name="connsiteY12" fmla="*/ 660608 h 1043334"/>
                <a:gd name="connsiteX13" fmla="*/ 216351 w 216378"/>
                <a:gd name="connsiteY13" fmla="*/ 208 h 10433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16378" h="1043334">
                  <a:moveTo>
                    <a:pt x="216351" y="208"/>
                  </a:moveTo>
                  <a:cubicBezTo>
                    <a:pt x="218468" y="-11963"/>
                    <a:pt x="98876" y="512441"/>
                    <a:pt x="83001" y="587583"/>
                  </a:cubicBezTo>
                  <a:cubicBezTo>
                    <a:pt x="67126" y="662725"/>
                    <a:pt x="127451" y="393908"/>
                    <a:pt x="121101" y="451058"/>
                  </a:cubicBezTo>
                  <a:cubicBezTo>
                    <a:pt x="114751" y="508208"/>
                    <a:pt x="54426" y="873862"/>
                    <a:pt x="44901" y="930483"/>
                  </a:cubicBezTo>
                  <a:cubicBezTo>
                    <a:pt x="35376" y="987104"/>
                    <a:pt x="71359" y="772262"/>
                    <a:pt x="63951" y="790783"/>
                  </a:cubicBezTo>
                  <a:cubicBezTo>
                    <a:pt x="56543" y="809304"/>
                    <a:pt x="5214" y="1025204"/>
                    <a:pt x="451" y="1041608"/>
                  </a:cubicBezTo>
                  <a:cubicBezTo>
                    <a:pt x="-4312" y="1058012"/>
                    <a:pt x="30084" y="953766"/>
                    <a:pt x="35376" y="889208"/>
                  </a:cubicBezTo>
                  <a:cubicBezTo>
                    <a:pt x="40668" y="824650"/>
                    <a:pt x="32730" y="673308"/>
                    <a:pt x="32201" y="654258"/>
                  </a:cubicBezTo>
                  <a:cubicBezTo>
                    <a:pt x="31672" y="635208"/>
                    <a:pt x="15268" y="841583"/>
                    <a:pt x="32201" y="774908"/>
                  </a:cubicBezTo>
                  <a:cubicBezTo>
                    <a:pt x="49134" y="708233"/>
                    <a:pt x="121101" y="318766"/>
                    <a:pt x="133801" y="254208"/>
                  </a:cubicBezTo>
                  <a:cubicBezTo>
                    <a:pt x="146501" y="189650"/>
                    <a:pt x="118984" y="308712"/>
                    <a:pt x="108401" y="387558"/>
                  </a:cubicBezTo>
                  <a:cubicBezTo>
                    <a:pt x="97818" y="466404"/>
                    <a:pt x="76651" y="681775"/>
                    <a:pt x="70301" y="727283"/>
                  </a:cubicBezTo>
                  <a:cubicBezTo>
                    <a:pt x="63951" y="772791"/>
                    <a:pt x="46489" y="776495"/>
                    <a:pt x="70301" y="660608"/>
                  </a:cubicBezTo>
                  <a:cubicBezTo>
                    <a:pt x="94113" y="544721"/>
                    <a:pt x="214234" y="12379"/>
                    <a:pt x="216351" y="208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38" name="フリーフォーム 1137">
              <a:extLst>
                <a:ext uri="{FF2B5EF4-FFF2-40B4-BE49-F238E27FC236}">
                  <a16:creationId xmlns:a16="http://schemas.microsoft.com/office/drawing/2014/main" id="{1BC4382E-3461-269D-7744-EA0C6A0E9D3D}"/>
                </a:ext>
              </a:extLst>
            </p:cNvPr>
            <p:cNvSpPr/>
            <p:nvPr/>
          </p:nvSpPr>
          <p:spPr>
            <a:xfrm>
              <a:off x="4563198" y="1997134"/>
              <a:ext cx="279238" cy="871601"/>
            </a:xfrm>
            <a:custGeom>
              <a:avLst/>
              <a:gdLst>
                <a:gd name="connsiteX0" fmla="*/ 278677 w 279238"/>
                <a:gd name="connsiteY0" fmla="*/ 3116 h 871601"/>
                <a:gd name="connsiteX1" fmla="*/ 81827 w 279238"/>
                <a:gd name="connsiteY1" fmla="*/ 660341 h 871601"/>
                <a:gd name="connsiteX2" fmla="*/ 129452 w 279238"/>
                <a:gd name="connsiteY2" fmla="*/ 453966 h 871601"/>
                <a:gd name="connsiteX3" fmla="*/ 2452 w 279238"/>
                <a:gd name="connsiteY3" fmla="*/ 860366 h 871601"/>
                <a:gd name="connsiteX4" fmla="*/ 46902 w 279238"/>
                <a:gd name="connsiteY4" fmla="*/ 714316 h 871601"/>
                <a:gd name="connsiteX5" fmla="*/ 62777 w 279238"/>
                <a:gd name="connsiteY5" fmla="*/ 260291 h 871601"/>
                <a:gd name="connsiteX6" fmla="*/ 56427 w 279238"/>
                <a:gd name="connsiteY6" fmla="*/ 650816 h 871601"/>
                <a:gd name="connsiteX7" fmla="*/ 88177 w 279238"/>
                <a:gd name="connsiteY7" fmla="*/ 549216 h 871601"/>
                <a:gd name="connsiteX8" fmla="*/ 164377 w 279238"/>
                <a:gd name="connsiteY8" fmla="*/ 352366 h 871601"/>
                <a:gd name="connsiteX9" fmla="*/ 142152 w 279238"/>
                <a:gd name="connsiteY9" fmla="*/ 409516 h 871601"/>
                <a:gd name="connsiteX10" fmla="*/ 278677 w 279238"/>
                <a:gd name="connsiteY10" fmla="*/ 3116 h 871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79238" h="871601">
                  <a:moveTo>
                    <a:pt x="278677" y="3116"/>
                  </a:moveTo>
                  <a:cubicBezTo>
                    <a:pt x="268623" y="44920"/>
                    <a:pt x="106698" y="585199"/>
                    <a:pt x="81827" y="660341"/>
                  </a:cubicBezTo>
                  <a:cubicBezTo>
                    <a:pt x="56956" y="735483"/>
                    <a:pt x="142681" y="420629"/>
                    <a:pt x="129452" y="453966"/>
                  </a:cubicBezTo>
                  <a:cubicBezTo>
                    <a:pt x="116223" y="487303"/>
                    <a:pt x="16210" y="816974"/>
                    <a:pt x="2452" y="860366"/>
                  </a:cubicBezTo>
                  <a:cubicBezTo>
                    <a:pt x="-11306" y="903758"/>
                    <a:pt x="36848" y="814328"/>
                    <a:pt x="46902" y="714316"/>
                  </a:cubicBezTo>
                  <a:cubicBezTo>
                    <a:pt x="56956" y="614304"/>
                    <a:pt x="61189" y="270874"/>
                    <a:pt x="62777" y="260291"/>
                  </a:cubicBezTo>
                  <a:cubicBezTo>
                    <a:pt x="64364" y="249708"/>
                    <a:pt x="52194" y="602662"/>
                    <a:pt x="56427" y="650816"/>
                  </a:cubicBezTo>
                  <a:cubicBezTo>
                    <a:pt x="60660" y="698970"/>
                    <a:pt x="70185" y="598958"/>
                    <a:pt x="88177" y="549216"/>
                  </a:cubicBezTo>
                  <a:cubicBezTo>
                    <a:pt x="106169" y="499474"/>
                    <a:pt x="155381" y="375649"/>
                    <a:pt x="164377" y="352366"/>
                  </a:cubicBezTo>
                  <a:cubicBezTo>
                    <a:pt x="173373" y="329083"/>
                    <a:pt x="123631" y="466137"/>
                    <a:pt x="142152" y="409516"/>
                  </a:cubicBezTo>
                  <a:cubicBezTo>
                    <a:pt x="160673" y="352895"/>
                    <a:pt x="288731" y="-38688"/>
                    <a:pt x="278677" y="311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39" name="フリーフォーム 1138">
              <a:extLst>
                <a:ext uri="{FF2B5EF4-FFF2-40B4-BE49-F238E27FC236}">
                  <a16:creationId xmlns:a16="http://schemas.microsoft.com/office/drawing/2014/main" id="{06692DDF-94F3-A19E-A6D0-93F42C84A432}"/>
                </a:ext>
              </a:extLst>
            </p:cNvPr>
            <p:cNvSpPr/>
            <p:nvPr/>
          </p:nvSpPr>
          <p:spPr>
            <a:xfrm>
              <a:off x="4515305" y="2101652"/>
              <a:ext cx="149560" cy="1077279"/>
            </a:xfrm>
            <a:custGeom>
              <a:avLst/>
              <a:gdLst>
                <a:gd name="connsiteX0" fmla="*/ 148770 w 149560"/>
                <a:gd name="connsiteY0" fmla="*/ 139898 h 1077279"/>
                <a:gd name="connsiteX1" fmla="*/ 5895 w 149560"/>
                <a:gd name="connsiteY1" fmla="*/ 793948 h 1077279"/>
                <a:gd name="connsiteX2" fmla="*/ 24945 w 149560"/>
                <a:gd name="connsiteY2" fmla="*/ 701873 h 1077279"/>
                <a:gd name="connsiteX3" fmla="*/ 2720 w 149560"/>
                <a:gd name="connsiteY3" fmla="*/ 936823 h 1077279"/>
                <a:gd name="connsiteX4" fmla="*/ 43995 w 149560"/>
                <a:gd name="connsiteY4" fmla="*/ 1076523 h 1077279"/>
                <a:gd name="connsiteX5" fmla="*/ 28120 w 149560"/>
                <a:gd name="connsiteY5" fmla="*/ 981273 h 1077279"/>
                <a:gd name="connsiteX6" fmla="*/ 31295 w 149560"/>
                <a:gd name="connsiteY6" fmla="*/ 749498 h 1077279"/>
                <a:gd name="connsiteX7" fmla="*/ 9070 w 149560"/>
                <a:gd name="connsiteY7" fmla="*/ 1016198 h 1077279"/>
                <a:gd name="connsiteX8" fmla="*/ 15420 w 149560"/>
                <a:gd name="connsiteY8" fmla="*/ 784423 h 1077279"/>
                <a:gd name="connsiteX9" fmla="*/ 24945 w 149560"/>
                <a:gd name="connsiteY9" fmla="*/ 198 h 1077279"/>
                <a:gd name="connsiteX10" fmla="*/ 15420 w 149560"/>
                <a:gd name="connsiteY10" fmla="*/ 705048 h 1077279"/>
                <a:gd name="connsiteX11" fmla="*/ 59870 w 149560"/>
                <a:gd name="connsiteY11" fmla="*/ 387548 h 1077279"/>
                <a:gd name="connsiteX12" fmla="*/ 63045 w 149560"/>
                <a:gd name="connsiteY12" fmla="*/ 482798 h 1077279"/>
                <a:gd name="connsiteX13" fmla="*/ 148770 w 149560"/>
                <a:gd name="connsiteY13" fmla="*/ 139898 h 1077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49560" h="1077279">
                  <a:moveTo>
                    <a:pt x="148770" y="139898"/>
                  </a:moveTo>
                  <a:cubicBezTo>
                    <a:pt x="139245" y="191756"/>
                    <a:pt x="26532" y="700286"/>
                    <a:pt x="5895" y="793948"/>
                  </a:cubicBezTo>
                  <a:cubicBezTo>
                    <a:pt x="-14742" y="887610"/>
                    <a:pt x="25474" y="678061"/>
                    <a:pt x="24945" y="701873"/>
                  </a:cubicBezTo>
                  <a:cubicBezTo>
                    <a:pt x="24416" y="725685"/>
                    <a:pt x="-455" y="874381"/>
                    <a:pt x="2720" y="936823"/>
                  </a:cubicBezTo>
                  <a:cubicBezTo>
                    <a:pt x="5895" y="999265"/>
                    <a:pt x="39762" y="1069115"/>
                    <a:pt x="43995" y="1076523"/>
                  </a:cubicBezTo>
                  <a:cubicBezTo>
                    <a:pt x="48228" y="1083931"/>
                    <a:pt x="30237" y="1035777"/>
                    <a:pt x="28120" y="981273"/>
                  </a:cubicBezTo>
                  <a:cubicBezTo>
                    <a:pt x="26003" y="926769"/>
                    <a:pt x="34470" y="743677"/>
                    <a:pt x="31295" y="749498"/>
                  </a:cubicBezTo>
                  <a:cubicBezTo>
                    <a:pt x="28120" y="755319"/>
                    <a:pt x="11716" y="1010377"/>
                    <a:pt x="9070" y="1016198"/>
                  </a:cubicBezTo>
                  <a:cubicBezTo>
                    <a:pt x="6424" y="1022019"/>
                    <a:pt x="12774" y="953756"/>
                    <a:pt x="15420" y="784423"/>
                  </a:cubicBezTo>
                  <a:cubicBezTo>
                    <a:pt x="18066" y="615090"/>
                    <a:pt x="24945" y="13427"/>
                    <a:pt x="24945" y="198"/>
                  </a:cubicBezTo>
                  <a:cubicBezTo>
                    <a:pt x="24945" y="-13031"/>
                    <a:pt x="9599" y="640490"/>
                    <a:pt x="15420" y="705048"/>
                  </a:cubicBezTo>
                  <a:cubicBezTo>
                    <a:pt x="21241" y="769606"/>
                    <a:pt x="51932" y="424590"/>
                    <a:pt x="59870" y="387548"/>
                  </a:cubicBezTo>
                  <a:cubicBezTo>
                    <a:pt x="67807" y="350506"/>
                    <a:pt x="47170" y="519311"/>
                    <a:pt x="63045" y="482798"/>
                  </a:cubicBezTo>
                  <a:cubicBezTo>
                    <a:pt x="78920" y="446286"/>
                    <a:pt x="158295" y="88040"/>
                    <a:pt x="148770" y="139898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40" name="フリーフォーム 1139">
              <a:extLst>
                <a:ext uri="{FF2B5EF4-FFF2-40B4-BE49-F238E27FC236}">
                  <a16:creationId xmlns:a16="http://schemas.microsoft.com/office/drawing/2014/main" id="{FFAE4E54-06F6-9974-7F3E-581465CDFD53}"/>
                </a:ext>
              </a:extLst>
            </p:cNvPr>
            <p:cNvSpPr/>
            <p:nvPr/>
          </p:nvSpPr>
          <p:spPr>
            <a:xfrm>
              <a:off x="4727492" y="3145579"/>
              <a:ext cx="59533" cy="238400"/>
            </a:xfrm>
            <a:custGeom>
              <a:avLst/>
              <a:gdLst>
                <a:gd name="connsiteX0" fmla="*/ 83 w 59533"/>
                <a:gd name="connsiteY0" fmla="*/ 846 h 238400"/>
                <a:gd name="connsiteX1" fmla="*/ 57233 w 59533"/>
                <a:gd name="connsiteY1" fmla="*/ 232621 h 238400"/>
                <a:gd name="connsiteX2" fmla="*/ 44533 w 59533"/>
                <a:gd name="connsiteY2" fmla="*/ 156421 h 238400"/>
                <a:gd name="connsiteX3" fmla="*/ 83 w 59533"/>
                <a:gd name="connsiteY3" fmla="*/ 846 h 23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9533" h="238400">
                  <a:moveTo>
                    <a:pt x="83" y="846"/>
                  </a:moveTo>
                  <a:cubicBezTo>
                    <a:pt x="2200" y="13546"/>
                    <a:pt x="49825" y="206692"/>
                    <a:pt x="57233" y="232621"/>
                  </a:cubicBezTo>
                  <a:cubicBezTo>
                    <a:pt x="64641" y="258550"/>
                    <a:pt x="52470" y="190817"/>
                    <a:pt x="44533" y="156421"/>
                  </a:cubicBezTo>
                  <a:cubicBezTo>
                    <a:pt x="36596" y="122025"/>
                    <a:pt x="-2034" y="-11854"/>
                    <a:pt x="83" y="84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41" name="フリーフォーム 1140">
              <a:extLst>
                <a:ext uri="{FF2B5EF4-FFF2-40B4-BE49-F238E27FC236}">
                  <a16:creationId xmlns:a16="http://schemas.microsoft.com/office/drawing/2014/main" id="{7E22B7FC-4E8D-D5DD-A1CA-6F17E42A0356}"/>
                </a:ext>
              </a:extLst>
            </p:cNvPr>
            <p:cNvSpPr/>
            <p:nvPr/>
          </p:nvSpPr>
          <p:spPr>
            <a:xfrm>
              <a:off x="4606695" y="144718"/>
              <a:ext cx="994079" cy="335406"/>
            </a:xfrm>
            <a:custGeom>
              <a:avLst/>
              <a:gdLst>
                <a:gd name="connsiteX0" fmla="*/ 987655 w 994079"/>
                <a:gd name="connsiteY0" fmla="*/ 334707 h 335406"/>
                <a:gd name="connsiteX1" fmla="*/ 616180 w 994079"/>
                <a:gd name="connsiteY1" fmla="*/ 17207 h 335406"/>
                <a:gd name="connsiteX2" fmla="*/ 230 w 994079"/>
                <a:gd name="connsiteY2" fmla="*/ 166432 h 335406"/>
                <a:gd name="connsiteX3" fmla="*/ 546330 w 994079"/>
                <a:gd name="connsiteY3" fmla="*/ 1332 h 335406"/>
                <a:gd name="connsiteX4" fmla="*/ 746355 w 994079"/>
                <a:gd name="connsiteY4" fmla="*/ 87057 h 335406"/>
                <a:gd name="connsiteX5" fmla="*/ 743180 w 994079"/>
                <a:gd name="connsiteY5" fmla="*/ 58482 h 335406"/>
                <a:gd name="connsiteX6" fmla="*/ 895580 w 994079"/>
                <a:gd name="connsiteY6" fmla="*/ 223582 h 335406"/>
                <a:gd name="connsiteX7" fmla="*/ 857480 w 994079"/>
                <a:gd name="connsiteY7" fmla="*/ 106107 h 335406"/>
                <a:gd name="connsiteX8" fmla="*/ 987655 w 994079"/>
                <a:gd name="connsiteY8" fmla="*/ 334707 h 335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4079" h="335406">
                  <a:moveTo>
                    <a:pt x="987655" y="334707"/>
                  </a:moveTo>
                  <a:cubicBezTo>
                    <a:pt x="947438" y="319890"/>
                    <a:pt x="780751" y="45253"/>
                    <a:pt x="616180" y="17207"/>
                  </a:cubicBezTo>
                  <a:cubicBezTo>
                    <a:pt x="451609" y="-10839"/>
                    <a:pt x="11872" y="169078"/>
                    <a:pt x="230" y="166432"/>
                  </a:cubicBezTo>
                  <a:cubicBezTo>
                    <a:pt x="-11412" y="163786"/>
                    <a:pt x="421976" y="14561"/>
                    <a:pt x="546330" y="1332"/>
                  </a:cubicBezTo>
                  <a:cubicBezTo>
                    <a:pt x="670684" y="-11897"/>
                    <a:pt x="713547" y="77532"/>
                    <a:pt x="746355" y="87057"/>
                  </a:cubicBezTo>
                  <a:cubicBezTo>
                    <a:pt x="779163" y="96582"/>
                    <a:pt x="718309" y="35728"/>
                    <a:pt x="743180" y="58482"/>
                  </a:cubicBezTo>
                  <a:cubicBezTo>
                    <a:pt x="768051" y="81236"/>
                    <a:pt x="876530" y="215645"/>
                    <a:pt x="895580" y="223582"/>
                  </a:cubicBezTo>
                  <a:cubicBezTo>
                    <a:pt x="914630" y="231519"/>
                    <a:pt x="848484" y="88115"/>
                    <a:pt x="857480" y="106107"/>
                  </a:cubicBezTo>
                  <a:cubicBezTo>
                    <a:pt x="866476" y="124099"/>
                    <a:pt x="1027872" y="349524"/>
                    <a:pt x="987655" y="33470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42" name="フリーフォーム 1141">
              <a:extLst>
                <a:ext uri="{FF2B5EF4-FFF2-40B4-BE49-F238E27FC236}">
                  <a16:creationId xmlns:a16="http://schemas.microsoft.com/office/drawing/2014/main" id="{94959221-B951-F074-FA22-BB79E7B2BAA3}"/>
                </a:ext>
              </a:extLst>
            </p:cNvPr>
            <p:cNvSpPr/>
            <p:nvPr/>
          </p:nvSpPr>
          <p:spPr>
            <a:xfrm>
              <a:off x="4196982" y="321431"/>
              <a:ext cx="404588" cy="349137"/>
            </a:xfrm>
            <a:custGeom>
              <a:avLst/>
              <a:gdLst>
                <a:gd name="connsiteX0" fmla="*/ 403593 w 404588"/>
                <a:gd name="connsiteY0" fmla="*/ 2419 h 349137"/>
                <a:gd name="connsiteX1" fmla="*/ 368 w 404588"/>
                <a:gd name="connsiteY1" fmla="*/ 348494 h 349137"/>
                <a:gd name="connsiteX2" fmla="*/ 327393 w 404588"/>
                <a:gd name="connsiteY2" fmla="*/ 91319 h 349137"/>
                <a:gd name="connsiteX3" fmla="*/ 121018 w 404588"/>
                <a:gd name="connsiteY3" fmla="*/ 189744 h 349137"/>
                <a:gd name="connsiteX4" fmla="*/ 403593 w 404588"/>
                <a:gd name="connsiteY4" fmla="*/ 2419 h 3491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4588" h="349137">
                  <a:moveTo>
                    <a:pt x="403593" y="2419"/>
                  </a:moveTo>
                  <a:cubicBezTo>
                    <a:pt x="383485" y="28877"/>
                    <a:pt x="13068" y="333677"/>
                    <a:pt x="368" y="348494"/>
                  </a:cubicBezTo>
                  <a:cubicBezTo>
                    <a:pt x="-12332" y="363311"/>
                    <a:pt x="307285" y="117777"/>
                    <a:pt x="327393" y="91319"/>
                  </a:cubicBezTo>
                  <a:cubicBezTo>
                    <a:pt x="347501" y="64861"/>
                    <a:pt x="109376" y="204560"/>
                    <a:pt x="121018" y="189744"/>
                  </a:cubicBezTo>
                  <a:cubicBezTo>
                    <a:pt x="132660" y="174928"/>
                    <a:pt x="423701" y="-24039"/>
                    <a:pt x="403593" y="2419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44" name="フリーフォーム 1143">
              <a:extLst>
                <a:ext uri="{FF2B5EF4-FFF2-40B4-BE49-F238E27FC236}">
                  <a16:creationId xmlns:a16="http://schemas.microsoft.com/office/drawing/2014/main" id="{9F85BDB5-7822-250E-FDBE-D17D7AD1CCE5}"/>
                </a:ext>
              </a:extLst>
            </p:cNvPr>
            <p:cNvSpPr/>
            <p:nvPr/>
          </p:nvSpPr>
          <p:spPr>
            <a:xfrm>
              <a:off x="3901653" y="507668"/>
              <a:ext cx="435782" cy="1234059"/>
            </a:xfrm>
            <a:custGeom>
              <a:avLst/>
              <a:gdLst>
                <a:gd name="connsiteX0" fmla="*/ 435397 w 435782"/>
                <a:gd name="connsiteY0" fmla="*/ 332 h 1234059"/>
                <a:gd name="connsiteX1" fmla="*/ 203622 w 435782"/>
                <a:gd name="connsiteY1" fmla="*/ 365457 h 1234059"/>
                <a:gd name="connsiteX2" fmla="*/ 222672 w 435782"/>
                <a:gd name="connsiteY2" fmla="*/ 352757 h 1234059"/>
                <a:gd name="connsiteX3" fmla="*/ 76622 w 435782"/>
                <a:gd name="connsiteY3" fmla="*/ 708357 h 1234059"/>
                <a:gd name="connsiteX4" fmla="*/ 3597 w 435782"/>
                <a:gd name="connsiteY4" fmla="*/ 1213182 h 1234059"/>
                <a:gd name="connsiteX5" fmla="*/ 16297 w 435782"/>
                <a:gd name="connsiteY5" fmla="*/ 1114757 h 1234059"/>
                <a:gd name="connsiteX6" fmla="*/ 60747 w 435782"/>
                <a:gd name="connsiteY6" fmla="*/ 902032 h 1234059"/>
                <a:gd name="connsiteX7" fmla="*/ 124247 w 435782"/>
                <a:gd name="connsiteY7" fmla="*/ 609932 h 1234059"/>
                <a:gd name="connsiteX8" fmla="*/ 89322 w 435782"/>
                <a:gd name="connsiteY8" fmla="*/ 705182 h 1234059"/>
                <a:gd name="connsiteX9" fmla="*/ 235372 w 435782"/>
                <a:gd name="connsiteY9" fmla="*/ 378157 h 1234059"/>
                <a:gd name="connsiteX10" fmla="*/ 330622 w 435782"/>
                <a:gd name="connsiteY10" fmla="*/ 222582 h 1234059"/>
                <a:gd name="connsiteX11" fmla="*/ 260772 w 435782"/>
                <a:gd name="connsiteY11" fmla="*/ 298782 h 1234059"/>
                <a:gd name="connsiteX12" fmla="*/ 435397 w 435782"/>
                <a:gd name="connsiteY12" fmla="*/ 332 h 12340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35782" h="1234059">
                  <a:moveTo>
                    <a:pt x="435397" y="332"/>
                  </a:moveTo>
                  <a:cubicBezTo>
                    <a:pt x="425872" y="11445"/>
                    <a:pt x="239076" y="306720"/>
                    <a:pt x="203622" y="365457"/>
                  </a:cubicBezTo>
                  <a:cubicBezTo>
                    <a:pt x="168168" y="424194"/>
                    <a:pt x="243839" y="295607"/>
                    <a:pt x="222672" y="352757"/>
                  </a:cubicBezTo>
                  <a:cubicBezTo>
                    <a:pt x="201505" y="409907"/>
                    <a:pt x="113134" y="564953"/>
                    <a:pt x="76622" y="708357"/>
                  </a:cubicBezTo>
                  <a:cubicBezTo>
                    <a:pt x="40110" y="851761"/>
                    <a:pt x="13651" y="1145449"/>
                    <a:pt x="3597" y="1213182"/>
                  </a:cubicBezTo>
                  <a:cubicBezTo>
                    <a:pt x="-6457" y="1280915"/>
                    <a:pt x="6772" y="1166615"/>
                    <a:pt x="16297" y="1114757"/>
                  </a:cubicBezTo>
                  <a:cubicBezTo>
                    <a:pt x="25822" y="1062899"/>
                    <a:pt x="42755" y="986170"/>
                    <a:pt x="60747" y="902032"/>
                  </a:cubicBezTo>
                  <a:cubicBezTo>
                    <a:pt x="78739" y="817894"/>
                    <a:pt x="119484" y="642740"/>
                    <a:pt x="124247" y="609932"/>
                  </a:cubicBezTo>
                  <a:cubicBezTo>
                    <a:pt x="129010" y="577124"/>
                    <a:pt x="70801" y="743811"/>
                    <a:pt x="89322" y="705182"/>
                  </a:cubicBezTo>
                  <a:cubicBezTo>
                    <a:pt x="107843" y="666553"/>
                    <a:pt x="195155" y="458590"/>
                    <a:pt x="235372" y="378157"/>
                  </a:cubicBezTo>
                  <a:cubicBezTo>
                    <a:pt x="275589" y="297724"/>
                    <a:pt x="326389" y="235811"/>
                    <a:pt x="330622" y="222582"/>
                  </a:cubicBezTo>
                  <a:cubicBezTo>
                    <a:pt x="334855" y="209353"/>
                    <a:pt x="246485" y="337411"/>
                    <a:pt x="260772" y="298782"/>
                  </a:cubicBezTo>
                  <a:cubicBezTo>
                    <a:pt x="275059" y="260153"/>
                    <a:pt x="444922" y="-10781"/>
                    <a:pt x="435397" y="332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45" name="フリーフォーム 1144">
              <a:extLst>
                <a:ext uri="{FF2B5EF4-FFF2-40B4-BE49-F238E27FC236}">
                  <a16:creationId xmlns:a16="http://schemas.microsoft.com/office/drawing/2014/main" id="{F77101EE-F6FA-E1D5-348B-D80EB3840AA7}"/>
                </a:ext>
              </a:extLst>
            </p:cNvPr>
            <p:cNvSpPr/>
            <p:nvPr/>
          </p:nvSpPr>
          <p:spPr>
            <a:xfrm>
              <a:off x="3930126" y="1650289"/>
              <a:ext cx="131807" cy="707776"/>
            </a:xfrm>
            <a:custGeom>
              <a:avLst/>
              <a:gdLst>
                <a:gd name="connsiteX0" fmla="*/ 524 w 131807"/>
                <a:gd name="connsiteY0" fmla="*/ 711 h 707776"/>
                <a:gd name="connsiteX1" fmla="*/ 19574 w 131807"/>
                <a:gd name="connsiteY1" fmla="*/ 311861 h 707776"/>
                <a:gd name="connsiteX2" fmla="*/ 130699 w 131807"/>
                <a:gd name="connsiteY2" fmla="*/ 603961 h 707776"/>
                <a:gd name="connsiteX3" fmla="*/ 73549 w 131807"/>
                <a:gd name="connsiteY3" fmla="*/ 470611 h 707776"/>
                <a:gd name="connsiteX4" fmla="*/ 22749 w 131807"/>
                <a:gd name="connsiteY4" fmla="*/ 378536 h 707776"/>
                <a:gd name="connsiteX5" fmla="*/ 121174 w 131807"/>
                <a:gd name="connsiteY5" fmla="*/ 705561 h 707776"/>
                <a:gd name="connsiteX6" fmla="*/ 64024 w 131807"/>
                <a:gd name="connsiteY6" fmla="*/ 515061 h 707776"/>
                <a:gd name="connsiteX7" fmla="*/ 22749 w 131807"/>
                <a:gd name="connsiteY7" fmla="*/ 378536 h 707776"/>
                <a:gd name="connsiteX8" fmla="*/ 25924 w 131807"/>
                <a:gd name="connsiteY8" fmla="*/ 194386 h 707776"/>
                <a:gd name="connsiteX9" fmla="*/ 25924 w 131807"/>
                <a:gd name="connsiteY9" fmla="*/ 226136 h 707776"/>
                <a:gd name="connsiteX10" fmla="*/ 524 w 131807"/>
                <a:gd name="connsiteY10" fmla="*/ 711 h 7077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31807" h="707776">
                  <a:moveTo>
                    <a:pt x="524" y="711"/>
                  </a:moveTo>
                  <a:cubicBezTo>
                    <a:pt x="-534" y="14998"/>
                    <a:pt x="-2122" y="211319"/>
                    <a:pt x="19574" y="311861"/>
                  </a:cubicBezTo>
                  <a:cubicBezTo>
                    <a:pt x="41270" y="412403"/>
                    <a:pt x="121703" y="577503"/>
                    <a:pt x="130699" y="603961"/>
                  </a:cubicBezTo>
                  <a:cubicBezTo>
                    <a:pt x="139695" y="630419"/>
                    <a:pt x="91541" y="508182"/>
                    <a:pt x="73549" y="470611"/>
                  </a:cubicBezTo>
                  <a:cubicBezTo>
                    <a:pt x="55557" y="433040"/>
                    <a:pt x="14812" y="339378"/>
                    <a:pt x="22749" y="378536"/>
                  </a:cubicBezTo>
                  <a:cubicBezTo>
                    <a:pt x="30686" y="417694"/>
                    <a:pt x="114295" y="682807"/>
                    <a:pt x="121174" y="705561"/>
                  </a:cubicBezTo>
                  <a:cubicBezTo>
                    <a:pt x="128053" y="728315"/>
                    <a:pt x="80428" y="569565"/>
                    <a:pt x="64024" y="515061"/>
                  </a:cubicBezTo>
                  <a:cubicBezTo>
                    <a:pt x="47620" y="460557"/>
                    <a:pt x="29099" y="431982"/>
                    <a:pt x="22749" y="378536"/>
                  </a:cubicBezTo>
                  <a:cubicBezTo>
                    <a:pt x="16399" y="325090"/>
                    <a:pt x="25395" y="219786"/>
                    <a:pt x="25924" y="194386"/>
                  </a:cubicBezTo>
                  <a:cubicBezTo>
                    <a:pt x="26453" y="168986"/>
                    <a:pt x="28041" y="260532"/>
                    <a:pt x="25924" y="226136"/>
                  </a:cubicBezTo>
                  <a:cubicBezTo>
                    <a:pt x="23807" y="191740"/>
                    <a:pt x="1582" y="-13576"/>
                    <a:pt x="524" y="711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46" name="フリーフォーム 1145">
              <a:extLst>
                <a:ext uri="{FF2B5EF4-FFF2-40B4-BE49-F238E27FC236}">
                  <a16:creationId xmlns:a16="http://schemas.microsoft.com/office/drawing/2014/main" id="{A221F0E0-90B7-6D51-5545-DDC4624FAA01}"/>
                </a:ext>
              </a:extLst>
            </p:cNvPr>
            <p:cNvSpPr/>
            <p:nvPr/>
          </p:nvSpPr>
          <p:spPr>
            <a:xfrm>
              <a:off x="3990243" y="2248694"/>
              <a:ext cx="322635" cy="793853"/>
            </a:xfrm>
            <a:custGeom>
              <a:avLst/>
              <a:gdLst>
                <a:gd name="connsiteX0" fmla="*/ 732 w 322635"/>
                <a:gd name="connsiteY0" fmla="*/ 2381 h 793853"/>
                <a:gd name="connsiteX1" fmla="*/ 254732 w 322635"/>
                <a:gd name="connsiteY1" fmla="*/ 605631 h 793853"/>
                <a:gd name="connsiteX2" fmla="*/ 254732 w 322635"/>
                <a:gd name="connsiteY2" fmla="*/ 577056 h 793853"/>
                <a:gd name="connsiteX3" fmla="*/ 254732 w 322635"/>
                <a:gd name="connsiteY3" fmla="*/ 230981 h 793853"/>
                <a:gd name="connsiteX4" fmla="*/ 254732 w 322635"/>
                <a:gd name="connsiteY4" fmla="*/ 488156 h 793853"/>
                <a:gd name="connsiteX5" fmla="*/ 318232 w 322635"/>
                <a:gd name="connsiteY5" fmla="*/ 786606 h 793853"/>
                <a:gd name="connsiteX6" fmla="*/ 289657 w 322635"/>
                <a:gd name="connsiteY6" fmla="*/ 669131 h 793853"/>
                <a:gd name="connsiteX7" fmla="*/ 70582 w 322635"/>
                <a:gd name="connsiteY7" fmla="*/ 313531 h 793853"/>
                <a:gd name="connsiteX8" fmla="*/ 207107 w 322635"/>
                <a:gd name="connsiteY8" fmla="*/ 507206 h 793853"/>
                <a:gd name="connsiteX9" fmla="*/ 178532 w 322635"/>
                <a:gd name="connsiteY9" fmla="*/ 399256 h 793853"/>
                <a:gd name="connsiteX10" fmla="*/ 732 w 322635"/>
                <a:gd name="connsiteY10" fmla="*/ 2381 h 793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22635" h="793853">
                  <a:moveTo>
                    <a:pt x="732" y="2381"/>
                  </a:moveTo>
                  <a:cubicBezTo>
                    <a:pt x="13432" y="36777"/>
                    <a:pt x="212399" y="509852"/>
                    <a:pt x="254732" y="605631"/>
                  </a:cubicBezTo>
                  <a:cubicBezTo>
                    <a:pt x="297065" y="701410"/>
                    <a:pt x="254732" y="577056"/>
                    <a:pt x="254732" y="577056"/>
                  </a:cubicBezTo>
                  <a:lnTo>
                    <a:pt x="254732" y="230981"/>
                  </a:lnTo>
                  <a:cubicBezTo>
                    <a:pt x="254732" y="216164"/>
                    <a:pt x="244149" y="395552"/>
                    <a:pt x="254732" y="488156"/>
                  </a:cubicBezTo>
                  <a:cubicBezTo>
                    <a:pt x="265315" y="580760"/>
                    <a:pt x="312411" y="756443"/>
                    <a:pt x="318232" y="786606"/>
                  </a:cubicBezTo>
                  <a:cubicBezTo>
                    <a:pt x="324053" y="816769"/>
                    <a:pt x="330932" y="747977"/>
                    <a:pt x="289657" y="669131"/>
                  </a:cubicBezTo>
                  <a:cubicBezTo>
                    <a:pt x="248382" y="590285"/>
                    <a:pt x="84340" y="340519"/>
                    <a:pt x="70582" y="313531"/>
                  </a:cubicBezTo>
                  <a:cubicBezTo>
                    <a:pt x="56824" y="286544"/>
                    <a:pt x="189115" y="492918"/>
                    <a:pt x="207107" y="507206"/>
                  </a:cubicBezTo>
                  <a:cubicBezTo>
                    <a:pt x="225099" y="521494"/>
                    <a:pt x="212928" y="482335"/>
                    <a:pt x="178532" y="399256"/>
                  </a:cubicBezTo>
                  <a:cubicBezTo>
                    <a:pt x="144136" y="316177"/>
                    <a:pt x="-11968" y="-32015"/>
                    <a:pt x="732" y="2381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48" name="フリーフォーム 1147">
              <a:extLst>
                <a:ext uri="{FF2B5EF4-FFF2-40B4-BE49-F238E27FC236}">
                  <a16:creationId xmlns:a16="http://schemas.microsoft.com/office/drawing/2014/main" id="{38C5EFD7-D64A-2870-6FA8-FE0029AD5092}"/>
                </a:ext>
              </a:extLst>
            </p:cNvPr>
            <p:cNvSpPr/>
            <p:nvPr/>
          </p:nvSpPr>
          <p:spPr>
            <a:xfrm>
              <a:off x="4302462" y="2876356"/>
              <a:ext cx="617914" cy="883748"/>
            </a:xfrm>
            <a:custGeom>
              <a:avLst/>
              <a:gdLst>
                <a:gd name="connsiteX0" fmla="*/ 31413 w 617914"/>
                <a:gd name="connsiteY0" fmla="*/ 194 h 883748"/>
                <a:gd name="connsiteX1" fmla="*/ 79038 w 617914"/>
                <a:gd name="connsiteY1" fmla="*/ 152594 h 883748"/>
                <a:gd name="connsiteX2" fmla="*/ 206038 w 617914"/>
                <a:gd name="connsiteY2" fmla="*/ 320869 h 883748"/>
                <a:gd name="connsiteX3" fmla="*/ 177463 w 617914"/>
                <a:gd name="connsiteY3" fmla="*/ 311344 h 883748"/>
                <a:gd name="connsiteX4" fmla="*/ 409238 w 617914"/>
                <a:gd name="connsiteY4" fmla="*/ 651069 h 883748"/>
                <a:gd name="connsiteX5" fmla="*/ 390188 w 617914"/>
                <a:gd name="connsiteY5" fmla="*/ 593919 h 883748"/>
                <a:gd name="connsiteX6" fmla="*/ 606088 w 617914"/>
                <a:gd name="connsiteY6" fmla="*/ 870144 h 883748"/>
                <a:gd name="connsiteX7" fmla="*/ 548938 w 617914"/>
                <a:gd name="connsiteY7" fmla="*/ 797119 h 883748"/>
                <a:gd name="connsiteX8" fmla="*/ 209213 w 617914"/>
                <a:gd name="connsiteY8" fmla="*/ 416119 h 883748"/>
                <a:gd name="connsiteX9" fmla="*/ 272713 w 617914"/>
                <a:gd name="connsiteY9" fmla="*/ 444694 h 883748"/>
                <a:gd name="connsiteX10" fmla="*/ 196513 w 617914"/>
                <a:gd name="connsiteY10" fmla="*/ 333569 h 883748"/>
                <a:gd name="connsiteX11" fmla="*/ 2838 w 617914"/>
                <a:gd name="connsiteY11" fmla="*/ 127194 h 883748"/>
                <a:gd name="connsiteX12" fmla="*/ 79038 w 617914"/>
                <a:gd name="connsiteY12" fmla="*/ 184344 h 883748"/>
                <a:gd name="connsiteX13" fmla="*/ 31413 w 617914"/>
                <a:gd name="connsiteY13" fmla="*/ 194 h 8837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17914" h="883748">
                  <a:moveTo>
                    <a:pt x="31413" y="194"/>
                  </a:moveTo>
                  <a:cubicBezTo>
                    <a:pt x="31413" y="-5098"/>
                    <a:pt x="49934" y="99148"/>
                    <a:pt x="79038" y="152594"/>
                  </a:cubicBezTo>
                  <a:cubicBezTo>
                    <a:pt x="108142" y="206040"/>
                    <a:pt x="189634" y="294411"/>
                    <a:pt x="206038" y="320869"/>
                  </a:cubicBezTo>
                  <a:cubicBezTo>
                    <a:pt x="222442" y="347327"/>
                    <a:pt x="143596" y="256311"/>
                    <a:pt x="177463" y="311344"/>
                  </a:cubicBezTo>
                  <a:cubicBezTo>
                    <a:pt x="211330" y="366377"/>
                    <a:pt x="373784" y="603973"/>
                    <a:pt x="409238" y="651069"/>
                  </a:cubicBezTo>
                  <a:cubicBezTo>
                    <a:pt x="444692" y="698165"/>
                    <a:pt x="357380" y="557407"/>
                    <a:pt x="390188" y="593919"/>
                  </a:cubicBezTo>
                  <a:cubicBezTo>
                    <a:pt x="422996" y="630432"/>
                    <a:pt x="606088" y="870144"/>
                    <a:pt x="606088" y="870144"/>
                  </a:cubicBezTo>
                  <a:cubicBezTo>
                    <a:pt x="632546" y="904011"/>
                    <a:pt x="615084" y="872790"/>
                    <a:pt x="548938" y="797119"/>
                  </a:cubicBezTo>
                  <a:cubicBezTo>
                    <a:pt x="482792" y="721448"/>
                    <a:pt x="255250" y="474856"/>
                    <a:pt x="209213" y="416119"/>
                  </a:cubicBezTo>
                  <a:cubicBezTo>
                    <a:pt x="163176" y="357382"/>
                    <a:pt x="274830" y="458452"/>
                    <a:pt x="272713" y="444694"/>
                  </a:cubicBezTo>
                  <a:cubicBezTo>
                    <a:pt x="270596" y="430936"/>
                    <a:pt x="241492" y="386485"/>
                    <a:pt x="196513" y="333569"/>
                  </a:cubicBezTo>
                  <a:cubicBezTo>
                    <a:pt x="151534" y="280653"/>
                    <a:pt x="22417" y="152065"/>
                    <a:pt x="2838" y="127194"/>
                  </a:cubicBezTo>
                  <a:cubicBezTo>
                    <a:pt x="-16741" y="102323"/>
                    <a:pt x="71101" y="202336"/>
                    <a:pt x="79038" y="184344"/>
                  </a:cubicBezTo>
                  <a:cubicBezTo>
                    <a:pt x="86976" y="166352"/>
                    <a:pt x="31413" y="5486"/>
                    <a:pt x="31413" y="19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49" name="フリーフォーム 1148">
              <a:extLst>
                <a:ext uri="{FF2B5EF4-FFF2-40B4-BE49-F238E27FC236}">
                  <a16:creationId xmlns:a16="http://schemas.microsoft.com/office/drawing/2014/main" id="{8BFF96CC-FB24-1802-F9BC-2B41E111A984}"/>
                </a:ext>
              </a:extLst>
            </p:cNvPr>
            <p:cNvSpPr/>
            <p:nvPr/>
          </p:nvSpPr>
          <p:spPr>
            <a:xfrm>
              <a:off x="4485095" y="2824801"/>
              <a:ext cx="186565" cy="649360"/>
            </a:xfrm>
            <a:custGeom>
              <a:avLst/>
              <a:gdLst>
                <a:gd name="connsiteX0" fmla="*/ 13880 w 186565"/>
                <a:gd name="connsiteY0" fmla="*/ 949 h 649360"/>
                <a:gd name="connsiteX1" fmla="*/ 36105 w 186565"/>
                <a:gd name="connsiteY1" fmla="*/ 216849 h 649360"/>
                <a:gd name="connsiteX2" fmla="*/ 71030 w 186565"/>
                <a:gd name="connsiteY2" fmla="*/ 410524 h 649360"/>
                <a:gd name="connsiteX3" fmla="*/ 83730 w 186565"/>
                <a:gd name="connsiteY3" fmla="*/ 359724 h 649360"/>
                <a:gd name="connsiteX4" fmla="*/ 185330 w 186565"/>
                <a:gd name="connsiteY4" fmla="*/ 645474 h 649360"/>
                <a:gd name="connsiteX5" fmla="*/ 131355 w 186565"/>
                <a:gd name="connsiteY5" fmla="*/ 505774 h 649360"/>
                <a:gd name="connsiteX6" fmla="*/ 4355 w 186565"/>
                <a:gd name="connsiteY6" fmla="*/ 232724 h 649360"/>
                <a:gd name="connsiteX7" fmla="*/ 29755 w 186565"/>
                <a:gd name="connsiteY7" fmla="*/ 305749 h 649360"/>
                <a:gd name="connsiteX8" fmla="*/ 13880 w 186565"/>
                <a:gd name="connsiteY8" fmla="*/ 949 h 649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6565" h="649360">
                  <a:moveTo>
                    <a:pt x="13880" y="949"/>
                  </a:moveTo>
                  <a:cubicBezTo>
                    <a:pt x="14938" y="-13868"/>
                    <a:pt x="26580" y="148587"/>
                    <a:pt x="36105" y="216849"/>
                  </a:cubicBezTo>
                  <a:cubicBezTo>
                    <a:pt x="45630" y="285111"/>
                    <a:pt x="63093" y="386712"/>
                    <a:pt x="71030" y="410524"/>
                  </a:cubicBezTo>
                  <a:cubicBezTo>
                    <a:pt x="78968" y="434337"/>
                    <a:pt x="64680" y="320566"/>
                    <a:pt x="83730" y="359724"/>
                  </a:cubicBezTo>
                  <a:cubicBezTo>
                    <a:pt x="102780" y="398882"/>
                    <a:pt x="177393" y="621132"/>
                    <a:pt x="185330" y="645474"/>
                  </a:cubicBezTo>
                  <a:cubicBezTo>
                    <a:pt x="193267" y="669816"/>
                    <a:pt x="161517" y="574566"/>
                    <a:pt x="131355" y="505774"/>
                  </a:cubicBezTo>
                  <a:cubicBezTo>
                    <a:pt x="101193" y="436982"/>
                    <a:pt x="21288" y="266061"/>
                    <a:pt x="4355" y="232724"/>
                  </a:cubicBezTo>
                  <a:cubicBezTo>
                    <a:pt x="-12578" y="199387"/>
                    <a:pt x="24993" y="342262"/>
                    <a:pt x="29755" y="305749"/>
                  </a:cubicBezTo>
                  <a:cubicBezTo>
                    <a:pt x="34518" y="269237"/>
                    <a:pt x="12822" y="15766"/>
                    <a:pt x="13880" y="949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50" name="フリーフォーム 1149">
              <a:extLst>
                <a:ext uri="{FF2B5EF4-FFF2-40B4-BE49-F238E27FC236}">
                  <a16:creationId xmlns:a16="http://schemas.microsoft.com/office/drawing/2014/main" id="{A71EDDC5-EF10-7246-123D-56C1A6C9BD98}"/>
                </a:ext>
              </a:extLst>
            </p:cNvPr>
            <p:cNvSpPr/>
            <p:nvPr/>
          </p:nvSpPr>
          <p:spPr>
            <a:xfrm>
              <a:off x="4816374" y="3189237"/>
              <a:ext cx="49176" cy="315694"/>
            </a:xfrm>
            <a:custGeom>
              <a:avLst/>
              <a:gdLst>
                <a:gd name="connsiteX0" fmla="*/ 101 w 49176"/>
                <a:gd name="connsiteY0" fmla="*/ 1638 h 315694"/>
                <a:gd name="connsiteX1" fmla="*/ 47726 w 49176"/>
                <a:gd name="connsiteY1" fmla="*/ 309613 h 315694"/>
                <a:gd name="connsiteX2" fmla="*/ 35026 w 49176"/>
                <a:gd name="connsiteY2" fmla="*/ 192138 h 315694"/>
                <a:gd name="connsiteX3" fmla="*/ 101 w 49176"/>
                <a:gd name="connsiteY3" fmla="*/ 1638 h 3156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9176" h="315694">
                  <a:moveTo>
                    <a:pt x="101" y="1638"/>
                  </a:moveTo>
                  <a:cubicBezTo>
                    <a:pt x="2218" y="21217"/>
                    <a:pt x="41905" y="277863"/>
                    <a:pt x="47726" y="309613"/>
                  </a:cubicBezTo>
                  <a:cubicBezTo>
                    <a:pt x="53547" y="341363"/>
                    <a:pt x="40318" y="240821"/>
                    <a:pt x="35026" y="192138"/>
                  </a:cubicBezTo>
                  <a:cubicBezTo>
                    <a:pt x="29734" y="143455"/>
                    <a:pt x="-2016" y="-17941"/>
                    <a:pt x="101" y="1638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51" name="フリーフォーム 1150">
              <a:extLst>
                <a:ext uri="{FF2B5EF4-FFF2-40B4-BE49-F238E27FC236}">
                  <a16:creationId xmlns:a16="http://schemas.microsoft.com/office/drawing/2014/main" id="{9DA52F51-BE7D-15AC-B8BD-70CFCC2B2284}"/>
                </a:ext>
              </a:extLst>
            </p:cNvPr>
            <p:cNvSpPr/>
            <p:nvPr/>
          </p:nvSpPr>
          <p:spPr>
            <a:xfrm>
              <a:off x="4914807" y="3562210"/>
              <a:ext cx="91798" cy="108256"/>
            </a:xfrm>
            <a:custGeom>
              <a:avLst/>
              <a:gdLst>
                <a:gd name="connsiteX0" fmla="*/ 93 w 91798"/>
                <a:gd name="connsiteY0" fmla="*/ 140 h 108256"/>
                <a:gd name="connsiteX1" fmla="*/ 66768 w 91798"/>
                <a:gd name="connsiteY1" fmla="*/ 50940 h 108256"/>
                <a:gd name="connsiteX2" fmla="*/ 88993 w 91798"/>
                <a:gd name="connsiteY2" fmla="*/ 108090 h 108256"/>
                <a:gd name="connsiteX3" fmla="*/ 82643 w 91798"/>
                <a:gd name="connsiteY3" fmla="*/ 66815 h 108256"/>
                <a:gd name="connsiteX4" fmla="*/ 93 w 91798"/>
                <a:gd name="connsiteY4" fmla="*/ 140 h 1082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798" h="108256">
                  <a:moveTo>
                    <a:pt x="93" y="140"/>
                  </a:moveTo>
                  <a:cubicBezTo>
                    <a:pt x="-2553" y="-2506"/>
                    <a:pt x="51951" y="32948"/>
                    <a:pt x="66768" y="50940"/>
                  </a:cubicBezTo>
                  <a:cubicBezTo>
                    <a:pt x="81585" y="68932"/>
                    <a:pt x="86347" y="105444"/>
                    <a:pt x="88993" y="108090"/>
                  </a:cubicBezTo>
                  <a:cubicBezTo>
                    <a:pt x="91639" y="110736"/>
                    <a:pt x="95872" y="81103"/>
                    <a:pt x="82643" y="66815"/>
                  </a:cubicBezTo>
                  <a:cubicBezTo>
                    <a:pt x="69414" y="52528"/>
                    <a:pt x="2739" y="2786"/>
                    <a:pt x="93" y="14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52" name="フリーフォーム 1151">
              <a:extLst>
                <a:ext uri="{FF2B5EF4-FFF2-40B4-BE49-F238E27FC236}">
                  <a16:creationId xmlns:a16="http://schemas.microsoft.com/office/drawing/2014/main" id="{88E8280D-D5CD-BEC9-1EAE-A1E38BAAC0C1}"/>
                </a:ext>
              </a:extLst>
            </p:cNvPr>
            <p:cNvSpPr/>
            <p:nvPr/>
          </p:nvSpPr>
          <p:spPr>
            <a:xfrm>
              <a:off x="5137150" y="3038394"/>
              <a:ext cx="27281" cy="73106"/>
            </a:xfrm>
            <a:custGeom>
              <a:avLst/>
              <a:gdLst>
                <a:gd name="connsiteX0" fmla="*/ 0 w 27281"/>
                <a:gd name="connsiteY0" fmla="*/ 81 h 73106"/>
                <a:gd name="connsiteX1" fmla="*/ 25400 w 27281"/>
                <a:gd name="connsiteY1" fmla="*/ 60406 h 73106"/>
                <a:gd name="connsiteX2" fmla="*/ 25400 w 27281"/>
                <a:gd name="connsiteY2" fmla="*/ 73106 h 73106"/>
                <a:gd name="connsiteX3" fmla="*/ 25400 w 27281"/>
                <a:gd name="connsiteY3" fmla="*/ 47706 h 73106"/>
                <a:gd name="connsiteX4" fmla="*/ 0 w 27281"/>
                <a:gd name="connsiteY4" fmla="*/ 81 h 731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281" h="73106">
                  <a:moveTo>
                    <a:pt x="0" y="81"/>
                  </a:moveTo>
                  <a:cubicBezTo>
                    <a:pt x="0" y="2198"/>
                    <a:pt x="25400" y="60406"/>
                    <a:pt x="25400" y="60406"/>
                  </a:cubicBezTo>
                  <a:cubicBezTo>
                    <a:pt x="29633" y="72577"/>
                    <a:pt x="25400" y="73106"/>
                    <a:pt x="25400" y="73106"/>
                  </a:cubicBezTo>
                  <a:cubicBezTo>
                    <a:pt x="25400" y="70989"/>
                    <a:pt x="27517" y="57760"/>
                    <a:pt x="25400" y="47706"/>
                  </a:cubicBezTo>
                  <a:cubicBezTo>
                    <a:pt x="23283" y="37652"/>
                    <a:pt x="0" y="-2036"/>
                    <a:pt x="0" y="81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53" name="フリーフォーム 1152">
              <a:extLst>
                <a:ext uri="{FF2B5EF4-FFF2-40B4-BE49-F238E27FC236}">
                  <a16:creationId xmlns:a16="http://schemas.microsoft.com/office/drawing/2014/main" id="{6A253588-B16C-1686-76FA-879AABA9AF44}"/>
                </a:ext>
              </a:extLst>
            </p:cNvPr>
            <p:cNvSpPr/>
            <p:nvPr/>
          </p:nvSpPr>
          <p:spPr>
            <a:xfrm>
              <a:off x="6203950" y="2759060"/>
              <a:ext cx="20204" cy="69999"/>
            </a:xfrm>
            <a:custGeom>
              <a:avLst/>
              <a:gdLst>
                <a:gd name="connsiteX0" fmla="*/ 15875 w 20204"/>
                <a:gd name="connsiteY0" fmla="*/ 15 h 69999"/>
                <a:gd name="connsiteX1" fmla="*/ 15875 w 20204"/>
                <a:gd name="connsiteY1" fmla="*/ 50815 h 69999"/>
                <a:gd name="connsiteX2" fmla="*/ 0 w 20204"/>
                <a:gd name="connsiteY2" fmla="*/ 69865 h 69999"/>
                <a:gd name="connsiteX3" fmla="*/ 19050 w 20204"/>
                <a:gd name="connsiteY3" fmla="*/ 57165 h 69999"/>
                <a:gd name="connsiteX4" fmla="*/ 15875 w 20204"/>
                <a:gd name="connsiteY4" fmla="*/ 15 h 69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204" h="69999">
                  <a:moveTo>
                    <a:pt x="15875" y="15"/>
                  </a:moveTo>
                  <a:cubicBezTo>
                    <a:pt x="15346" y="-1043"/>
                    <a:pt x="15875" y="50815"/>
                    <a:pt x="15875" y="50815"/>
                  </a:cubicBezTo>
                  <a:cubicBezTo>
                    <a:pt x="13229" y="62457"/>
                    <a:pt x="0" y="69865"/>
                    <a:pt x="0" y="69865"/>
                  </a:cubicBezTo>
                  <a:cubicBezTo>
                    <a:pt x="529" y="70923"/>
                    <a:pt x="15346" y="65632"/>
                    <a:pt x="19050" y="57165"/>
                  </a:cubicBezTo>
                  <a:cubicBezTo>
                    <a:pt x="22754" y="48698"/>
                    <a:pt x="16404" y="1073"/>
                    <a:pt x="15875" y="1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54" name="フリーフォーム 1153">
              <a:extLst>
                <a:ext uri="{FF2B5EF4-FFF2-40B4-BE49-F238E27FC236}">
                  <a16:creationId xmlns:a16="http://schemas.microsoft.com/office/drawing/2014/main" id="{BA598270-39BD-F1D2-DC0B-902ACBA1D61D}"/>
                </a:ext>
              </a:extLst>
            </p:cNvPr>
            <p:cNvSpPr/>
            <p:nvPr/>
          </p:nvSpPr>
          <p:spPr>
            <a:xfrm>
              <a:off x="5968361" y="3178134"/>
              <a:ext cx="19717" cy="92432"/>
            </a:xfrm>
            <a:custGeom>
              <a:avLst/>
              <a:gdLst>
                <a:gd name="connsiteX0" fmla="*/ 16514 w 19717"/>
                <a:gd name="connsiteY0" fmla="*/ 41 h 92432"/>
                <a:gd name="connsiteX1" fmla="*/ 6989 w 19717"/>
                <a:gd name="connsiteY1" fmla="*/ 66716 h 92432"/>
                <a:gd name="connsiteX2" fmla="*/ 19689 w 19717"/>
                <a:gd name="connsiteY2" fmla="*/ 92116 h 92432"/>
                <a:gd name="connsiteX3" fmla="*/ 10164 w 19717"/>
                <a:gd name="connsiteY3" fmla="*/ 79416 h 92432"/>
                <a:gd name="connsiteX4" fmla="*/ 639 w 19717"/>
                <a:gd name="connsiteY4" fmla="*/ 57191 h 92432"/>
                <a:gd name="connsiteX5" fmla="*/ 16514 w 19717"/>
                <a:gd name="connsiteY5" fmla="*/ 41 h 92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717" h="92432">
                  <a:moveTo>
                    <a:pt x="16514" y="41"/>
                  </a:moveTo>
                  <a:cubicBezTo>
                    <a:pt x="17572" y="1629"/>
                    <a:pt x="6460" y="51370"/>
                    <a:pt x="6989" y="66716"/>
                  </a:cubicBezTo>
                  <a:cubicBezTo>
                    <a:pt x="7518" y="82062"/>
                    <a:pt x="19160" y="89999"/>
                    <a:pt x="19689" y="92116"/>
                  </a:cubicBezTo>
                  <a:cubicBezTo>
                    <a:pt x="20218" y="94233"/>
                    <a:pt x="13339" y="85237"/>
                    <a:pt x="10164" y="79416"/>
                  </a:cubicBezTo>
                  <a:cubicBezTo>
                    <a:pt x="6989" y="73595"/>
                    <a:pt x="-2536" y="70949"/>
                    <a:pt x="639" y="57191"/>
                  </a:cubicBezTo>
                  <a:cubicBezTo>
                    <a:pt x="3814" y="43433"/>
                    <a:pt x="15456" y="-1547"/>
                    <a:pt x="16514" y="41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55" name="フリーフォーム 1154">
              <a:extLst>
                <a:ext uri="{FF2B5EF4-FFF2-40B4-BE49-F238E27FC236}">
                  <a16:creationId xmlns:a16="http://schemas.microsoft.com/office/drawing/2014/main" id="{9CE2C991-8586-EB2B-5109-9CC6C7F3B025}"/>
                </a:ext>
              </a:extLst>
            </p:cNvPr>
            <p:cNvSpPr/>
            <p:nvPr/>
          </p:nvSpPr>
          <p:spPr>
            <a:xfrm>
              <a:off x="4959322" y="3016250"/>
              <a:ext cx="28612" cy="85725"/>
            </a:xfrm>
            <a:custGeom>
              <a:avLst/>
              <a:gdLst>
                <a:gd name="connsiteX0" fmla="*/ 28603 w 28612"/>
                <a:gd name="connsiteY0" fmla="*/ 0 h 85725"/>
                <a:gd name="connsiteX1" fmla="*/ 3203 w 28612"/>
                <a:gd name="connsiteY1" fmla="*/ 57150 h 85725"/>
                <a:gd name="connsiteX2" fmla="*/ 9553 w 28612"/>
                <a:gd name="connsiteY2" fmla="*/ 85725 h 85725"/>
                <a:gd name="connsiteX3" fmla="*/ 28 w 28612"/>
                <a:gd name="connsiteY3" fmla="*/ 57150 h 85725"/>
                <a:gd name="connsiteX4" fmla="*/ 28603 w 28612"/>
                <a:gd name="connsiteY4" fmla="*/ 0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12" h="85725">
                  <a:moveTo>
                    <a:pt x="28603" y="0"/>
                  </a:moveTo>
                  <a:cubicBezTo>
                    <a:pt x="29132" y="0"/>
                    <a:pt x="6378" y="42863"/>
                    <a:pt x="3203" y="57150"/>
                  </a:cubicBezTo>
                  <a:cubicBezTo>
                    <a:pt x="28" y="71437"/>
                    <a:pt x="10082" y="85725"/>
                    <a:pt x="9553" y="85725"/>
                  </a:cubicBezTo>
                  <a:cubicBezTo>
                    <a:pt x="9024" y="85725"/>
                    <a:pt x="1086" y="66146"/>
                    <a:pt x="28" y="57150"/>
                  </a:cubicBezTo>
                  <a:cubicBezTo>
                    <a:pt x="-1030" y="48154"/>
                    <a:pt x="28074" y="0"/>
                    <a:pt x="28603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56" name="フリーフォーム 1155">
              <a:extLst>
                <a:ext uri="{FF2B5EF4-FFF2-40B4-BE49-F238E27FC236}">
                  <a16:creationId xmlns:a16="http://schemas.microsoft.com/office/drawing/2014/main" id="{2AE4D757-B84E-B52C-384E-CD8529FF0781}"/>
                </a:ext>
              </a:extLst>
            </p:cNvPr>
            <p:cNvSpPr/>
            <p:nvPr/>
          </p:nvSpPr>
          <p:spPr>
            <a:xfrm>
              <a:off x="5733064" y="2774893"/>
              <a:ext cx="55504" cy="292157"/>
            </a:xfrm>
            <a:custGeom>
              <a:avLst/>
              <a:gdLst>
                <a:gd name="connsiteX0" fmla="*/ 42261 w 55504"/>
                <a:gd name="connsiteY0" fmla="*/ 57 h 292157"/>
                <a:gd name="connsiteX1" fmla="*/ 29561 w 55504"/>
                <a:gd name="connsiteY1" fmla="*/ 168332 h 292157"/>
                <a:gd name="connsiteX2" fmla="*/ 54961 w 55504"/>
                <a:gd name="connsiteY2" fmla="*/ 247707 h 292157"/>
                <a:gd name="connsiteX3" fmla="*/ 986 w 55504"/>
                <a:gd name="connsiteY3" fmla="*/ 177857 h 292157"/>
                <a:gd name="connsiteX4" fmla="*/ 20036 w 55504"/>
                <a:gd name="connsiteY4" fmla="*/ 228657 h 292157"/>
                <a:gd name="connsiteX5" fmla="*/ 20036 w 55504"/>
                <a:gd name="connsiteY5" fmla="*/ 292157 h 292157"/>
                <a:gd name="connsiteX6" fmla="*/ 20036 w 55504"/>
                <a:gd name="connsiteY6" fmla="*/ 187382 h 292157"/>
                <a:gd name="connsiteX7" fmla="*/ 42261 w 55504"/>
                <a:gd name="connsiteY7" fmla="*/ 57 h 2921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5504" h="292157">
                  <a:moveTo>
                    <a:pt x="42261" y="57"/>
                  </a:moveTo>
                  <a:cubicBezTo>
                    <a:pt x="43848" y="-3118"/>
                    <a:pt x="27444" y="127057"/>
                    <a:pt x="29561" y="168332"/>
                  </a:cubicBezTo>
                  <a:cubicBezTo>
                    <a:pt x="31678" y="209607"/>
                    <a:pt x="59723" y="246120"/>
                    <a:pt x="54961" y="247707"/>
                  </a:cubicBezTo>
                  <a:cubicBezTo>
                    <a:pt x="50199" y="249294"/>
                    <a:pt x="6807" y="181032"/>
                    <a:pt x="986" y="177857"/>
                  </a:cubicBezTo>
                  <a:cubicBezTo>
                    <a:pt x="-4835" y="174682"/>
                    <a:pt x="16861" y="209607"/>
                    <a:pt x="20036" y="228657"/>
                  </a:cubicBezTo>
                  <a:cubicBezTo>
                    <a:pt x="23211" y="247707"/>
                    <a:pt x="20036" y="292157"/>
                    <a:pt x="20036" y="292157"/>
                  </a:cubicBezTo>
                  <a:cubicBezTo>
                    <a:pt x="20036" y="285278"/>
                    <a:pt x="18449" y="232361"/>
                    <a:pt x="20036" y="187382"/>
                  </a:cubicBezTo>
                  <a:cubicBezTo>
                    <a:pt x="21623" y="142403"/>
                    <a:pt x="40674" y="3232"/>
                    <a:pt x="42261" y="5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57" name="フリーフォーム 1156">
              <a:extLst>
                <a:ext uri="{FF2B5EF4-FFF2-40B4-BE49-F238E27FC236}">
                  <a16:creationId xmlns:a16="http://schemas.microsoft.com/office/drawing/2014/main" id="{E42FF187-4959-A54E-E723-758576220FCC}"/>
                </a:ext>
              </a:extLst>
            </p:cNvPr>
            <p:cNvSpPr/>
            <p:nvPr/>
          </p:nvSpPr>
          <p:spPr>
            <a:xfrm>
              <a:off x="5568947" y="2593822"/>
              <a:ext cx="130279" cy="299267"/>
            </a:xfrm>
            <a:custGeom>
              <a:avLst/>
              <a:gdLst>
                <a:gd name="connsiteX0" fmla="*/ 3 w 130279"/>
                <a:gd name="connsiteY0" fmla="*/ 153 h 299267"/>
                <a:gd name="connsiteX1" fmla="*/ 66678 w 130279"/>
                <a:gd name="connsiteY1" fmla="*/ 143028 h 299267"/>
                <a:gd name="connsiteX2" fmla="*/ 69853 w 130279"/>
                <a:gd name="connsiteY2" fmla="*/ 101753 h 299267"/>
                <a:gd name="connsiteX3" fmla="*/ 111128 w 130279"/>
                <a:gd name="connsiteY3" fmla="*/ 244628 h 299267"/>
                <a:gd name="connsiteX4" fmla="*/ 111128 w 130279"/>
                <a:gd name="connsiteY4" fmla="*/ 158903 h 299267"/>
                <a:gd name="connsiteX5" fmla="*/ 130178 w 130279"/>
                <a:gd name="connsiteY5" fmla="*/ 298603 h 299267"/>
                <a:gd name="connsiteX6" fmla="*/ 101603 w 130279"/>
                <a:gd name="connsiteY6" fmla="*/ 206528 h 299267"/>
                <a:gd name="connsiteX7" fmla="*/ 63503 w 130279"/>
                <a:gd name="connsiteY7" fmla="*/ 89053 h 299267"/>
                <a:gd name="connsiteX8" fmla="*/ 63503 w 130279"/>
                <a:gd name="connsiteY8" fmla="*/ 114453 h 299267"/>
                <a:gd name="connsiteX9" fmla="*/ 3 w 130279"/>
                <a:gd name="connsiteY9" fmla="*/ 153 h 299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30279" h="299267">
                  <a:moveTo>
                    <a:pt x="3" y="153"/>
                  </a:moveTo>
                  <a:cubicBezTo>
                    <a:pt x="532" y="4916"/>
                    <a:pt x="55036" y="126095"/>
                    <a:pt x="66678" y="143028"/>
                  </a:cubicBezTo>
                  <a:cubicBezTo>
                    <a:pt x="78320" y="159961"/>
                    <a:pt x="62445" y="84820"/>
                    <a:pt x="69853" y="101753"/>
                  </a:cubicBezTo>
                  <a:cubicBezTo>
                    <a:pt x="77261" y="118686"/>
                    <a:pt x="104249" y="235103"/>
                    <a:pt x="111128" y="244628"/>
                  </a:cubicBezTo>
                  <a:cubicBezTo>
                    <a:pt x="118007" y="254153"/>
                    <a:pt x="107953" y="149907"/>
                    <a:pt x="111128" y="158903"/>
                  </a:cubicBezTo>
                  <a:cubicBezTo>
                    <a:pt x="114303" y="167899"/>
                    <a:pt x="131766" y="290665"/>
                    <a:pt x="130178" y="298603"/>
                  </a:cubicBezTo>
                  <a:cubicBezTo>
                    <a:pt x="128590" y="306541"/>
                    <a:pt x="112716" y="241453"/>
                    <a:pt x="101603" y="206528"/>
                  </a:cubicBezTo>
                  <a:cubicBezTo>
                    <a:pt x="90491" y="171603"/>
                    <a:pt x="69853" y="104399"/>
                    <a:pt x="63503" y="89053"/>
                  </a:cubicBezTo>
                  <a:cubicBezTo>
                    <a:pt x="57153" y="73707"/>
                    <a:pt x="70911" y="126095"/>
                    <a:pt x="63503" y="114453"/>
                  </a:cubicBezTo>
                  <a:cubicBezTo>
                    <a:pt x="56095" y="102811"/>
                    <a:pt x="-526" y="-4610"/>
                    <a:pt x="3" y="153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58" name="フリーフォーム 1157">
              <a:extLst>
                <a:ext uri="{FF2B5EF4-FFF2-40B4-BE49-F238E27FC236}">
                  <a16:creationId xmlns:a16="http://schemas.microsoft.com/office/drawing/2014/main" id="{346F097A-6BFC-BD0D-F30D-65ACFFF717EC}"/>
                </a:ext>
              </a:extLst>
            </p:cNvPr>
            <p:cNvSpPr/>
            <p:nvPr/>
          </p:nvSpPr>
          <p:spPr>
            <a:xfrm>
              <a:off x="5930878" y="2908300"/>
              <a:ext cx="56407" cy="82628"/>
            </a:xfrm>
            <a:custGeom>
              <a:avLst/>
              <a:gdLst>
                <a:gd name="connsiteX0" fmla="*/ 22 w 56407"/>
                <a:gd name="connsiteY0" fmla="*/ 0 h 82628"/>
                <a:gd name="connsiteX1" fmla="*/ 41297 w 56407"/>
                <a:gd name="connsiteY1" fmla="*/ 47625 h 82628"/>
                <a:gd name="connsiteX2" fmla="*/ 34947 w 56407"/>
                <a:gd name="connsiteY2" fmla="*/ 82550 h 82628"/>
                <a:gd name="connsiteX3" fmla="*/ 53997 w 56407"/>
                <a:gd name="connsiteY3" fmla="*/ 38100 h 82628"/>
                <a:gd name="connsiteX4" fmla="*/ 47647 w 56407"/>
                <a:gd name="connsiteY4" fmla="*/ 47625 h 82628"/>
                <a:gd name="connsiteX5" fmla="*/ 22 w 56407"/>
                <a:gd name="connsiteY5" fmla="*/ 0 h 82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6407" h="82628">
                  <a:moveTo>
                    <a:pt x="22" y="0"/>
                  </a:moveTo>
                  <a:cubicBezTo>
                    <a:pt x="-1036" y="0"/>
                    <a:pt x="35476" y="33867"/>
                    <a:pt x="41297" y="47625"/>
                  </a:cubicBezTo>
                  <a:cubicBezTo>
                    <a:pt x="47118" y="61383"/>
                    <a:pt x="32830" y="84138"/>
                    <a:pt x="34947" y="82550"/>
                  </a:cubicBezTo>
                  <a:cubicBezTo>
                    <a:pt x="37064" y="80962"/>
                    <a:pt x="53997" y="38100"/>
                    <a:pt x="53997" y="38100"/>
                  </a:cubicBezTo>
                  <a:cubicBezTo>
                    <a:pt x="56114" y="32279"/>
                    <a:pt x="60347" y="56092"/>
                    <a:pt x="47647" y="47625"/>
                  </a:cubicBezTo>
                  <a:cubicBezTo>
                    <a:pt x="34947" y="39158"/>
                    <a:pt x="1080" y="0"/>
                    <a:pt x="22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59" name="フリーフォーム 1158">
              <a:extLst>
                <a:ext uri="{FF2B5EF4-FFF2-40B4-BE49-F238E27FC236}">
                  <a16:creationId xmlns:a16="http://schemas.microsoft.com/office/drawing/2014/main" id="{F96D9EFF-CFC4-6B5F-8222-7F0C40E2C2A3}"/>
                </a:ext>
              </a:extLst>
            </p:cNvPr>
            <p:cNvSpPr/>
            <p:nvPr/>
          </p:nvSpPr>
          <p:spPr>
            <a:xfrm>
              <a:off x="6055426" y="2911378"/>
              <a:ext cx="40581" cy="82863"/>
            </a:xfrm>
            <a:custGeom>
              <a:avLst/>
              <a:gdLst>
                <a:gd name="connsiteX0" fmla="*/ 40574 w 40581"/>
                <a:gd name="connsiteY0" fmla="*/ 97 h 82863"/>
                <a:gd name="connsiteX1" fmla="*/ 5649 w 40581"/>
                <a:gd name="connsiteY1" fmla="*/ 57247 h 82863"/>
                <a:gd name="connsiteX2" fmla="*/ 2474 w 40581"/>
                <a:gd name="connsiteY2" fmla="*/ 82647 h 82863"/>
                <a:gd name="connsiteX3" fmla="*/ 2474 w 40581"/>
                <a:gd name="connsiteY3" fmla="*/ 44547 h 82863"/>
                <a:gd name="connsiteX4" fmla="*/ 40574 w 40581"/>
                <a:gd name="connsiteY4" fmla="*/ 97 h 828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581" h="82863">
                  <a:moveTo>
                    <a:pt x="40574" y="97"/>
                  </a:moveTo>
                  <a:cubicBezTo>
                    <a:pt x="41103" y="2214"/>
                    <a:pt x="11999" y="43489"/>
                    <a:pt x="5649" y="57247"/>
                  </a:cubicBezTo>
                  <a:cubicBezTo>
                    <a:pt x="-701" y="71005"/>
                    <a:pt x="3003" y="84764"/>
                    <a:pt x="2474" y="82647"/>
                  </a:cubicBezTo>
                  <a:cubicBezTo>
                    <a:pt x="1945" y="80530"/>
                    <a:pt x="-2818" y="58305"/>
                    <a:pt x="2474" y="44547"/>
                  </a:cubicBezTo>
                  <a:cubicBezTo>
                    <a:pt x="7766" y="30789"/>
                    <a:pt x="40045" y="-2020"/>
                    <a:pt x="40574" y="9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60" name="フリーフォーム 1159">
              <a:extLst>
                <a:ext uri="{FF2B5EF4-FFF2-40B4-BE49-F238E27FC236}">
                  <a16:creationId xmlns:a16="http://schemas.microsoft.com/office/drawing/2014/main" id="{F4A5BC2E-B85E-AE24-D4F2-28E0E8C4689A}"/>
                </a:ext>
              </a:extLst>
            </p:cNvPr>
            <p:cNvSpPr/>
            <p:nvPr/>
          </p:nvSpPr>
          <p:spPr>
            <a:xfrm>
              <a:off x="5172827" y="2866499"/>
              <a:ext cx="78841" cy="78053"/>
            </a:xfrm>
            <a:custGeom>
              <a:avLst/>
              <a:gdLst>
                <a:gd name="connsiteX0" fmla="*/ 78623 w 78841"/>
                <a:gd name="connsiteY0" fmla="*/ 526 h 78053"/>
                <a:gd name="connsiteX1" fmla="*/ 2423 w 78841"/>
                <a:gd name="connsiteY1" fmla="*/ 76726 h 78053"/>
                <a:gd name="connsiteX2" fmla="*/ 24648 w 78841"/>
                <a:gd name="connsiteY2" fmla="*/ 44976 h 78053"/>
                <a:gd name="connsiteX3" fmla="*/ 78623 w 78841"/>
                <a:gd name="connsiteY3" fmla="*/ 526 h 780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841" h="78053">
                  <a:moveTo>
                    <a:pt x="78623" y="526"/>
                  </a:moveTo>
                  <a:cubicBezTo>
                    <a:pt x="74919" y="5818"/>
                    <a:pt x="11419" y="69318"/>
                    <a:pt x="2423" y="76726"/>
                  </a:cubicBezTo>
                  <a:cubicBezTo>
                    <a:pt x="-6573" y="84134"/>
                    <a:pt x="11419" y="58734"/>
                    <a:pt x="24648" y="44976"/>
                  </a:cubicBezTo>
                  <a:cubicBezTo>
                    <a:pt x="37877" y="31218"/>
                    <a:pt x="82327" y="-4766"/>
                    <a:pt x="78623" y="52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61" name="フリーフォーム 1160">
              <a:extLst>
                <a:ext uri="{FF2B5EF4-FFF2-40B4-BE49-F238E27FC236}">
                  <a16:creationId xmlns:a16="http://schemas.microsoft.com/office/drawing/2014/main" id="{FFD0A71B-D0A6-910C-96B7-46B1373BFF0D}"/>
                </a:ext>
              </a:extLst>
            </p:cNvPr>
            <p:cNvSpPr/>
            <p:nvPr/>
          </p:nvSpPr>
          <p:spPr>
            <a:xfrm>
              <a:off x="6041835" y="2733675"/>
              <a:ext cx="97687" cy="15949"/>
            </a:xfrm>
            <a:custGeom>
              <a:avLst/>
              <a:gdLst>
                <a:gd name="connsiteX0" fmla="*/ 190 w 97687"/>
                <a:gd name="connsiteY0" fmla="*/ 15875 h 15949"/>
                <a:gd name="connsiteX1" fmla="*/ 63690 w 97687"/>
                <a:gd name="connsiteY1" fmla="*/ 6350 h 15949"/>
                <a:gd name="connsiteX2" fmla="*/ 95440 w 97687"/>
                <a:gd name="connsiteY2" fmla="*/ 15875 h 15949"/>
                <a:gd name="connsiteX3" fmla="*/ 85915 w 97687"/>
                <a:gd name="connsiteY3" fmla="*/ 0 h 15949"/>
                <a:gd name="connsiteX4" fmla="*/ 190 w 97687"/>
                <a:gd name="connsiteY4" fmla="*/ 15875 h 15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7687" h="15949">
                  <a:moveTo>
                    <a:pt x="190" y="15875"/>
                  </a:moveTo>
                  <a:cubicBezTo>
                    <a:pt x="-3514" y="16933"/>
                    <a:pt x="47815" y="6350"/>
                    <a:pt x="63690" y="6350"/>
                  </a:cubicBezTo>
                  <a:cubicBezTo>
                    <a:pt x="79565" y="6350"/>
                    <a:pt x="95440" y="15875"/>
                    <a:pt x="95440" y="15875"/>
                  </a:cubicBezTo>
                  <a:cubicBezTo>
                    <a:pt x="99144" y="14817"/>
                    <a:pt x="99673" y="0"/>
                    <a:pt x="85915" y="0"/>
                  </a:cubicBezTo>
                  <a:cubicBezTo>
                    <a:pt x="72157" y="0"/>
                    <a:pt x="3894" y="14817"/>
                    <a:pt x="190" y="1587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62" name="フリーフォーム 1161">
              <a:extLst>
                <a:ext uri="{FF2B5EF4-FFF2-40B4-BE49-F238E27FC236}">
                  <a16:creationId xmlns:a16="http://schemas.microsoft.com/office/drawing/2014/main" id="{B09D53E4-6573-F821-D4E1-27A7C0B641F0}"/>
                </a:ext>
              </a:extLst>
            </p:cNvPr>
            <p:cNvSpPr/>
            <p:nvPr/>
          </p:nvSpPr>
          <p:spPr>
            <a:xfrm>
              <a:off x="5304879" y="2257341"/>
              <a:ext cx="64064" cy="205353"/>
            </a:xfrm>
            <a:custGeom>
              <a:avLst/>
              <a:gdLst>
                <a:gd name="connsiteX0" fmla="*/ 64046 w 64064"/>
                <a:gd name="connsiteY0" fmla="*/ 84 h 205353"/>
                <a:gd name="connsiteX1" fmla="*/ 3721 w 64064"/>
                <a:gd name="connsiteY1" fmla="*/ 200109 h 205353"/>
                <a:gd name="connsiteX2" fmla="*/ 6896 w 64064"/>
                <a:gd name="connsiteY2" fmla="*/ 149309 h 205353"/>
                <a:gd name="connsiteX3" fmla="*/ 10071 w 64064"/>
                <a:gd name="connsiteY3" fmla="*/ 174709 h 205353"/>
                <a:gd name="connsiteX4" fmla="*/ 64046 w 64064"/>
                <a:gd name="connsiteY4" fmla="*/ 84 h 205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64" h="205353">
                  <a:moveTo>
                    <a:pt x="64046" y="84"/>
                  </a:moveTo>
                  <a:cubicBezTo>
                    <a:pt x="62988" y="4317"/>
                    <a:pt x="13246" y="175238"/>
                    <a:pt x="3721" y="200109"/>
                  </a:cubicBezTo>
                  <a:cubicBezTo>
                    <a:pt x="-5804" y="224980"/>
                    <a:pt x="5838" y="153542"/>
                    <a:pt x="6896" y="149309"/>
                  </a:cubicBezTo>
                  <a:cubicBezTo>
                    <a:pt x="7954" y="145076"/>
                    <a:pt x="17" y="197463"/>
                    <a:pt x="10071" y="174709"/>
                  </a:cubicBezTo>
                  <a:cubicBezTo>
                    <a:pt x="20125" y="151955"/>
                    <a:pt x="65104" y="-4149"/>
                    <a:pt x="64046" y="8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63" name="フリーフォーム 1162">
              <a:extLst>
                <a:ext uri="{FF2B5EF4-FFF2-40B4-BE49-F238E27FC236}">
                  <a16:creationId xmlns:a16="http://schemas.microsoft.com/office/drawing/2014/main" id="{DFFE8D74-7D7E-5DE0-7F47-3FC633F3F862}"/>
                </a:ext>
              </a:extLst>
            </p:cNvPr>
            <p:cNvSpPr/>
            <p:nvPr/>
          </p:nvSpPr>
          <p:spPr>
            <a:xfrm>
              <a:off x="5335942" y="2221197"/>
              <a:ext cx="42643" cy="136346"/>
            </a:xfrm>
            <a:custGeom>
              <a:avLst/>
              <a:gdLst>
                <a:gd name="connsiteX0" fmla="*/ 42508 w 42643"/>
                <a:gd name="connsiteY0" fmla="*/ 1303 h 136346"/>
                <a:gd name="connsiteX1" fmla="*/ 1233 w 42643"/>
                <a:gd name="connsiteY1" fmla="*/ 134653 h 136346"/>
                <a:gd name="connsiteX2" fmla="*/ 13933 w 42643"/>
                <a:gd name="connsiteY2" fmla="*/ 71153 h 136346"/>
                <a:gd name="connsiteX3" fmla="*/ 42508 w 42643"/>
                <a:gd name="connsiteY3" fmla="*/ 1303 h 136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643" h="136346">
                  <a:moveTo>
                    <a:pt x="42508" y="1303"/>
                  </a:moveTo>
                  <a:cubicBezTo>
                    <a:pt x="40391" y="11886"/>
                    <a:pt x="5995" y="123011"/>
                    <a:pt x="1233" y="134653"/>
                  </a:cubicBezTo>
                  <a:cubicBezTo>
                    <a:pt x="-3529" y="146295"/>
                    <a:pt x="6525" y="94966"/>
                    <a:pt x="13933" y="71153"/>
                  </a:cubicBezTo>
                  <a:cubicBezTo>
                    <a:pt x="21341" y="47341"/>
                    <a:pt x="44625" y="-9280"/>
                    <a:pt x="42508" y="1303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64" name="フリーフォーム 1163">
              <a:extLst>
                <a:ext uri="{FF2B5EF4-FFF2-40B4-BE49-F238E27FC236}">
                  <a16:creationId xmlns:a16="http://schemas.microsoft.com/office/drawing/2014/main" id="{4C2D4CFA-8865-A4AE-FCEC-673A1F196996}"/>
                </a:ext>
              </a:extLst>
            </p:cNvPr>
            <p:cNvSpPr/>
            <p:nvPr/>
          </p:nvSpPr>
          <p:spPr>
            <a:xfrm>
              <a:off x="4684717" y="2250269"/>
              <a:ext cx="69672" cy="894484"/>
            </a:xfrm>
            <a:custGeom>
              <a:avLst/>
              <a:gdLst>
                <a:gd name="connsiteX0" fmla="*/ 1583 w 69672"/>
                <a:gd name="connsiteY0" fmla="*/ 23031 h 894484"/>
                <a:gd name="connsiteX1" fmla="*/ 68258 w 69672"/>
                <a:gd name="connsiteY1" fmla="*/ 886631 h 894484"/>
                <a:gd name="connsiteX2" fmla="*/ 46033 w 69672"/>
                <a:gd name="connsiteY2" fmla="*/ 451656 h 894484"/>
                <a:gd name="connsiteX3" fmla="*/ 33333 w 69672"/>
                <a:gd name="connsiteY3" fmla="*/ 473881 h 894484"/>
                <a:gd name="connsiteX4" fmla="*/ 20633 w 69672"/>
                <a:gd name="connsiteY4" fmla="*/ 264331 h 894484"/>
                <a:gd name="connsiteX5" fmla="*/ 1583 w 69672"/>
                <a:gd name="connsiteY5" fmla="*/ 23031 h 894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9672" h="894484">
                  <a:moveTo>
                    <a:pt x="1583" y="23031"/>
                  </a:moveTo>
                  <a:cubicBezTo>
                    <a:pt x="9520" y="126748"/>
                    <a:pt x="60850" y="815194"/>
                    <a:pt x="68258" y="886631"/>
                  </a:cubicBezTo>
                  <a:cubicBezTo>
                    <a:pt x="75666" y="958068"/>
                    <a:pt x="51854" y="520448"/>
                    <a:pt x="46033" y="451656"/>
                  </a:cubicBezTo>
                  <a:cubicBezTo>
                    <a:pt x="40212" y="382864"/>
                    <a:pt x="37566" y="505102"/>
                    <a:pt x="33333" y="473881"/>
                  </a:cubicBezTo>
                  <a:cubicBezTo>
                    <a:pt x="29100" y="442660"/>
                    <a:pt x="23279" y="333123"/>
                    <a:pt x="20633" y="264331"/>
                  </a:cubicBezTo>
                  <a:cubicBezTo>
                    <a:pt x="17987" y="195539"/>
                    <a:pt x="-6354" y="-80686"/>
                    <a:pt x="1583" y="23031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65" name="フリーフォーム 1164">
              <a:extLst>
                <a:ext uri="{FF2B5EF4-FFF2-40B4-BE49-F238E27FC236}">
                  <a16:creationId xmlns:a16="http://schemas.microsoft.com/office/drawing/2014/main" id="{09E50976-04B7-751B-29B0-8CB9960F1A37}"/>
                </a:ext>
              </a:extLst>
            </p:cNvPr>
            <p:cNvSpPr/>
            <p:nvPr/>
          </p:nvSpPr>
          <p:spPr>
            <a:xfrm>
              <a:off x="4622798" y="2393914"/>
              <a:ext cx="175027" cy="612999"/>
            </a:xfrm>
            <a:custGeom>
              <a:avLst/>
              <a:gdLst>
                <a:gd name="connsiteX0" fmla="*/ 73027 w 175027"/>
                <a:gd name="connsiteY0" fmla="*/ 36 h 612999"/>
                <a:gd name="connsiteX1" fmla="*/ 161927 w 175027"/>
                <a:gd name="connsiteY1" fmla="*/ 257211 h 612999"/>
                <a:gd name="connsiteX2" fmla="*/ 146052 w 175027"/>
                <a:gd name="connsiteY2" fmla="*/ 358811 h 612999"/>
                <a:gd name="connsiteX3" fmla="*/ 174627 w 175027"/>
                <a:gd name="connsiteY3" fmla="*/ 279436 h 612999"/>
                <a:gd name="connsiteX4" fmla="*/ 120652 w 175027"/>
                <a:gd name="connsiteY4" fmla="*/ 444536 h 612999"/>
                <a:gd name="connsiteX5" fmla="*/ 158752 w 175027"/>
                <a:gd name="connsiteY5" fmla="*/ 358811 h 612999"/>
                <a:gd name="connsiteX6" fmla="*/ 155577 w 175027"/>
                <a:gd name="connsiteY6" fmla="*/ 266736 h 612999"/>
                <a:gd name="connsiteX7" fmla="*/ 146052 w 175027"/>
                <a:gd name="connsiteY7" fmla="*/ 250861 h 612999"/>
                <a:gd name="connsiteX8" fmla="*/ 79377 w 175027"/>
                <a:gd name="connsiteY8" fmla="*/ 482636 h 612999"/>
                <a:gd name="connsiteX9" fmla="*/ 92077 w 175027"/>
                <a:gd name="connsiteY9" fmla="*/ 441361 h 612999"/>
                <a:gd name="connsiteX10" fmla="*/ 2 w 175027"/>
                <a:gd name="connsiteY10" fmla="*/ 612811 h 612999"/>
                <a:gd name="connsiteX11" fmla="*/ 95252 w 175027"/>
                <a:gd name="connsiteY11" fmla="*/ 403261 h 612999"/>
                <a:gd name="connsiteX12" fmla="*/ 136527 w 175027"/>
                <a:gd name="connsiteY12" fmla="*/ 279436 h 612999"/>
                <a:gd name="connsiteX13" fmla="*/ 133352 w 175027"/>
                <a:gd name="connsiteY13" fmla="*/ 209586 h 612999"/>
                <a:gd name="connsiteX14" fmla="*/ 158752 w 175027"/>
                <a:gd name="connsiteY14" fmla="*/ 238161 h 612999"/>
                <a:gd name="connsiteX15" fmla="*/ 73027 w 175027"/>
                <a:gd name="connsiteY15" fmla="*/ 36 h 612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75027" h="612999">
                  <a:moveTo>
                    <a:pt x="73027" y="36"/>
                  </a:moveTo>
                  <a:cubicBezTo>
                    <a:pt x="73556" y="3211"/>
                    <a:pt x="149756" y="197415"/>
                    <a:pt x="161927" y="257211"/>
                  </a:cubicBezTo>
                  <a:cubicBezTo>
                    <a:pt x="174098" y="317007"/>
                    <a:pt x="143935" y="355107"/>
                    <a:pt x="146052" y="358811"/>
                  </a:cubicBezTo>
                  <a:cubicBezTo>
                    <a:pt x="148169" y="362515"/>
                    <a:pt x="178860" y="265149"/>
                    <a:pt x="174627" y="279436"/>
                  </a:cubicBezTo>
                  <a:cubicBezTo>
                    <a:pt x="170394" y="293723"/>
                    <a:pt x="123298" y="431307"/>
                    <a:pt x="120652" y="444536"/>
                  </a:cubicBezTo>
                  <a:cubicBezTo>
                    <a:pt x="118006" y="457765"/>
                    <a:pt x="152931" y="388444"/>
                    <a:pt x="158752" y="358811"/>
                  </a:cubicBezTo>
                  <a:cubicBezTo>
                    <a:pt x="164573" y="329178"/>
                    <a:pt x="157694" y="284728"/>
                    <a:pt x="155577" y="266736"/>
                  </a:cubicBezTo>
                  <a:cubicBezTo>
                    <a:pt x="153460" y="248744"/>
                    <a:pt x="158752" y="214878"/>
                    <a:pt x="146052" y="250861"/>
                  </a:cubicBezTo>
                  <a:cubicBezTo>
                    <a:pt x="133352" y="286844"/>
                    <a:pt x="88373" y="450886"/>
                    <a:pt x="79377" y="482636"/>
                  </a:cubicBezTo>
                  <a:cubicBezTo>
                    <a:pt x="70381" y="514386"/>
                    <a:pt x="105306" y="419665"/>
                    <a:pt x="92077" y="441361"/>
                  </a:cubicBezTo>
                  <a:cubicBezTo>
                    <a:pt x="78848" y="463057"/>
                    <a:pt x="-527" y="619161"/>
                    <a:pt x="2" y="612811"/>
                  </a:cubicBezTo>
                  <a:cubicBezTo>
                    <a:pt x="531" y="606461"/>
                    <a:pt x="72498" y="458823"/>
                    <a:pt x="95252" y="403261"/>
                  </a:cubicBezTo>
                  <a:cubicBezTo>
                    <a:pt x="118006" y="347699"/>
                    <a:pt x="130177" y="311715"/>
                    <a:pt x="136527" y="279436"/>
                  </a:cubicBezTo>
                  <a:cubicBezTo>
                    <a:pt x="142877" y="247157"/>
                    <a:pt x="129648" y="216465"/>
                    <a:pt x="133352" y="209586"/>
                  </a:cubicBezTo>
                  <a:cubicBezTo>
                    <a:pt x="137056" y="202707"/>
                    <a:pt x="165102" y="273615"/>
                    <a:pt x="158752" y="238161"/>
                  </a:cubicBezTo>
                  <a:cubicBezTo>
                    <a:pt x="152402" y="202707"/>
                    <a:pt x="72498" y="-3139"/>
                    <a:pt x="73027" y="3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66" name="フリーフォーム 1165">
              <a:extLst>
                <a:ext uri="{FF2B5EF4-FFF2-40B4-BE49-F238E27FC236}">
                  <a16:creationId xmlns:a16="http://schemas.microsoft.com/office/drawing/2014/main" id="{969C88CC-CF58-9D17-9553-FC6A9B973E70}"/>
                </a:ext>
              </a:extLst>
            </p:cNvPr>
            <p:cNvSpPr/>
            <p:nvPr/>
          </p:nvSpPr>
          <p:spPr>
            <a:xfrm>
              <a:off x="4526572" y="2195938"/>
              <a:ext cx="232900" cy="834657"/>
            </a:xfrm>
            <a:custGeom>
              <a:avLst/>
              <a:gdLst>
                <a:gd name="connsiteX0" fmla="*/ 232753 w 232900"/>
                <a:gd name="connsiteY0" fmla="*/ 7512 h 834657"/>
                <a:gd name="connsiteX1" fmla="*/ 108928 w 232900"/>
                <a:gd name="connsiteY1" fmla="*/ 601237 h 834657"/>
                <a:gd name="connsiteX2" fmla="*/ 159728 w 232900"/>
                <a:gd name="connsiteY2" fmla="*/ 420262 h 834657"/>
                <a:gd name="connsiteX3" fmla="*/ 86703 w 232900"/>
                <a:gd name="connsiteY3" fmla="*/ 750462 h 834657"/>
                <a:gd name="connsiteX4" fmla="*/ 102578 w 232900"/>
                <a:gd name="connsiteY4" fmla="*/ 623462 h 834657"/>
                <a:gd name="connsiteX5" fmla="*/ 156553 w 232900"/>
                <a:gd name="connsiteY5" fmla="*/ 363112 h 834657"/>
                <a:gd name="connsiteX6" fmla="*/ 4153 w 232900"/>
                <a:gd name="connsiteY6" fmla="*/ 820312 h 834657"/>
                <a:gd name="connsiteX7" fmla="*/ 42253 w 232900"/>
                <a:gd name="connsiteY7" fmla="*/ 718712 h 834657"/>
                <a:gd name="connsiteX8" fmla="*/ 32728 w 232900"/>
                <a:gd name="connsiteY8" fmla="*/ 709187 h 834657"/>
                <a:gd name="connsiteX9" fmla="*/ 93053 w 232900"/>
                <a:gd name="connsiteY9" fmla="*/ 566312 h 834657"/>
                <a:gd name="connsiteX10" fmla="*/ 96228 w 232900"/>
                <a:gd name="connsiteY10" fmla="*/ 540912 h 834657"/>
                <a:gd name="connsiteX11" fmla="*/ 156553 w 232900"/>
                <a:gd name="connsiteY11" fmla="*/ 242462 h 834657"/>
                <a:gd name="connsiteX12" fmla="*/ 134328 w 232900"/>
                <a:gd name="connsiteY12" fmla="*/ 264687 h 834657"/>
                <a:gd name="connsiteX13" fmla="*/ 232753 w 232900"/>
                <a:gd name="connsiteY13" fmla="*/ 7512 h 8346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32900" h="834657">
                  <a:moveTo>
                    <a:pt x="232753" y="7512"/>
                  </a:moveTo>
                  <a:cubicBezTo>
                    <a:pt x="228520" y="63604"/>
                    <a:pt x="121099" y="532445"/>
                    <a:pt x="108928" y="601237"/>
                  </a:cubicBezTo>
                  <a:cubicBezTo>
                    <a:pt x="96757" y="670029"/>
                    <a:pt x="163432" y="395391"/>
                    <a:pt x="159728" y="420262"/>
                  </a:cubicBezTo>
                  <a:cubicBezTo>
                    <a:pt x="156024" y="445133"/>
                    <a:pt x="96228" y="716595"/>
                    <a:pt x="86703" y="750462"/>
                  </a:cubicBezTo>
                  <a:cubicBezTo>
                    <a:pt x="77178" y="784329"/>
                    <a:pt x="90936" y="688020"/>
                    <a:pt x="102578" y="623462"/>
                  </a:cubicBezTo>
                  <a:cubicBezTo>
                    <a:pt x="114220" y="558904"/>
                    <a:pt x="172957" y="330304"/>
                    <a:pt x="156553" y="363112"/>
                  </a:cubicBezTo>
                  <a:cubicBezTo>
                    <a:pt x="140149" y="395920"/>
                    <a:pt x="23203" y="761045"/>
                    <a:pt x="4153" y="820312"/>
                  </a:cubicBezTo>
                  <a:cubicBezTo>
                    <a:pt x="-14897" y="879579"/>
                    <a:pt x="37490" y="737233"/>
                    <a:pt x="42253" y="718712"/>
                  </a:cubicBezTo>
                  <a:cubicBezTo>
                    <a:pt x="47016" y="700191"/>
                    <a:pt x="24261" y="734587"/>
                    <a:pt x="32728" y="709187"/>
                  </a:cubicBezTo>
                  <a:cubicBezTo>
                    <a:pt x="41195" y="683787"/>
                    <a:pt x="82470" y="594358"/>
                    <a:pt x="93053" y="566312"/>
                  </a:cubicBezTo>
                  <a:cubicBezTo>
                    <a:pt x="103636" y="538266"/>
                    <a:pt x="85645" y="594887"/>
                    <a:pt x="96228" y="540912"/>
                  </a:cubicBezTo>
                  <a:cubicBezTo>
                    <a:pt x="106811" y="486937"/>
                    <a:pt x="150203" y="288500"/>
                    <a:pt x="156553" y="242462"/>
                  </a:cubicBezTo>
                  <a:cubicBezTo>
                    <a:pt x="162903" y="196424"/>
                    <a:pt x="120041" y="302787"/>
                    <a:pt x="134328" y="264687"/>
                  </a:cubicBezTo>
                  <a:cubicBezTo>
                    <a:pt x="148615" y="226587"/>
                    <a:pt x="236986" y="-48580"/>
                    <a:pt x="232753" y="7512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67" name="フリーフォーム 1166">
              <a:extLst>
                <a:ext uri="{FF2B5EF4-FFF2-40B4-BE49-F238E27FC236}">
                  <a16:creationId xmlns:a16="http://schemas.microsoft.com/office/drawing/2014/main" id="{2019DFB3-29E9-6B86-E3E8-1544C8D97EB2}"/>
                </a:ext>
              </a:extLst>
            </p:cNvPr>
            <p:cNvSpPr/>
            <p:nvPr/>
          </p:nvSpPr>
          <p:spPr>
            <a:xfrm>
              <a:off x="4541689" y="2763899"/>
              <a:ext cx="84292" cy="468276"/>
            </a:xfrm>
            <a:custGeom>
              <a:avLst/>
              <a:gdLst>
                <a:gd name="connsiteX0" fmla="*/ 58886 w 84292"/>
                <a:gd name="connsiteY0" fmla="*/ 1526 h 468276"/>
                <a:gd name="connsiteX1" fmla="*/ 33486 w 84292"/>
                <a:gd name="connsiteY1" fmla="*/ 258701 h 468276"/>
                <a:gd name="connsiteX2" fmla="*/ 49361 w 84292"/>
                <a:gd name="connsiteY2" fmla="*/ 407926 h 468276"/>
                <a:gd name="connsiteX3" fmla="*/ 46186 w 84292"/>
                <a:gd name="connsiteY3" fmla="*/ 350776 h 468276"/>
                <a:gd name="connsiteX4" fmla="*/ 84286 w 84292"/>
                <a:gd name="connsiteY4" fmla="*/ 468251 h 468276"/>
                <a:gd name="connsiteX5" fmla="*/ 43011 w 84292"/>
                <a:gd name="connsiteY5" fmla="*/ 360301 h 468276"/>
                <a:gd name="connsiteX6" fmla="*/ 1736 w 84292"/>
                <a:gd name="connsiteY6" fmla="*/ 242826 h 468276"/>
                <a:gd name="connsiteX7" fmla="*/ 14436 w 84292"/>
                <a:gd name="connsiteY7" fmla="*/ 268226 h 468276"/>
                <a:gd name="connsiteX8" fmla="*/ 74761 w 84292"/>
                <a:gd name="connsiteY8" fmla="*/ 125351 h 468276"/>
                <a:gd name="connsiteX9" fmla="*/ 52536 w 84292"/>
                <a:gd name="connsiteY9" fmla="*/ 150751 h 468276"/>
                <a:gd name="connsiteX10" fmla="*/ 58886 w 84292"/>
                <a:gd name="connsiteY10" fmla="*/ 1526 h 4682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4292" h="468276">
                  <a:moveTo>
                    <a:pt x="58886" y="1526"/>
                  </a:moveTo>
                  <a:cubicBezTo>
                    <a:pt x="55711" y="19518"/>
                    <a:pt x="35073" y="190968"/>
                    <a:pt x="33486" y="258701"/>
                  </a:cubicBezTo>
                  <a:cubicBezTo>
                    <a:pt x="31899" y="326434"/>
                    <a:pt x="47244" y="392580"/>
                    <a:pt x="49361" y="407926"/>
                  </a:cubicBezTo>
                  <a:cubicBezTo>
                    <a:pt x="51478" y="423272"/>
                    <a:pt x="40365" y="340722"/>
                    <a:pt x="46186" y="350776"/>
                  </a:cubicBezTo>
                  <a:cubicBezTo>
                    <a:pt x="52007" y="360830"/>
                    <a:pt x="84815" y="466664"/>
                    <a:pt x="84286" y="468251"/>
                  </a:cubicBezTo>
                  <a:cubicBezTo>
                    <a:pt x="83757" y="469838"/>
                    <a:pt x="56769" y="397872"/>
                    <a:pt x="43011" y="360301"/>
                  </a:cubicBezTo>
                  <a:cubicBezTo>
                    <a:pt x="29253" y="322730"/>
                    <a:pt x="6499" y="258172"/>
                    <a:pt x="1736" y="242826"/>
                  </a:cubicBezTo>
                  <a:cubicBezTo>
                    <a:pt x="-3027" y="227480"/>
                    <a:pt x="2265" y="287805"/>
                    <a:pt x="14436" y="268226"/>
                  </a:cubicBezTo>
                  <a:cubicBezTo>
                    <a:pt x="26607" y="248647"/>
                    <a:pt x="68411" y="144930"/>
                    <a:pt x="74761" y="125351"/>
                  </a:cubicBezTo>
                  <a:cubicBezTo>
                    <a:pt x="81111" y="105772"/>
                    <a:pt x="55182" y="171388"/>
                    <a:pt x="52536" y="150751"/>
                  </a:cubicBezTo>
                  <a:cubicBezTo>
                    <a:pt x="49890" y="130114"/>
                    <a:pt x="62061" y="-16466"/>
                    <a:pt x="58886" y="152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68" name="フリーフォーム 1167">
              <a:extLst>
                <a:ext uri="{FF2B5EF4-FFF2-40B4-BE49-F238E27FC236}">
                  <a16:creationId xmlns:a16="http://schemas.microsoft.com/office/drawing/2014/main" id="{222F699D-29CC-D490-1C48-B6E08D0CEE29}"/>
                </a:ext>
              </a:extLst>
            </p:cNvPr>
            <p:cNvSpPr/>
            <p:nvPr/>
          </p:nvSpPr>
          <p:spPr>
            <a:xfrm>
              <a:off x="5591175" y="1235075"/>
              <a:ext cx="832018" cy="664220"/>
            </a:xfrm>
            <a:custGeom>
              <a:avLst/>
              <a:gdLst>
                <a:gd name="connsiteX0" fmla="*/ 0 w 832018"/>
                <a:gd name="connsiteY0" fmla="*/ 85725 h 664220"/>
                <a:gd name="connsiteX1" fmla="*/ 549275 w 832018"/>
                <a:gd name="connsiteY1" fmla="*/ 111125 h 664220"/>
                <a:gd name="connsiteX2" fmla="*/ 320675 w 832018"/>
                <a:gd name="connsiteY2" fmla="*/ 111125 h 664220"/>
                <a:gd name="connsiteX3" fmla="*/ 539750 w 832018"/>
                <a:gd name="connsiteY3" fmla="*/ 276225 h 664220"/>
                <a:gd name="connsiteX4" fmla="*/ 501650 w 832018"/>
                <a:gd name="connsiteY4" fmla="*/ 238125 h 664220"/>
                <a:gd name="connsiteX5" fmla="*/ 768350 w 832018"/>
                <a:gd name="connsiteY5" fmla="*/ 492125 h 664220"/>
                <a:gd name="connsiteX6" fmla="*/ 673100 w 832018"/>
                <a:gd name="connsiteY6" fmla="*/ 361950 h 664220"/>
                <a:gd name="connsiteX7" fmla="*/ 831850 w 832018"/>
                <a:gd name="connsiteY7" fmla="*/ 663575 h 664220"/>
                <a:gd name="connsiteX8" fmla="*/ 701675 w 832018"/>
                <a:gd name="connsiteY8" fmla="*/ 434975 h 664220"/>
                <a:gd name="connsiteX9" fmla="*/ 606425 w 832018"/>
                <a:gd name="connsiteY9" fmla="*/ 196850 h 664220"/>
                <a:gd name="connsiteX10" fmla="*/ 609600 w 832018"/>
                <a:gd name="connsiteY10" fmla="*/ 285750 h 664220"/>
                <a:gd name="connsiteX11" fmla="*/ 438150 w 832018"/>
                <a:gd name="connsiteY11" fmla="*/ 127000 h 664220"/>
                <a:gd name="connsiteX12" fmla="*/ 561975 w 832018"/>
                <a:gd name="connsiteY12" fmla="*/ 279400 h 664220"/>
                <a:gd name="connsiteX13" fmla="*/ 384175 w 832018"/>
                <a:gd name="connsiteY13" fmla="*/ 95250 h 664220"/>
                <a:gd name="connsiteX14" fmla="*/ 476250 w 832018"/>
                <a:gd name="connsiteY14" fmla="*/ 66675 h 664220"/>
                <a:gd name="connsiteX15" fmla="*/ 273050 w 832018"/>
                <a:gd name="connsiteY15" fmla="*/ 53975 h 664220"/>
                <a:gd name="connsiteX16" fmla="*/ 590550 w 832018"/>
                <a:gd name="connsiteY16" fmla="*/ 0 h 664220"/>
                <a:gd name="connsiteX17" fmla="*/ 0 w 832018"/>
                <a:gd name="connsiteY17" fmla="*/ 85725 h 664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832018" h="664220">
                  <a:moveTo>
                    <a:pt x="0" y="85725"/>
                  </a:moveTo>
                  <a:lnTo>
                    <a:pt x="549275" y="111125"/>
                  </a:lnTo>
                  <a:cubicBezTo>
                    <a:pt x="602721" y="115358"/>
                    <a:pt x="322262" y="83608"/>
                    <a:pt x="320675" y="111125"/>
                  </a:cubicBezTo>
                  <a:cubicBezTo>
                    <a:pt x="319088" y="138642"/>
                    <a:pt x="509588" y="255058"/>
                    <a:pt x="539750" y="276225"/>
                  </a:cubicBezTo>
                  <a:cubicBezTo>
                    <a:pt x="569912" y="297392"/>
                    <a:pt x="501650" y="238125"/>
                    <a:pt x="501650" y="238125"/>
                  </a:cubicBezTo>
                  <a:cubicBezTo>
                    <a:pt x="539750" y="274108"/>
                    <a:pt x="739775" y="471488"/>
                    <a:pt x="768350" y="492125"/>
                  </a:cubicBezTo>
                  <a:cubicBezTo>
                    <a:pt x="796925" y="512762"/>
                    <a:pt x="662517" y="333375"/>
                    <a:pt x="673100" y="361950"/>
                  </a:cubicBezTo>
                  <a:cubicBezTo>
                    <a:pt x="683683" y="390525"/>
                    <a:pt x="827088" y="651404"/>
                    <a:pt x="831850" y="663575"/>
                  </a:cubicBezTo>
                  <a:cubicBezTo>
                    <a:pt x="836612" y="675746"/>
                    <a:pt x="739246" y="512762"/>
                    <a:pt x="701675" y="434975"/>
                  </a:cubicBezTo>
                  <a:cubicBezTo>
                    <a:pt x="664104" y="357188"/>
                    <a:pt x="621771" y="221721"/>
                    <a:pt x="606425" y="196850"/>
                  </a:cubicBezTo>
                  <a:cubicBezTo>
                    <a:pt x="591079" y="171979"/>
                    <a:pt x="637646" y="297392"/>
                    <a:pt x="609600" y="285750"/>
                  </a:cubicBezTo>
                  <a:cubicBezTo>
                    <a:pt x="581554" y="274108"/>
                    <a:pt x="446087" y="128058"/>
                    <a:pt x="438150" y="127000"/>
                  </a:cubicBezTo>
                  <a:cubicBezTo>
                    <a:pt x="430213" y="125942"/>
                    <a:pt x="570971" y="284692"/>
                    <a:pt x="561975" y="279400"/>
                  </a:cubicBezTo>
                  <a:cubicBezTo>
                    <a:pt x="552979" y="274108"/>
                    <a:pt x="398463" y="130704"/>
                    <a:pt x="384175" y="95250"/>
                  </a:cubicBezTo>
                  <a:cubicBezTo>
                    <a:pt x="369888" y="59796"/>
                    <a:pt x="494771" y="73554"/>
                    <a:pt x="476250" y="66675"/>
                  </a:cubicBezTo>
                  <a:cubicBezTo>
                    <a:pt x="457729" y="59796"/>
                    <a:pt x="254000" y="65087"/>
                    <a:pt x="273050" y="53975"/>
                  </a:cubicBezTo>
                  <a:cubicBezTo>
                    <a:pt x="292100" y="42863"/>
                    <a:pt x="590550" y="0"/>
                    <a:pt x="590550" y="0"/>
                  </a:cubicBezTo>
                  <a:lnTo>
                    <a:pt x="0" y="85725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69" name="フリーフォーム 1168">
              <a:extLst>
                <a:ext uri="{FF2B5EF4-FFF2-40B4-BE49-F238E27FC236}">
                  <a16:creationId xmlns:a16="http://schemas.microsoft.com/office/drawing/2014/main" id="{41B432B4-EBDC-C4FE-C4CB-EBAC965DBFF7}"/>
                </a:ext>
              </a:extLst>
            </p:cNvPr>
            <p:cNvSpPr/>
            <p:nvPr/>
          </p:nvSpPr>
          <p:spPr>
            <a:xfrm>
              <a:off x="5260852" y="133109"/>
              <a:ext cx="393069" cy="318335"/>
            </a:xfrm>
            <a:custGeom>
              <a:avLst/>
              <a:gdLst>
                <a:gd name="connsiteX0" fmla="*/ 387473 w 393069"/>
                <a:gd name="connsiteY0" fmla="*/ 317741 h 318335"/>
                <a:gd name="connsiteX1" fmla="*/ 381123 w 393069"/>
                <a:gd name="connsiteY1" fmla="*/ 108191 h 318335"/>
                <a:gd name="connsiteX2" fmla="*/ 358898 w 393069"/>
                <a:gd name="connsiteY2" fmla="*/ 57391 h 318335"/>
                <a:gd name="connsiteX3" fmla="*/ 308098 w 393069"/>
                <a:gd name="connsiteY3" fmla="*/ 9766 h 318335"/>
                <a:gd name="connsiteX4" fmla="*/ 374773 w 393069"/>
                <a:gd name="connsiteY4" fmla="*/ 66916 h 318335"/>
                <a:gd name="connsiteX5" fmla="*/ 285873 w 393069"/>
                <a:gd name="connsiteY5" fmla="*/ 16116 h 318335"/>
                <a:gd name="connsiteX6" fmla="*/ 123 w 393069"/>
                <a:gd name="connsiteY6" fmla="*/ 241 h 318335"/>
                <a:gd name="connsiteX7" fmla="*/ 250948 w 393069"/>
                <a:gd name="connsiteY7" fmla="*/ 25641 h 318335"/>
                <a:gd name="connsiteX8" fmla="*/ 333498 w 393069"/>
                <a:gd name="connsiteY8" fmla="*/ 51041 h 318335"/>
                <a:gd name="connsiteX9" fmla="*/ 127123 w 393069"/>
                <a:gd name="connsiteY9" fmla="*/ 3416 h 318335"/>
                <a:gd name="connsiteX10" fmla="*/ 295398 w 393069"/>
                <a:gd name="connsiteY10" fmla="*/ 85966 h 318335"/>
                <a:gd name="connsiteX11" fmla="*/ 235073 w 393069"/>
                <a:gd name="connsiteY11" fmla="*/ 35166 h 318335"/>
                <a:gd name="connsiteX12" fmla="*/ 323973 w 393069"/>
                <a:gd name="connsiteY12" fmla="*/ 51041 h 318335"/>
                <a:gd name="connsiteX13" fmla="*/ 358898 w 393069"/>
                <a:gd name="connsiteY13" fmla="*/ 143116 h 318335"/>
                <a:gd name="connsiteX14" fmla="*/ 298573 w 393069"/>
                <a:gd name="connsiteY14" fmla="*/ 35166 h 318335"/>
                <a:gd name="connsiteX15" fmla="*/ 387473 w 393069"/>
                <a:gd name="connsiteY15" fmla="*/ 317741 h 3183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93069" h="318335">
                  <a:moveTo>
                    <a:pt x="387473" y="317741"/>
                  </a:moveTo>
                  <a:cubicBezTo>
                    <a:pt x="401231" y="329912"/>
                    <a:pt x="385885" y="151583"/>
                    <a:pt x="381123" y="108191"/>
                  </a:cubicBezTo>
                  <a:cubicBezTo>
                    <a:pt x="376360" y="64799"/>
                    <a:pt x="371069" y="73795"/>
                    <a:pt x="358898" y="57391"/>
                  </a:cubicBezTo>
                  <a:cubicBezTo>
                    <a:pt x="346727" y="40987"/>
                    <a:pt x="305452" y="8178"/>
                    <a:pt x="308098" y="9766"/>
                  </a:cubicBezTo>
                  <a:cubicBezTo>
                    <a:pt x="310744" y="11353"/>
                    <a:pt x="378477" y="65858"/>
                    <a:pt x="374773" y="66916"/>
                  </a:cubicBezTo>
                  <a:cubicBezTo>
                    <a:pt x="371069" y="67974"/>
                    <a:pt x="348314" y="27228"/>
                    <a:pt x="285873" y="16116"/>
                  </a:cubicBezTo>
                  <a:cubicBezTo>
                    <a:pt x="223432" y="5004"/>
                    <a:pt x="5944" y="-1347"/>
                    <a:pt x="123" y="241"/>
                  </a:cubicBezTo>
                  <a:cubicBezTo>
                    <a:pt x="-5698" y="1828"/>
                    <a:pt x="195385" y="17174"/>
                    <a:pt x="250948" y="25641"/>
                  </a:cubicBezTo>
                  <a:cubicBezTo>
                    <a:pt x="306510" y="34108"/>
                    <a:pt x="354136" y="54745"/>
                    <a:pt x="333498" y="51041"/>
                  </a:cubicBezTo>
                  <a:cubicBezTo>
                    <a:pt x="312860" y="47337"/>
                    <a:pt x="133473" y="-2405"/>
                    <a:pt x="127123" y="3416"/>
                  </a:cubicBezTo>
                  <a:cubicBezTo>
                    <a:pt x="120773" y="9237"/>
                    <a:pt x="277406" y="80674"/>
                    <a:pt x="295398" y="85966"/>
                  </a:cubicBezTo>
                  <a:cubicBezTo>
                    <a:pt x="313390" y="91258"/>
                    <a:pt x="230311" y="40987"/>
                    <a:pt x="235073" y="35166"/>
                  </a:cubicBezTo>
                  <a:cubicBezTo>
                    <a:pt x="239835" y="29345"/>
                    <a:pt x="303335" y="33049"/>
                    <a:pt x="323973" y="51041"/>
                  </a:cubicBezTo>
                  <a:cubicBezTo>
                    <a:pt x="344610" y="69033"/>
                    <a:pt x="363131" y="145762"/>
                    <a:pt x="358898" y="143116"/>
                  </a:cubicBezTo>
                  <a:cubicBezTo>
                    <a:pt x="354665" y="140470"/>
                    <a:pt x="292223" y="11354"/>
                    <a:pt x="298573" y="35166"/>
                  </a:cubicBezTo>
                  <a:cubicBezTo>
                    <a:pt x="304923" y="58978"/>
                    <a:pt x="373715" y="305570"/>
                    <a:pt x="387473" y="317741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70" name="フリーフォーム 1169">
              <a:extLst>
                <a:ext uri="{FF2B5EF4-FFF2-40B4-BE49-F238E27FC236}">
                  <a16:creationId xmlns:a16="http://schemas.microsoft.com/office/drawing/2014/main" id="{8E8AEDFC-EA15-38DC-B381-CEA02BF8C796}"/>
                </a:ext>
              </a:extLst>
            </p:cNvPr>
            <p:cNvSpPr/>
            <p:nvPr/>
          </p:nvSpPr>
          <p:spPr>
            <a:xfrm>
              <a:off x="5521320" y="154367"/>
              <a:ext cx="661841" cy="239108"/>
            </a:xfrm>
            <a:custGeom>
              <a:avLst/>
              <a:gdLst>
                <a:gd name="connsiteX0" fmla="*/ 3180 w 661841"/>
                <a:gd name="connsiteY0" fmla="*/ 229808 h 239108"/>
                <a:gd name="connsiteX1" fmla="*/ 50805 w 661841"/>
                <a:gd name="connsiteY1" fmla="*/ 185358 h 239108"/>
                <a:gd name="connsiteX2" fmla="*/ 152405 w 661841"/>
                <a:gd name="connsiteY2" fmla="*/ 64708 h 239108"/>
                <a:gd name="connsiteX3" fmla="*/ 355605 w 661841"/>
                <a:gd name="connsiteY3" fmla="*/ 74233 h 239108"/>
                <a:gd name="connsiteX4" fmla="*/ 355605 w 661841"/>
                <a:gd name="connsiteY4" fmla="*/ 64708 h 239108"/>
                <a:gd name="connsiteX5" fmla="*/ 654055 w 661841"/>
                <a:gd name="connsiteY5" fmla="*/ 194883 h 239108"/>
                <a:gd name="connsiteX6" fmla="*/ 581030 w 661841"/>
                <a:gd name="connsiteY6" fmla="*/ 153608 h 239108"/>
                <a:gd name="connsiteX7" fmla="*/ 292105 w 661841"/>
                <a:gd name="connsiteY7" fmla="*/ 1208 h 239108"/>
                <a:gd name="connsiteX8" fmla="*/ 387355 w 661841"/>
                <a:gd name="connsiteY8" fmla="*/ 80583 h 239108"/>
                <a:gd name="connsiteX9" fmla="*/ 200030 w 661841"/>
                <a:gd name="connsiteY9" fmla="*/ 48833 h 239108"/>
                <a:gd name="connsiteX10" fmla="*/ 114305 w 661841"/>
                <a:gd name="connsiteY10" fmla="*/ 121858 h 239108"/>
                <a:gd name="connsiteX11" fmla="*/ 136530 w 661841"/>
                <a:gd name="connsiteY11" fmla="*/ 10733 h 239108"/>
                <a:gd name="connsiteX12" fmla="*/ 3180 w 661841"/>
                <a:gd name="connsiteY12" fmla="*/ 229808 h 2391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61841" h="239108">
                  <a:moveTo>
                    <a:pt x="3180" y="229808"/>
                  </a:moveTo>
                  <a:cubicBezTo>
                    <a:pt x="-11107" y="258912"/>
                    <a:pt x="25934" y="212875"/>
                    <a:pt x="50805" y="185358"/>
                  </a:cubicBezTo>
                  <a:cubicBezTo>
                    <a:pt x="75676" y="157841"/>
                    <a:pt x="101605" y="83229"/>
                    <a:pt x="152405" y="64708"/>
                  </a:cubicBezTo>
                  <a:cubicBezTo>
                    <a:pt x="203205" y="46187"/>
                    <a:pt x="321738" y="74233"/>
                    <a:pt x="355605" y="74233"/>
                  </a:cubicBezTo>
                  <a:cubicBezTo>
                    <a:pt x="389472" y="74233"/>
                    <a:pt x="305863" y="44600"/>
                    <a:pt x="355605" y="64708"/>
                  </a:cubicBezTo>
                  <a:cubicBezTo>
                    <a:pt x="405347" y="84816"/>
                    <a:pt x="616484" y="180066"/>
                    <a:pt x="654055" y="194883"/>
                  </a:cubicBezTo>
                  <a:cubicBezTo>
                    <a:pt x="691626" y="209700"/>
                    <a:pt x="581030" y="153608"/>
                    <a:pt x="581030" y="153608"/>
                  </a:cubicBezTo>
                  <a:cubicBezTo>
                    <a:pt x="520705" y="121329"/>
                    <a:pt x="324384" y="13379"/>
                    <a:pt x="292105" y="1208"/>
                  </a:cubicBezTo>
                  <a:cubicBezTo>
                    <a:pt x="259826" y="-10963"/>
                    <a:pt x="402701" y="72646"/>
                    <a:pt x="387355" y="80583"/>
                  </a:cubicBezTo>
                  <a:cubicBezTo>
                    <a:pt x="372009" y="88520"/>
                    <a:pt x="245538" y="41954"/>
                    <a:pt x="200030" y="48833"/>
                  </a:cubicBezTo>
                  <a:cubicBezTo>
                    <a:pt x="154522" y="55712"/>
                    <a:pt x="124888" y="128208"/>
                    <a:pt x="114305" y="121858"/>
                  </a:cubicBezTo>
                  <a:cubicBezTo>
                    <a:pt x="103722" y="115508"/>
                    <a:pt x="152934" y="-5142"/>
                    <a:pt x="136530" y="10733"/>
                  </a:cubicBezTo>
                  <a:cubicBezTo>
                    <a:pt x="120126" y="26608"/>
                    <a:pt x="17467" y="200704"/>
                    <a:pt x="3180" y="229808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71" name="フリーフォーム 1170">
              <a:extLst>
                <a:ext uri="{FF2B5EF4-FFF2-40B4-BE49-F238E27FC236}">
                  <a16:creationId xmlns:a16="http://schemas.microsoft.com/office/drawing/2014/main" id="{40825030-0424-0D07-07B8-D23F877254DE}"/>
                </a:ext>
              </a:extLst>
            </p:cNvPr>
            <p:cNvSpPr/>
            <p:nvPr/>
          </p:nvSpPr>
          <p:spPr>
            <a:xfrm>
              <a:off x="5657793" y="295636"/>
              <a:ext cx="887081" cy="442591"/>
            </a:xfrm>
            <a:custGeom>
              <a:avLst/>
              <a:gdLst>
                <a:gd name="connsiteX0" fmla="*/ 12757 w 887081"/>
                <a:gd name="connsiteY0" fmla="*/ 202839 h 442591"/>
                <a:gd name="connsiteX1" fmla="*/ 419157 w 887081"/>
                <a:gd name="connsiteY1" fmla="*/ 145689 h 442591"/>
                <a:gd name="connsiteX2" fmla="*/ 593782 w 887081"/>
                <a:gd name="connsiteY2" fmla="*/ 263164 h 442591"/>
                <a:gd name="connsiteX3" fmla="*/ 587432 w 887081"/>
                <a:gd name="connsiteY3" fmla="*/ 171089 h 442591"/>
                <a:gd name="connsiteX4" fmla="*/ 879532 w 887081"/>
                <a:gd name="connsiteY4" fmla="*/ 437789 h 442591"/>
                <a:gd name="connsiteX5" fmla="*/ 771582 w 887081"/>
                <a:gd name="connsiteY5" fmla="*/ 317139 h 442591"/>
                <a:gd name="connsiteX6" fmla="*/ 457257 w 887081"/>
                <a:gd name="connsiteY6" fmla="*/ 2814 h 442591"/>
                <a:gd name="connsiteX7" fmla="*/ 587432 w 887081"/>
                <a:gd name="connsiteY7" fmla="*/ 164739 h 442591"/>
                <a:gd name="connsiteX8" fmla="*/ 552507 w 887081"/>
                <a:gd name="connsiteY8" fmla="*/ 202839 h 442591"/>
                <a:gd name="connsiteX9" fmla="*/ 438207 w 887081"/>
                <a:gd name="connsiteY9" fmla="*/ 120289 h 442591"/>
                <a:gd name="connsiteX10" fmla="*/ 266757 w 887081"/>
                <a:gd name="connsiteY10" fmla="*/ 129814 h 442591"/>
                <a:gd name="connsiteX11" fmla="*/ 381057 w 887081"/>
                <a:gd name="connsiteY11" fmla="*/ 82189 h 442591"/>
                <a:gd name="connsiteX12" fmla="*/ 130232 w 887081"/>
                <a:gd name="connsiteY12" fmla="*/ 164739 h 442591"/>
                <a:gd name="connsiteX13" fmla="*/ 12757 w 887081"/>
                <a:gd name="connsiteY13" fmla="*/ 202839 h 442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87081" h="442591">
                  <a:moveTo>
                    <a:pt x="12757" y="202839"/>
                  </a:moveTo>
                  <a:cubicBezTo>
                    <a:pt x="60911" y="199664"/>
                    <a:pt x="322319" y="135635"/>
                    <a:pt x="419157" y="145689"/>
                  </a:cubicBezTo>
                  <a:cubicBezTo>
                    <a:pt x="515995" y="155743"/>
                    <a:pt x="565736" y="258931"/>
                    <a:pt x="593782" y="263164"/>
                  </a:cubicBezTo>
                  <a:cubicBezTo>
                    <a:pt x="621828" y="267397"/>
                    <a:pt x="539807" y="141985"/>
                    <a:pt x="587432" y="171089"/>
                  </a:cubicBezTo>
                  <a:cubicBezTo>
                    <a:pt x="635057" y="200193"/>
                    <a:pt x="848840" y="413447"/>
                    <a:pt x="879532" y="437789"/>
                  </a:cubicBezTo>
                  <a:cubicBezTo>
                    <a:pt x="910224" y="462131"/>
                    <a:pt x="841961" y="389635"/>
                    <a:pt x="771582" y="317139"/>
                  </a:cubicBezTo>
                  <a:cubicBezTo>
                    <a:pt x="701203" y="244643"/>
                    <a:pt x="487949" y="28214"/>
                    <a:pt x="457257" y="2814"/>
                  </a:cubicBezTo>
                  <a:cubicBezTo>
                    <a:pt x="426565" y="-22586"/>
                    <a:pt x="571557" y="131402"/>
                    <a:pt x="587432" y="164739"/>
                  </a:cubicBezTo>
                  <a:cubicBezTo>
                    <a:pt x="603307" y="198076"/>
                    <a:pt x="577378" y="210247"/>
                    <a:pt x="552507" y="202839"/>
                  </a:cubicBezTo>
                  <a:cubicBezTo>
                    <a:pt x="527636" y="195431"/>
                    <a:pt x="485832" y="132460"/>
                    <a:pt x="438207" y="120289"/>
                  </a:cubicBezTo>
                  <a:cubicBezTo>
                    <a:pt x="390582" y="108118"/>
                    <a:pt x="276282" y="136164"/>
                    <a:pt x="266757" y="129814"/>
                  </a:cubicBezTo>
                  <a:cubicBezTo>
                    <a:pt x="257232" y="123464"/>
                    <a:pt x="403811" y="76368"/>
                    <a:pt x="381057" y="82189"/>
                  </a:cubicBezTo>
                  <a:cubicBezTo>
                    <a:pt x="358303" y="88010"/>
                    <a:pt x="196907" y="141985"/>
                    <a:pt x="130232" y="164739"/>
                  </a:cubicBezTo>
                  <a:cubicBezTo>
                    <a:pt x="63557" y="187493"/>
                    <a:pt x="-35397" y="206014"/>
                    <a:pt x="12757" y="202839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72" name="フリーフォーム 1171">
              <a:extLst>
                <a:ext uri="{FF2B5EF4-FFF2-40B4-BE49-F238E27FC236}">
                  <a16:creationId xmlns:a16="http://schemas.microsoft.com/office/drawing/2014/main" id="{5C36DDF6-84EE-D31A-C231-E9132BC0F916}"/>
                </a:ext>
              </a:extLst>
            </p:cNvPr>
            <p:cNvSpPr/>
            <p:nvPr/>
          </p:nvSpPr>
          <p:spPr>
            <a:xfrm>
              <a:off x="5665571" y="669733"/>
              <a:ext cx="1048730" cy="587567"/>
            </a:xfrm>
            <a:custGeom>
              <a:avLst/>
              <a:gdLst>
                <a:gd name="connsiteX0" fmla="*/ 1804 w 1048730"/>
                <a:gd name="connsiteY0" fmla="*/ 44642 h 587567"/>
                <a:gd name="connsiteX1" fmla="*/ 630454 w 1048730"/>
                <a:gd name="connsiteY1" fmla="*/ 76392 h 587567"/>
                <a:gd name="connsiteX2" fmla="*/ 808254 w 1048730"/>
                <a:gd name="connsiteY2" fmla="*/ 225617 h 587567"/>
                <a:gd name="connsiteX3" fmla="*/ 820954 w 1048730"/>
                <a:gd name="connsiteY3" fmla="*/ 162117 h 587567"/>
                <a:gd name="connsiteX4" fmla="*/ 998754 w 1048730"/>
                <a:gd name="connsiteY4" fmla="*/ 378017 h 587567"/>
                <a:gd name="connsiteX5" fmla="*/ 922554 w 1048730"/>
                <a:gd name="connsiteY5" fmla="*/ 222442 h 587567"/>
                <a:gd name="connsiteX6" fmla="*/ 1040029 w 1048730"/>
                <a:gd name="connsiteY6" fmla="*/ 428817 h 587567"/>
                <a:gd name="connsiteX7" fmla="*/ 1040029 w 1048730"/>
                <a:gd name="connsiteY7" fmla="*/ 587567 h 587567"/>
                <a:gd name="connsiteX8" fmla="*/ 1040029 w 1048730"/>
                <a:gd name="connsiteY8" fmla="*/ 428817 h 587567"/>
                <a:gd name="connsiteX9" fmla="*/ 979704 w 1048730"/>
                <a:gd name="connsiteY9" fmla="*/ 308167 h 587567"/>
                <a:gd name="connsiteX10" fmla="*/ 827304 w 1048730"/>
                <a:gd name="connsiteY10" fmla="*/ 192 h 587567"/>
                <a:gd name="connsiteX11" fmla="*/ 941604 w 1048730"/>
                <a:gd name="connsiteY11" fmla="*/ 260542 h 587567"/>
                <a:gd name="connsiteX12" fmla="*/ 811429 w 1048730"/>
                <a:gd name="connsiteY12" fmla="*/ 168467 h 587567"/>
                <a:gd name="connsiteX13" fmla="*/ 659029 w 1048730"/>
                <a:gd name="connsiteY13" fmla="*/ 31942 h 587567"/>
                <a:gd name="connsiteX14" fmla="*/ 722529 w 1048730"/>
                <a:gd name="connsiteY14" fmla="*/ 79567 h 587567"/>
                <a:gd name="connsiteX15" fmla="*/ 459004 w 1048730"/>
                <a:gd name="connsiteY15" fmla="*/ 38292 h 587567"/>
                <a:gd name="connsiteX16" fmla="*/ 681254 w 1048730"/>
                <a:gd name="connsiteY16" fmla="*/ 31942 h 587567"/>
                <a:gd name="connsiteX17" fmla="*/ 262154 w 1048730"/>
                <a:gd name="connsiteY17" fmla="*/ 28767 h 587567"/>
                <a:gd name="connsiteX18" fmla="*/ 433604 w 1048730"/>
                <a:gd name="connsiteY18" fmla="*/ 192 h 587567"/>
                <a:gd name="connsiteX19" fmla="*/ 1804 w 1048730"/>
                <a:gd name="connsiteY19" fmla="*/ 44642 h 5875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048730" h="587567">
                  <a:moveTo>
                    <a:pt x="1804" y="44642"/>
                  </a:moveTo>
                  <a:cubicBezTo>
                    <a:pt x="34612" y="57342"/>
                    <a:pt x="496046" y="46230"/>
                    <a:pt x="630454" y="76392"/>
                  </a:cubicBezTo>
                  <a:cubicBezTo>
                    <a:pt x="764862" y="106554"/>
                    <a:pt x="776504" y="211330"/>
                    <a:pt x="808254" y="225617"/>
                  </a:cubicBezTo>
                  <a:cubicBezTo>
                    <a:pt x="840004" y="239905"/>
                    <a:pt x="789204" y="136717"/>
                    <a:pt x="820954" y="162117"/>
                  </a:cubicBezTo>
                  <a:cubicBezTo>
                    <a:pt x="852704" y="187517"/>
                    <a:pt x="981821" y="367963"/>
                    <a:pt x="998754" y="378017"/>
                  </a:cubicBezTo>
                  <a:cubicBezTo>
                    <a:pt x="1015687" y="388071"/>
                    <a:pt x="915675" y="213975"/>
                    <a:pt x="922554" y="222442"/>
                  </a:cubicBezTo>
                  <a:cubicBezTo>
                    <a:pt x="929433" y="230909"/>
                    <a:pt x="1020450" y="367963"/>
                    <a:pt x="1040029" y="428817"/>
                  </a:cubicBezTo>
                  <a:cubicBezTo>
                    <a:pt x="1059608" y="489671"/>
                    <a:pt x="1040029" y="587567"/>
                    <a:pt x="1040029" y="587567"/>
                  </a:cubicBezTo>
                  <a:cubicBezTo>
                    <a:pt x="1040029" y="587567"/>
                    <a:pt x="1050083" y="475384"/>
                    <a:pt x="1040029" y="428817"/>
                  </a:cubicBezTo>
                  <a:cubicBezTo>
                    <a:pt x="1029975" y="382250"/>
                    <a:pt x="979704" y="308167"/>
                    <a:pt x="979704" y="308167"/>
                  </a:cubicBezTo>
                  <a:cubicBezTo>
                    <a:pt x="944250" y="236730"/>
                    <a:pt x="833654" y="8129"/>
                    <a:pt x="827304" y="192"/>
                  </a:cubicBezTo>
                  <a:cubicBezTo>
                    <a:pt x="820954" y="-7745"/>
                    <a:pt x="944250" y="232496"/>
                    <a:pt x="941604" y="260542"/>
                  </a:cubicBezTo>
                  <a:cubicBezTo>
                    <a:pt x="938958" y="288588"/>
                    <a:pt x="858525" y="206567"/>
                    <a:pt x="811429" y="168467"/>
                  </a:cubicBezTo>
                  <a:cubicBezTo>
                    <a:pt x="764333" y="130367"/>
                    <a:pt x="673846" y="46759"/>
                    <a:pt x="659029" y="31942"/>
                  </a:cubicBezTo>
                  <a:cubicBezTo>
                    <a:pt x="644212" y="17125"/>
                    <a:pt x="755866" y="78509"/>
                    <a:pt x="722529" y="79567"/>
                  </a:cubicBezTo>
                  <a:cubicBezTo>
                    <a:pt x="689192" y="80625"/>
                    <a:pt x="465883" y="46230"/>
                    <a:pt x="459004" y="38292"/>
                  </a:cubicBezTo>
                  <a:cubicBezTo>
                    <a:pt x="452125" y="30354"/>
                    <a:pt x="714062" y="33529"/>
                    <a:pt x="681254" y="31942"/>
                  </a:cubicBezTo>
                  <a:cubicBezTo>
                    <a:pt x="648446" y="30354"/>
                    <a:pt x="303429" y="34059"/>
                    <a:pt x="262154" y="28767"/>
                  </a:cubicBezTo>
                  <a:cubicBezTo>
                    <a:pt x="220879" y="23475"/>
                    <a:pt x="473291" y="-337"/>
                    <a:pt x="433604" y="192"/>
                  </a:cubicBezTo>
                  <a:cubicBezTo>
                    <a:pt x="393917" y="721"/>
                    <a:pt x="-31004" y="31942"/>
                    <a:pt x="1804" y="44642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73" name="フリーフォーム 1172">
              <a:extLst>
                <a:ext uri="{FF2B5EF4-FFF2-40B4-BE49-F238E27FC236}">
                  <a16:creationId xmlns:a16="http://schemas.microsoft.com/office/drawing/2014/main" id="{AC00CBA3-B123-E1BC-1A2B-3DE57B1A6DAC}"/>
                </a:ext>
              </a:extLst>
            </p:cNvPr>
            <p:cNvSpPr/>
            <p:nvPr/>
          </p:nvSpPr>
          <p:spPr>
            <a:xfrm>
              <a:off x="5736134" y="895113"/>
              <a:ext cx="1024987" cy="927184"/>
            </a:xfrm>
            <a:custGeom>
              <a:avLst/>
              <a:gdLst>
                <a:gd name="connsiteX0" fmla="*/ 4266 w 1024987"/>
                <a:gd name="connsiteY0" fmla="*/ 38337 h 927184"/>
                <a:gd name="connsiteX1" fmla="*/ 477341 w 1024987"/>
                <a:gd name="connsiteY1" fmla="*/ 108187 h 927184"/>
                <a:gd name="connsiteX2" fmla="*/ 702766 w 1024987"/>
                <a:gd name="connsiteY2" fmla="*/ 384412 h 927184"/>
                <a:gd name="connsiteX3" fmla="*/ 759916 w 1024987"/>
                <a:gd name="connsiteY3" fmla="*/ 343137 h 927184"/>
                <a:gd name="connsiteX4" fmla="*/ 918666 w 1024987"/>
                <a:gd name="connsiteY4" fmla="*/ 508237 h 927184"/>
                <a:gd name="connsiteX5" fmla="*/ 944066 w 1024987"/>
                <a:gd name="connsiteY5" fmla="*/ 571737 h 927184"/>
                <a:gd name="connsiteX6" fmla="*/ 982166 w 1024987"/>
                <a:gd name="connsiteY6" fmla="*/ 482837 h 927184"/>
                <a:gd name="connsiteX7" fmla="*/ 994866 w 1024987"/>
                <a:gd name="connsiteY7" fmla="*/ 562212 h 927184"/>
                <a:gd name="connsiteX8" fmla="*/ 1001216 w 1024987"/>
                <a:gd name="connsiteY8" fmla="*/ 644762 h 927184"/>
                <a:gd name="connsiteX9" fmla="*/ 978991 w 1024987"/>
                <a:gd name="connsiteY9" fmla="*/ 778112 h 927184"/>
                <a:gd name="connsiteX10" fmla="*/ 937716 w 1024987"/>
                <a:gd name="connsiteY10" fmla="*/ 924162 h 927184"/>
                <a:gd name="connsiteX11" fmla="*/ 1023441 w 1024987"/>
                <a:gd name="connsiteY11" fmla="*/ 635237 h 927184"/>
                <a:gd name="connsiteX12" fmla="*/ 994866 w 1024987"/>
                <a:gd name="connsiteY12" fmla="*/ 282812 h 927184"/>
                <a:gd name="connsiteX13" fmla="*/ 1020266 w 1024987"/>
                <a:gd name="connsiteY13" fmla="*/ 593962 h 927184"/>
                <a:gd name="connsiteX14" fmla="*/ 912316 w 1024987"/>
                <a:gd name="connsiteY14" fmla="*/ 479662 h 927184"/>
                <a:gd name="connsiteX15" fmla="*/ 607516 w 1024987"/>
                <a:gd name="connsiteY15" fmla="*/ 171687 h 927184"/>
                <a:gd name="connsiteX16" fmla="*/ 696416 w 1024987"/>
                <a:gd name="connsiteY16" fmla="*/ 339962 h 927184"/>
                <a:gd name="connsiteX17" fmla="*/ 575766 w 1024987"/>
                <a:gd name="connsiteY17" fmla="*/ 149462 h 927184"/>
                <a:gd name="connsiteX18" fmla="*/ 629741 w 1024987"/>
                <a:gd name="connsiteY18" fmla="*/ 168512 h 927184"/>
                <a:gd name="connsiteX19" fmla="*/ 267791 w 1024987"/>
                <a:gd name="connsiteY19" fmla="*/ 3412 h 927184"/>
                <a:gd name="connsiteX20" fmla="*/ 394791 w 1024987"/>
                <a:gd name="connsiteY20" fmla="*/ 57387 h 927184"/>
                <a:gd name="connsiteX21" fmla="*/ 251916 w 1024987"/>
                <a:gd name="connsiteY21" fmla="*/ 63737 h 927184"/>
                <a:gd name="connsiteX22" fmla="*/ 4266 w 1024987"/>
                <a:gd name="connsiteY22" fmla="*/ 38337 h 9271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024987" h="927184">
                  <a:moveTo>
                    <a:pt x="4266" y="38337"/>
                  </a:moveTo>
                  <a:cubicBezTo>
                    <a:pt x="41837" y="45745"/>
                    <a:pt x="360924" y="50508"/>
                    <a:pt x="477341" y="108187"/>
                  </a:cubicBezTo>
                  <a:cubicBezTo>
                    <a:pt x="593758" y="165866"/>
                    <a:pt x="655670" y="345254"/>
                    <a:pt x="702766" y="384412"/>
                  </a:cubicBezTo>
                  <a:cubicBezTo>
                    <a:pt x="749862" y="423570"/>
                    <a:pt x="723933" y="322500"/>
                    <a:pt x="759916" y="343137"/>
                  </a:cubicBezTo>
                  <a:cubicBezTo>
                    <a:pt x="795899" y="363774"/>
                    <a:pt x="887974" y="470137"/>
                    <a:pt x="918666" y="508237"/>
                  </a:cubicBezTo>
                  <a:cubicBezTo>
                    <a:pt x="949358" y="546337"/>
                    <a:pt x="933483" y="575970"/>
                    <a:pt x="944066" y="571737"/>
                  </a:cubicBezTo>
                  <a:cubicBezTo>
                    <a:pt x="954649" y="567504"/>
                    <a:pt x="973699" y="484424"/>
                    <a:pt x="982166" y="482837"/>
                  </a:cubicBezTo>
                  <a:cubicBezTo>
                    <a:pt x="990633" y="481250"/>
                    <a:pt x="991691" y="535224"/>
                    <a:pt x="994866" y="562212"/>
                  </a:cubicBezTo>
                  <a:cubicBezTo>
                    <a:pt x="998041" y="589200"/>
                    <a:pt x="1003862" y="608779"/>
                    <a:pt x="1001216" y="644762"/>
                  </a:cubicBezTo>
                  <a:cubicBezTo>
                    <a:pt x="998570" y="680745"/>
                    <a:pt x="989574" y="731545"/>
                    <a:pt x="978991" y="778112"/>
                  </a:cubicBezTo>
                  <a:cubicBezTo>
                    <a:pt x="968408" y="824679"/>
                    <a:pt x="930308" y="947975"/>
                    <a:pt x="937716" y="924162"/>
                  </a:cubicBezTo>
                  <a:cubicBezTo>
                    <a:pt x="945124" y="900350"/>
                    <a:pt x="1013916" y="742129"/>
                    <a:pt x="1023441" y="635237"/>
                  </a:cubicBezTo>
                  <a:cubicBezTo>
                    <a:pt x="1032966" y="528345"/>
                    <a:pt x="995395" y="289691"/>
                    <a:pt x="994866" y="282812"/>
                  </a:cubicBezTo>
                  <a:cubicBezTo>
                    <a:pt x="994337" y="275933"/>
                    <a:pt x="1034024" y="561154"/>
                    <a:pt x="1020266" y="593962"/>
                  </a:cubicBezTo>
                  <a:cubicBezTo>
                    <a:pt x="1006508" y="626770"/>
                    <a:pt x="981108" y="550041"/>
                    <a:pt x="912316" y="479662"/>
                  </a:cubicBezTo>
                  <a:cubicBezTo>
                    <a:pt x="843524" y="409283"/>
                    <a:pt x="643499" y="194970"/>
                    <a:pt x="607516" y="171687"/>
                  </a:cubicBezTo>
                  <a:cubicBezTo>
                    <a:pt x="571533" y="148404"/>
                    <a:pt x="701708" y="343666"/>
                    <a:pt x="696416" y="339962"/>
                  </a:cubicBezTo>
                  <a:cubicBezTo>
                    <a:pt x="691124" y="336258"/>
                    <a:pt x="586878" y="178037"/>
                    <a:pt x="575766" y="149462"/>
                  </a:cubicBezTo>
                  <a:cubicBezTo>
                    <a:pt x="564654" y="120887"/>
                    <a:pt x="681070" y="192854"/>
                    <a:pt x="629741" y="168512"/>
                  </a:cubicBezTo>
                  <a:cubicBezTo>
                    <a:pt x="578412" y="144170"/>
                    <a:pt x="306949" y="21933"/>
                    <a:pt x="267791" y="3412"/>
                  </a:cubicBezTo>
                  <a:cubicBezTo>
                    <a:pt x="228633" y="-15109"/>
                    <a:pt x="397437" y="47333"/>
                    <a:pt x="394791" y="57387"/>
                  </a:cubicBezTo>
                  <a:cubicBezTo>
                    <a:pt x="392145" y="67441"/>
                    <a:pt x="315945" y="66912"/>
                    <a:pt x="251916" y="63737"/>
                  </a:cubicBezTo>
                  <a:cubicBezTo>
                    <a:pt x="187887" y="60562"/>
                    <a:pt x="-33305" y="30929"/>
                    <a:pt x="4266" y="3833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74" name="フリーフォーム 1173">
              <a:extLst>
                <a:ext uri="{FF2B5EF4-FFF2-40B4-BE49-F238E27FC236}">
                  <a16:creationId xmlns:a16="http://schemas.microsoft.com/office/drawing/2014/main" id="{2112C9B6-110E-6D57-6A5A-D641E0171BE2}"/>
                </a:ext>
              </a:extLst>
            </p:cNvPr>
            <p:cNvSpPr/>
            <p:nvPr/>
          </p:nvSpPr>
          <p:spPr>
            <a:xfrm>
              <a:off x="5451312" y="1145648"/>
              <a:ext cx="1310451" cy="966118"/>
            </a:xfrm>
            <a:custGeom>
              <a:avLst/>
              <a:gdLst>
                <a:gd name="connsiteX0" fmla="*/ 336713 w 1310451"/>
                <a:gd name="connsiteY0" fmla="*/ 57677 h 966118"/>
                <a:gd name="connsiteX1" fmla="*/ 908213 w 1310451"/>
                <a:gd name="connsiteY1" fmla="*/ 302152 h 966118"/>
                <a:gd name="connsiteX2" fmla="*/ 1098713 w 1310451"/>
                <a:gd name="connsiteY2" fmla="*/ 591077 h 966118"/>
                <a:gd name="connsiteX3" fmla="*/ 1108238 w 1310451"/>
                <a:gd name="connsiteY3" fmla="*/ 524402 h 966118"/>
                <a:gd name="connsiteX4" fmla="*/ 1298738 w 1310451"/>
                <a:gd name="connsiteY4" fmla="*/ 940327 h 966118"/>
                <a:gd name="connsiteX5" fmla="*/ 1282863 w 1310451"/>
                <a:gd name="connsiteY5" fmla="*/ 908577 h 966118"/>
                <a:gd name="connsiteX6" fmla="*/ 1225713 w 1310451"/>
                <a:gd name="connsiteY6" fmla="*/ 800627 h 966118"/>
                <a:gd name="connsiteX7" fmla="*/ 1130463 w 1310451"/>
                <a:gd name="connsiteY7" fmla="*/ 635527 h 966118"/>
                <a:gd name="connsiteX8" fmla="*/ 1130463 w 1310451"/>
                <a:gd name="connsiteY8" fmla="*/ 635527 h 966118"/>
                <a:gd name="connsiteX9" fmla="*/ 1073313 w 1310451"/>
                <a:gd name="connsiteY9" fmla="*/ 499002 h 966118"/>
                <a:gd name="connsiteX10" fmla="*/ 847888 w 1310451"/>
                <a:gd name="connsiteY10" fmla="*/ 206902 h 966118"/>
                <a:gd name="connsiteX11" fmla="*/ 895513 w 1310451"/>
                <a:gd name="connsiteY11" fmla="*/ 264052 h 966118"/>
                <a:gd name="connsiteX12" fmla="*/ 558963 w 1310451"/>
                <a:gd name="connsiteY12" fmla="*/ 111652 h 966118"/>
                <a:gd name="connsiteX13" fmla="*/ 717713 w 1310451"/>
                <a:gd name="connsiteY13" fmla="*/ 178327 h 966118"/>
                <a:gd name="connsiteX14" fmla="*/ 89063 w 1310451"/>
                <a:gd name="connsiteY14" fmla="*/ 16402 h 966118"/>
                <a:gd name="connsiteX15" fmla="*/ 149388 w 1310451"/>
                <a:gd name="connsiteY15" fmla="*/ 3702 h 966118"/>
                <a:gd name="connsiteX16" fmla="*/ 163 w 1310451"/>
                <a:gd name="connsiteY16" fmla="*/ 527 h 966118"/>
                <a:gd name="connsiteX17" fmla="*/ 123988 w 1310451"/>
                <a:gd name="connsiteY17" fmla="*/ 6877 h 966118"/>
                <a:gd name="connsiteX18" fmla="*/ 336713 w 1310451"/>
                <a:gd name="connsiteY18" fmla="*/ 57677 h 966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310451" h="966118">
                  <a:moveTo>
                    <a:pt x="336713" y="57677"/>
                  </a:moveTo>
                  <a:cubicBezTo>
                    <a:pt x="467417" y="106890"/>
                    <a:pt x="781213" y="213252"/>
                    <a:pt x="908213" y="302152"/>
                  </a:cubicBezTo>
                  <a:cubicBezTo>
                    <a:pt x="1035213" y="391052"/>
                    <a:pt x="1065376" y="554035"/>
                    <a:pt x="1098713" y="591077"/>
                  </a:cubicBezTo>
                  <a:cubicBezTo>
                    <a:pt x="1132050" y="628119"/>
                    <a:pt x="1074901" y="466194"/>
                    <a:pt x="1108238" y="524402"/>
                  </a:cubicBezTo>
                  <a:cubicBezTo>
                    <a:pt x="1141576" y="582610"/>
                    <a:pt x="1269634" y="876298"/>
                    <a:pt x="1298738" y="940327"/>
                  </a:cubicBezTo>
                  <a:cubicBezTo>
                    <a:pt x="1327842" y="1004356"/>
                    <a:pt x="1295034" y="931860"/>
                    <a:pt x="1282863" y="908577"/>
                  </a:cubicBezTo>
                  <a:cubicBezTo>
                    <a:pt x="1270692" y="885294"/>
                    <a:pt x="1251113" y="846135"/>
                    <a:pt x="1225713" y="800627"/>
                  </a:cubicBezTo>
                  <a:cubicBezTo>
                    <a:pt x="1200313" y="755119"/>
                    <a:pt x="1130463" y="635527"/>
                    <a:pt x="1130463" y="635527"/>
                  </a:cubicBezTo>
                  <a:lnTo>
                    <a:pt x="1130463" y="635527"/>
                  </a:lnTo>
                  <a:cubicBezTo>
                    <a:pt x="1120938" y="612773"/>
                    <a:pt x="1120409" y="570439"/>
                    <a:pt x="1073313" y="499002"/>
                  </a:cubicBezTo>
                  <a:cubicBezTo>
                    <a:pt x="1026217" y="427565"/>
                    <a:pt x="877521" y="246060"/>
                    <a:pt x="847888" y="206902"/>
                  </a:cubicBezTo>
                  <a:cubicBezTo>
                    <a:pt x="818255" y="167744"/>
                    <a:pt x="943667" y="279927"/>
                    <a:pt x="895513" y="264052"/>
                  </a:cubicBezTo>
                  <a:cubicBezTo>
                    <a:pt x="847359" y="248177"/>
                    <a:pt x="588596" y="125940"/>
                    <a:pt x="558963" y="111652"/>
                  </a:cubicBezTo>
                  <a:cubicBezTo>
                    <a:pt x="529330" y="97364"/>
                    <a:pt x="796029" y="194202"/>
                    <a:pt x="717713" y="178327"/>
                  </a:cubicBezTo>
                  <a:cubicBezTo>
                    <a:pt x="639397" y="162452"/>
                    <a:pt x="183784" y="45506"/>
                    <a:pt x="89063" y="16402"/>
                  </a:cubicBezTo>
                  <a:cubicBezTo>
                    <a:pt x="-5658" y="-12702"/>
                    <a:pt x="164205" y="6348"/>
                    <a:pt x="149388" y="3702"/>
                  </a:cubicBezTo>
                  <a:cubicBezTo>
                    <a:pt x="134571" y="1056"/>
                    <a:pt x="4396" y="-2"/>
                    <a:pt x="163" y="527"/>
                  </a:cubicBezTo>
                  <a:cubicBezTo>
                    <a:pt x="-4070" y="1056"/>
                    <a:pt x="74776" y="1056"/>
                    <a:pt x="123988" y="6877"/>
                  </a:cubicBezTo>
                  <a:cubicBezTo>
                    <a:pt x="173200" y="12698"/>
                    <a:pt x="206009" y="8464"/>
                    <a:pt x="336713" y="5767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75" name="フリーフォーム 1174">
              <a:extLst>
                <a:ext uri="{FF2B5EF4-FFF2-40B4-BE49-F238E27FC236}">
                  <a16:creationId xmlns:a16="http://schemas.microsoft.com/office/drawing/2014/main" id="{3F34CDF4-E1F3-836D-ED95-2031011BD506}"/>
                </a:ext>
              </a:extLst>
            </p:cNvPr>
            <p:cNvSpPr/>
            <p:nvPr/>
          </p:nvSpPr>
          <p:spPr>
            <a:xfrm>
              <a:off x="6546068" y="2053678"/>
              <a:ext cx="162815" cy="610358"/>
            </a:xfrm>
            <a:custGeom>
              <a:avLst/>
              <a:gdLst>
                <a:gd name="connsiteX0" fmla="*/ 162707 w 162815"/>
                <a:gd name="connsiteY0" fmla="*/ 547 h 610358"/>
                <a:gd name="connsiteX1" fmla="*/ 105557 w 162815"/>
                <a:gd name="connsiteY1" fmla="*/ 238672 h 610358"/>
                <a:gd name="connsiteX2" fmla="*/ 83332 w 162815"/>
                <a:gd name="connsiteY2" fmla="*/ 508547 h 610358"/>
                <a:gd name="connsiteX3" fmla="*/ 86507 w 162815"/>
                <a:gd name="connsiteY3" fmla="*/ 368847 h 610358"/>
                <a:gd name="connsiteX4" fmla="*/ 32532 w 162815"/>
                <a:gd name="connsiteY4" fmla="*/ 527597 h 610358"/>
                <a:gd name="connsiteX5" fmla="*/ 782 w 162815"/>
                <a:gd name="connsiteY5" fmla="*/ 606972 h 610358"/>
                <a:gd name="connsiteX6" fmla="*/ 64282 w 162815"/>
                <a:gd name="connsiteY6" fmla="*/ 419647 h 610358"/>
                <a:gd name="connsiteX7" fmla="*/ 96032 w 162815"/>
                <a:gd name="connsiteY7" fmla="*/ 267247 h 610358"/>
                <a:gd name="connsiteX8" fmla="*/ 51582 w 162815"/>
                <a:gd name="connsiteY8" fmla="*/ 60872 h 610358"/>
                <a:gd name="connsiteX9" fmla="*/ 89682 w 162815"/>
                <a:gd name="connsiteY9" fmla="*/ 168822 h 610358"/>
                <a:gd name="connsiteX10" fmla="*/ 162707 w 162815"/>
                <a:gd name="connsiteY10" fmla="*/ 547 h 6103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2815" h="610358">
                  <a:moveTo>
                    <a:pt x="162707" y="547"/>
                  </a:moveTo>
                  <a:cubicBezTo>
                    <a:pt x="165353" y="12189"/>
                    <a:pt x="118786" y="154005"/>
                    <a:pt x="105557" y="238672"/>
                  </a:cubicBezTo>
                  <a:cubicBezTo>
                    <a:pt x="92328" y="323339"/>
                    <a:pt x="86507" y="486851"/>
                    <a:pt x="83332" y="508547"/>
                  </a:cubicBezTo>
                  <a:cubicBezTo>
                    <a:pt x="80157" y="530243"/>
                    <a:pt x="94974" y="365672"/>
                    <a:pt x="86507" y="368847"/>
                  </a:cubicBezTo>
                  <a:cubicBezTo>
                    <a:pt x="78040" y="372022"/>
                    <a:pt x="46819" y="487910"/>
                    <a:pt x="32532" y="527597"/>
                  </a:cubicBezTo>
                  <a:cubicBezTo>
                    <a:pt x="18245" y="567284"/>
                    <a:pt x="-4510" y="624964"/>
                    <a:pt x="782" y="606972"/>
                  </a:cubicBezTo>
                  <a:cubicBezTo>
                    <a:pt x="6074" y="588980"/>
                    <a:pt x="48407" y="476268"/>
                    <a:pt x="64282" y="419647"/>
                  </a:cubicBezTo>
                  <a:cubicBezTo>
                    <a:pt x="80157" y="363026"/>
                    <a:pt x="98149" y="327043"/>
                    <a:pt x="96032" y="267247"/>
                  </a:cubicBezTo>
                  <a:cubicBezTo>
                    <a:pt x="93915" y="207451"/>
                    <a:pt x="52640" y="77276"/>
                    <a:pt x="51582" y="60872"/>
                  </a:cubicBezTo>
                  <a:cubicBezTo>
                    <a:pt x="50524" y="44468"/>
                    <a:pt x="72749" y="170939"/>
                    <a:pt x="89682" y="168822"/>
                  </a:cubicBezTo>
                  <a:cubicBezTo>
                    <a:pt x="106615" y="166705"/>
                    <a:pt x="160061" y="-11095"/>
                    <a:pt x="162707" y="54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76" name="フリーフォーム 1175">
              <a:extLst>
                <a:ext uri="{FF2B5EF4-FFF2-40B4-BE49-F238E27FC236}">
                  <a16:creationId xmlns:a16="http://schemas.microsoft.com/office/drawing/2014/main" id="{12FF061C-DA3A-4A1B-574D-C3CA16CB7505}"/>
                </a:ext>
              </a:extLst>
            </p:cNvPr>
            <p:cNvSpPr/>
            <p:nvPr/>
          </p:nvSpPr>
          <p:spPr>
            <a:xfrm>
              <a:off x="6375398" y="1809462"/>
              <a:ext cx="168384" cy="724190"/>
            </a:xfrm>
            <a:custGeom>
              <a:avLst/>
              <a:gdLst>
                <a:gd name="connsiteX0" fmla="*/ 2 w 168384"/>
                <a:gd name="connsiteY0" fmla="*/ 288 h 724190"/>
                <a:gd name="connsiteX1" fmla="*/ 117477 w 168384"/>
                <a:gd name="connsiteY1" fmla="*/ 311438 h 724190"/>
                <a:gd name="connsiteX2" fmla="*/ 139702 w 168384"/>
                <a:gd name="connsiteY2" fmla="*/ 305088 h 724190"/>
                <a:gd name="connsiteX3" fmla="*/ 168277 w 168384"/>
                <a:gd name="connsiteY3" fmla="*/ 724188 h 724190"/>
                <a:gd name="connsiteX4" fmla="*/ 149227 w 168384"/>
                <a:gd name="connsiteY4" fmla="*/ 298738 h 724190"/>
                <a:gd name="connsiteX5" fmla="*/ 142877 w 168384"/>
                <a:gd name="connsiteY5" fmla="*/ 203488 h 724190"/>
                <a:gd name="connsiteX6" fmla="*/ 136527 w 168384"/>
                <a:gd name="connsiteY6" fmla="*/ 263813 h 724190"/>
                <a:gd name="connsiteX7" fmla="*/ 92077 w 168384"/>
                <a:gd name="connsiteY7" fmla="*/ 184438 h 724190"/>
                <a:gd name="connsiteX8" fmla="*/ 114302 w 168384"/>
                <a:gd name="connsiteY8" fmla="*/ 254288 h 724190"/>
                <a:gd name="connsiteX9" fmla="*/ 2 w 168384"/>
                <a:gd name="connsiteY9" fmla="*/ 288 h 724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8384" h="724190">
                  <a:moveTo>
                    <a:pt x="2" y="288"/>
                  </a:moveTo>
                  <a:cubicBezTo>
                    <a:pt x="531" y="9813"/>
                    <a:pt x="94194" y="260638"/>
                    <a:pt x="117477" y="311438"/>
                  </a:cubicBezTo>
                  <a:cubicBezTo>
                    <a:pt x="140760" y="362238"/>
                    <a:pt x="131235" y="236296"/>
                    <a:pt x="139702" y="305088"/>
                  </a:cubicBezTo>
                  <a:cubicBezTo>
                    <a:pt x="148169" y="373880"/>
                    <a:pt x="166689" y="725246"/>
                    <a:pt x="168277" y="724188"/>
                  </a:cubicBezTo>
                  <a:cubicBezTo>
                    <a:pt x="169865" y="723130"/>
                    <a:pt x="153460" y="385521"/>
                    <a:pt x="149227" y="298738"/>
                  </a:cubicBezTo>
                  <a:cubicBezTo>
                    <a:pt x="144994" y="211955"/>
                    <a:pt x="144994" y="209309"/>
                    <a:pt x="142877" y="203488"/>
                  </a:cubicBezTo>
                  <a:cubicBezTo>
                    <a:pt x="140760" y="197667"/>
                    <a:pt x="144994" y="266988"/>
                    <a:pt x="136527" y="263813"/>
                  </a:cubicBezTo>
                  <a:cubicBezTo>
                    <a:pt x="128060" y="260638"/>
                    <a:pt x="95781" y="186025"/>
                    <a:pt x="92077" y="184438"/>
                  </a:cubicBezTo>
                  <a:cubicBezTo>
                    <a:pt x="88373" y="182851"/>
                    <a:pt x="132294" y="288684"/>
                    <a:pt x="114302" y="254288"/>
                  </a:cubicBezTo>
                  <a:cubicBezTo>
                    <a:pt x="96310" y="219892"/>
                    <a:pt x="-527" y="-9237"/>
                    <a:pt x="2" y="288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77" name="フリーフォーム 1176">
              <a:extLst>
                <a:ext uri="{FF2B5EF4-FFF2-40B4-BE49-F238E27FC236}">
                  <a16:creationId xmlns:a16="http://schemas.microsoft.com/office/drawing/2014/main" id="{6B1494CC-0F88-ADF2-C8C7-1D34BE58390C}"/>
                </a:ext>
              </a:extLst>
            </p:cNvPr>
            <p:cNvSpPr/>
            <p:nvPr/>
          </p:nvSpPr>
          <p:spPr>
            <a:xfrm>
              <a:off x="6527800" y="2006547"/>
              <a:ext cx="134825" cy="647328"/>
            </a:xfrm>
            <a:custGeom>
              <a:avLst/>
              <a:gdLst>
                <a:gd name="connsiteX0" fmla="*/ 69850 w 134825"/>
                <a:gd name="connsiteY0" fmla="*/ 53 h 647328"/>
                <a:gd name="connsiteX1" fmla="*/ 47625 w 134825"/>
                <a:gd name="connsiteY1" fmla="*/ 136578 h 647328"/>
                <a:gd name="connsiteX2" fmla="*/ 133350 w 134825"/>
                <a:gd name="connsiteY2" fmla="*/ 203253 h 647328"/>
                <a:gd name="connsiteX3" fmla="*/ 98425 w 134825"/>
                <a:gd name="connsiteY3" fmla="*/ 174678 h 647328"/>
                <a:gd name="connsiteX4" fmla="*/ 53975 w 134825"/>
                <a:gd name="connsiteY4" fmla="*/ 225478 h 647328"/>
                <a:gd name="connsiteX5" fmla="*/ 107950 w 134825"/>
                <a:gd name="connsiteY5" fmla="*/ 247703 h 647328"/>
                <a:gd name="connsiteX6" fmla="*/ 44450 w 134825"/>
                <a:gd name="connsiteY6" fmla="*/ 238178 h 647328"/>
                <a:gd name="connsiteX7" fmla="*/ 63500 w 134825"/>
                <a:gd name="connsiteY7" fmla="*/ 288978 h 647328"/>
                <a:gd name="connsiteX8" fmla="*/ 19050 w 134825"/>
                <a:gd name="connsiteY8" fmla="*/ 384228 h 647328"/>
                <a:gd name="connsiteX9" fmla="*/ 130175 w 134825"/>
                <a:gd name="connsiteY9" fmla="*/ 638228 h 647328"/>
                <a:gd name="connsiteX10" fmla="*/ 95250 w 134825"/>
                <a:gd name="connsiteY10" fmla="*/ 568378 h 647328"/>
                <a:gd name="connsiteX11" fmla="*/ 0 w 134825"/>
                <a:gd name="connsiteY11" fmla="*/ 352478 h 647328"/>
                <a:gd name="connsiteX12" fmla="*/ 95250 w 134825"/>
                <a:gd name="connsiteY12" fmla="*/ 181028 h 647328"/>
                <a:gd name="connsiteX13" fmla="*/ 34925 w 134825"/>
                <a:gd name="connsiteY13" fmla="*/ 120703 h 647328"/>
                <a:gd name="connsiteX14" fmla="*/ 69850 w 134825"/>
                <a:gd name="connsiteY14" fmla="*/ 53 h 6473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4825" h="647328">
                  <a:moveTo>
                    <a:pt x="69850" y="53"/>
                  </a:moveTo>
                  <a:cubicBezTo>
                    <a:pt x="71967" y="2699"/>
                    <a:pt x="37042" y="102711"/>
                    <a:pt x="47625" y="136578"/>
                  </a:cubicBezTo>
                  <a:cubicBezTo>
                    <a:pt x="58208" y="170445"/>
                    <a:pt x="124883" y="196903"/>
                    <a:pt x="133350" y="203253"/>
                  </a:cubicBezTo>
                  <a:cubicBezTo>
                    <a:pt x="141817" y="209603"/>
                    <a:pt x="111654" y="170974"/>
                    <a:pt x="98425" y="174678"/>
                  </a:cubicBezTo>
                  <a:cubicBezTo>
                    <a:pt x="85196" y="178382"/>
                    <a:pt x="52388" y="213307"/>
                    <a:pt x="53975" y="225478"/>
                  </a:cubicBezTo>
                  <a:cubicBezTo>
                    <a:pt x="55562" y="237649"/>
                    <a:pt x="109538" y="245586"/>
                    <a:pt x="107950" y="247703"/>
                  </a:cubicBezTo>
                  <a:cubicBezTo>
                    <a:pt x="106362" y="249820"/>
                    <a:pt x="51858" y="231299"/>
                    <a:pt x="44450" y="238178"/>
                  </a:cubicBezTo>
                  <a:cubicBezTo>
                    <a:pt x="37042" y="245057"/>
                    <a:pt x="67733" y="264636"/>
                    <a:pt x="63500" y="288978"/>
                  </a:cubicBezTo>
                  <a:cubicBezTo>
                    <a:pt x="59267" y="313320"/>
                    <a:pt x="7937" y="326020"/>
                    <a:pt x="19050" y="384228"/>
                  </a:cubicBezTo>
                  <a:cubicBezTo>
                    <a:pt x="30162" y="442436"/>
                    <a:pt x="117475" y="607536"/>
                    <a:pt x="130175" y="638228"/>
                  </a:cubicBezTo>
                  <a:cubicBezTo>
                    <a:pt x="142875" y="668920"/>
                    <a:pt x="116946" y="616003"/>
                    <a:pt x="95250" y="568378"/>
                  </a:cubicBezTo>
                  <a:cubicBezTo>
                    <a:pt x="73554" y="520753"/>
                    <a:pt x="0" y="417036"/>
                    <a:pt x="0" y="352478"/>
                  </a:cubicBezTo>
                  <a:cubicBezTo>
                    <a:pt x="0" y="287920"/>
                    <a:pt x="89429" y="219657"/>
                    <a:pt x="95250" y="181028"/>
                  </a:cubicBezTo>
                  <a:cubicBezTo>
                    <a:pt x="101071" y="142399"/>
                    <a:pt x="38629" y="148220"/>
                    <a:pt x="34925" y="120703"/>
                  </a:cubicBezTo>
                  <a:cubicBezTo>
                    <a:pt x="31221" y="93186"/>
                    <a:pt x="67733" y="-2593"/>
                    <a:pt x="69850" y="53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79" name="フリーフォーム 1178">
              <a:extLst>
                <a:ext uri="{FF2B5EF4-FFF2-40B4-BE49-F238E27FC236}">
                  <a16:creationId xmlns:a16="http://schemas.microsoft.com/office/drawing/2014/main" id="{1E603FE7-E4F3-4B61-9FDF-8C51274C316A}"/>
                </a:ext>
              </a:extLst>
            </p:cNvPr>
            <p:cNvSpPr/>
            <p:nvPr/>
          </p:nvSpPr>
          <p:spPr>
            <a:xfrm>
              <a:off x="4679950" y="3098649"/>
              <a:ext cx="54337" cy="152905"/>
            </a:xfrm>
            <a:custGeom>
              <a:avLst/>
              <a:gdLst>
                <a:gd name="connsiteX0" fmla="*/ 0 w 54337"/>
                <a:gd name="connsiteY0" fmla="*/ 151 h 152905"/>
                <a:gd name="connsiteX1" fmla="*/ 47625 w 54337"/>
                <a:gd name="connsiteY1" fmla="*/ 104926 h 152905"/>
                <a:gd name="connsiteX2" fmla="*/ 53975 w 54337"/>
                <a:gd name="connsiteY2" fmla="*/ 152551 h 152905"/>
                <a:gd name="connsiteX3" fmla="*/ 47625 w 54337"/>
                <a:gd name="connsiteY3" fmla="*/ 82701 h 152905"/>
                <a:gd name="connsiteX4" fmla="*/ 0 w 54337"/>
                <a:gd name="connsiteY4" fmla="*/ 151 h 152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337" h="152905">
                  <a:moveTo>
                    <a:pt x="0" y="151"/>
                  </a:moveTo>
                  <a:cubicBezTo>
                    <a:pt x="0" y="3855"/>
                    <a:pt x="38629" y="79526"/>
                    <a:pt x="47625" y="104926"/>
                  </a:cubicBezTo>
                  <a:cubicBezTo>
                    <a:pt x="56621" y="130326"/>
                    <a:pt x="53975" y="156255"/>
                    <a:pt x="53975" y="152551"/>
                  </a:cubicBezTo>
                  <a:cubicBezTo>
                    <a:pt x="53975" y="148847"/>
                    <a:pt x="53975" y="103868"/>
                    <a:pt x="47625" y="82701"/>
                  </a:cubicBezTo>
                  <a:cubicBezTo>
                    <a:pt x="41275" y="61534"/>
                    <a:pt x="0" y="-3553"/>
                    <a:pt x="0" y="151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80" name="フリーフォーム 1179">
              <a:extLst>
                <a:ext uri="{FF2B5EF4-FFF2-40B4-BE49-F238E27FC236}">
                  <a16:creationId xmlns:a16="http://schemas.microsoft.com/office/drawing/2014/main" id="{EB17B320-677E-464D-FD7C-2126607C2B23}"/>
                </a:ext>
              </a:extLst>
            </p:cNvPr>
            <p:cNvSpPr/>
            <p:nvPr/>
          </p:nvSpPr>
          <p:spPr>
            <a:xfrm>
              <a:off x="4711678" y="2774773"/>
              <a:ext cx="19137" cy="293612"/>
            </a:xfrm>
            <a:custGeom>
              <a:avLst/>
              <a:gdLst>
                <a:gd name="connsiteX0" fmla="*/ 19072 w 19137"/>
                <a:gd name="connsiteY0" fmla="*/ 177 h 293612"/>
                <a:gd name="connsiteX1" fmla="*/ 6372 w 19137"/>
                <a:gd name="connsiteY1" fmla="*/ 289102 h 293612"/>
                <a:gd name="connsiteX2" fmla="*/ 9547 w 19137"/>
                <a:gd name="connsiteY2" fmla="*/ 181152 h 293612"/>
                <a:gd name="connsiteX3" fmla="*/ 22 w 19137"/>
                <a:gd name="connsiteY3" fmla="*/ 244652 h 293612"/>
                <a:gd name="connsiteX4" fmla="*/ 19072 w 19137"/>
                <a:gd name="connsiteY4" fmla="*/ 177 h 2936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137" h="293612">
                  <a:moveTo>
                    <a:pt x="19072" y="177"/>
                  </a:moveTo>
                  <a:cubicBezTo>
                    <a:pt x="20130" y="7585"/>
                    <a:pt x="7959" y="258940"/>
                    <a:pt x="6372" y="289102"/>
                  </a:cubicBezTo>
                  <a:cubicBezTo>
                    <a:pt x="4785" y="319264"/>
                    <a:pt x="10605" y="188560"/>
                    <a:pt x="9547" y="181152"/>
                  </a:cubicBezTo>
                  <a:cubicBezTo>
                    <a:pt x="8489" y="173744"/>
                    <a:pt x="-507" y="269523"/>
                    <a:pt x="22" y="244652"/>
                  </a:cubicBezTo>
                  <a:cubicBezTo>
                    <a:pt x="551" y="219781"/>
                    <a:pt x="18014" y="-7231"/>
                    <a:pt x="19072" y="17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81" name="フリーフォーム 1180">
              <a:extLst>
                <a:ext uri="{FF2B5EF4-FFF2-40B4-BE49-F238E27FC236}">
                  <a16:creationId xmlns:a16="http://schemas.microsoft.com/office/drawing/2014/main" id="{7520FA44-EA32-8943-7038-8B56021264DB}"/>
                </a:ext>
              </a:extLst>
            </p:cNvPr>
            <p:cNvSpPr/>
            <p:nvPr/>
          </p:nvSpPr>
          <p:spPr>
            <a:xfrm>
              <a:off x="4141529" y="203406"/>
              <a:ext cx="1404034" cy="684694"/>
            </a:xfrm>
            <a:custGeom>
              <a:avLst/>
              <a:gdLst>
                <a:gd name="connsiteX0" fmla="*/ 1402021 w 1404034"/>
                <a:gd name="connsiteY0" fmla="*/ 117269 h 684694"/>
                <a:gd name="connsiteX1" fmla="*/ 916246 w 1404034"/>
                <a:gd name="connsiteY1" fmla="*/ 72819 h 684694"/>
                <a:gd name="connsiteX2" fmla="*/ 287596 w 1404034"/>
                <a:gd name="connsiteY2" fmla="*/ 323644 h 684694"/>
                <a:gd name="connsiteX3" fmla="*/ 655896 w 1404034"/>
                <a:gd name="connsiteY3" fmla="*/ 136319 h 684694"/>
                <a:gd name="connsiteX4" fmla="*/ 446346 w 1404034"/>
                <a:gd name="connsiteY4" fmla="*/ 253794 h 684694"/>
                <a:gd name="connsiteX5" fmla="*/ 14546 w 1404034"/>
                <a:gd name="connsiteY5" fmla="*/ 669719 h 684694"/>
                <a:gd name="connsiteX6" fmla="*/ 93921 w 1404034"/>
                <a:gd name="connsiteY6" fmla="*/ 599869 h 684694"/>
                <a:gd name="connsiteX7" fmla="*/ 614621 w 1404034"/>
                <a:gd name="connsiteY7" fmla="*/ 117269 h 684694"/>
                <a:gd name="connsiteX8" fmla="*/ 519371 w 1404034"/>
                <a:gd name="connsiteY8" fmla="*/ 215694 h 684694"/>
                <a:gd name="connsiteX9" fmla="*/ 1027371 w 1404034"/>
                <a:gd name="connsiteY9" fmla="*/ 6144 h 684694"/>
                <a:gd name="connsiteX10" fmla="*/ 897196 w 1404034"/>
                <a:gd name="connsiteY10" fmla="*/ 60119 h 684694"/>
                <a:gd name="connsiteX11" fmla="*/ 681296 w 1404034"/>
                <a:gd name="connsiteY11" fmla="*/ 104569 h 684694"/>
                <a:gd name="connsiteX12" fmla="*/ 843221 w 1404034"/>
                <a:gd name="connsiteY12" fmla="*/ 88694 h 684694"/>
                <a:gd name="connsiteX13" fmla="*/ 1211521 w 1404034"/>
                <a:gd name="connsiteY13" fmla="*/ 129969 h 684694"/>
                <a:gd name="connsiteX14" fmla="*/ 932121 w 1404034"/>
                <a:gd name="connsiteY14" fmla="*/ 85519 h 684694"/>
                <a:gd name="connsiteX15" fmla="*/ 932121 w 1404034"/>
                <a:gd name="connsiteY15" fmla="*/ 63294 h 684694"/>
                <a:gd name="connsiteX16" fmla="*/ 1109921 w 1404034"/>
                <a:gd name="connsiteY16" fmla="*/ 63294 h 684694"/>
                <a:gd name="connsiteX17" fmla="*/ 1090871 w 1404034"/>
                <a:gd name="connsiteY17" fmla="*/ 34719 h 684694"/>
                <a:gd name="connsiteX18" fmla="*/ 1402021 w 1404034"/>
                <a:gd name="connsiteY18" fmla="*/ 117269 h 6846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404034" h="684694">
                  <a:moveTo>
                    <a:pt x="1402021" y="117269"/>
                  </a:moveTo>
                  <a:cubicBezTo>
                    <a:pt x="1372917" y="123619"/>
                    <a:pt x="1101983" y="38423"/>
                    <a:pt x="916246" y="72819"/>
                  </a:cubicBezTo>
                  <a:cubicBezTo>
                    <a:pt x="730509" y="107215"/>
                    <a:pt x="330988" y="313061"/>
                    <a:pt x="287596" y="323644"/>
                  </a:cubicBezTo>
                  <a:cubicBezTo>
                    <a:pt x="244204" y="334227"/>
                    <a:pt x="629438" y="147961"/>
                    <a:pt x="655896" y="136319"/>
                  </a:cubicBezTo>
                  <a:cubicBezTo>
                    <a:pt x="682354" y="124677"/>
                    <a:pt x="553238" y="164894"/>
                    <a:pt x="446346" y="253794"/>
                  </a:cubicBezTo>
                  <a:cubicBezTo>
                    <a:pt x="339454" y="342694"/>
                    <a:pt x="73283" y="612040"/>
                    <a:pt x="14546" y="669719"/>
                  </a:cubicBezTo>
                  <a:cubicBezTo>
                    <a:pt x="-44191" y="727398"/>
                    <a:pt x="93921" y="599869"/>
                    <a:pt x="93921" y="599869"/>
                  </a:cubicBezTo>
                  <a:lnTo>
                    <a:pt x="614621" y="117269"/>
                  </a:lnTo>
                  <a:cubicBezTo>
                    <a:pt x="685529" y="53240"/>
                    <a:pt x="450579" y="234215"/>
                    <a:pt x="519371" y="215694"/>
                  </a:cubicBezTo>
                  <a:cubicBezTo>
                    <a:pt x="588163" y="197173"/>
                    <a:pt x="1027371" y="6144"/>
                    <a:pt x="1027371" y="6144"/>
                  </a:cubicBezTo>
                  <a:cubicBezTo>
                    <a:pt x="1090342" y="-19785"/>
                    <a:pt x="954875" y="43715"/>
                    <a:pt x="897196" y="60119"/>
                  </a:cubicBezTo>
                  <a:cubicBezTo>
                    <a:pt x="839517" y="76523"/>
                    <a:pt x="690292" y="99807"/>
                    <a:pt x="681296" y="104569"/>
                  </a:cubicBezTo>
                  <a:cubicBezTo>
                    <a:pt x="672300" y="109331"/>
                    <a:pt x="754850" y="84461"/>
                    <a:pt x="843221" y="88694"/>
                  </a:cubicBezTo>
                  <a:cubicBezTo>
                    <a:pt x="931592" y="92927"/>
                    <a:pt x="1196704" y="130498"/>
                    <a:pt x="1211521" y="129969"/>
                  </a:cubicBezTo>
                  <a:cubicBezTo>
                    <a:pt x="1226338" y="129440"/>
                    <a:pt x="978688" y="96631"/>
                    <a:pt x="932121" y="85519"/>
                  </a:cubicBezTo>
                  <a:cubicBezTo>
                    <a:pt x="885554" y="74407"/>
                    <a:pt x="902488" y="66998"/>
                    <a:pt x="932121" y="63294"/>
                  </a:cubicBezTo>
                  <a:cubicBezTo>
                    <a:pt x="961754" y="59590"/>
                    <a:pt x="1083463" y="68056"/>
                    <a:pt x="1109921" y="63294"/>
                  </a:cubicBezTo>
                  <a:cubicBezTo>
                    <a:pt x="1136379" y="58532"/>
                    <a:pt x="1045892" y="23077"/>
                    <a:pt x="1090871" y="34719"/>
                  </a:cubicBezTo>
                  <a:cubicBezTo>
                    <a:pt x="1135850" y="46361"/>
                    <a:pt x="1431125" y="110919"/>
                    <a:pt x="1402021" y="117269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82" name="フリーフォーム 1181">
              <a:extLst>
                <a:ext uri="{FF2B5EF4-FFF2-40B4-BE49-F238E27FC236}">
                  <a16:creationId xmlns:a16="http://schemas.microsoft.com/office/drawing/2014/main" id="{C04853A6-1BF0-1E6D-5D2B-1B78008AAD68}"/>
                </a:ext>
              </a:extLst>
            </p:cNvPr>
            <p:cNvSpPr/>
            <p:nvPr/>
          </p:nvSpPr>
          <p:spPr>
            <a:xfrm>
              <a:off x="4400829" y="396872"/>
              <a:ext cx="1187024" cy="372112"/>
            </a:xfrm>
            <a:custGeom>
              <a:avLst/>
              <a:gdLst>
                <a:gd name="connsiteX0" fmla="*/ 1177646 w 1187024"/>
                <a:gd name="connsiteY0" fmla="*/ 155578 h 372112"/>
                <a:gd name="connsiteX1" fmla="*/ 799821 w 1187024"/>
                <a:gd name="connsiteY1" fmla="*/ 44453 h 372112"/>
                <a:gd name="connsiteX2" fmla="*/ 56871 w 1187024"/>
                <a:gd name="connsiteY2" fmla="*/ 355603 h 372112"/>
                <a:gd name="connsiteX3" fmla="*/ 117196 w 1187024"/>
                <a:gd name="connsiteY3" fmla="*/ 320678 h 372112"/>
                <a:gd name="connsiteX4" fmla="*/ 644246 w 1187024"/>
                <a:gd name="connsiteY4" fmla="*/ 247653 h 372112"/>
                <a:gd name="connsiteX5" fmla="*/ 339446 w 1187024"/>
                <a:gd name="connsiteY5" fmla="*/ 279403 h 372112"/>
                <a:gd name="connsiteX6" fmla="*/ 291821 w 1187024"/>
                <a:gd name="connsiteY6" fmla="*/ 276228 h 372112"/>
                <a:gd name="connsiteX7" fmla="*/ 650596 w 1187024"/>
                <a:gd name="connsiteY7" fmla="*/ 73028 h 372112"/>
                <a:gd name="connsiteX8" fmla="*/ 828396 w 1187024"/>
                <a:gd name="connsiteY8" fmla="*/ 92078 h 372112"/>
                <a:gd name="connsiteX9" fmla="*/ 780771 w 1187024"/>
                <a:gd name="connsiteY9" fmla="*/ 3 h 372112"/>
                <a:gd name="connsiteX10" fmla="*/ 1050646 w 1187024"/>
                <a:gd name="connsiteY10" fmla="*/ 88903 h 372112"/>
                <a:gd name="connsiteX11" fmla="*/ 1177646 w 1187024"/>
                <a:gd name="connsiteY11" fmla="*/ 155578 h 3721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187024" h="372112">
                  <a:moveTo>
                    <a:pt x="1177646" y="155578"/>
                  </a:moveTo>
                  <a:cubicBezTo>
                    <a:pt x="1135842" y="148170"/>
                    <a:pt x="986617" y="11116"/>
                    <a:pt x="799821" y="44453"/>
                  </a:cubicBezTo>
                  <a:cubicBezTo>
                    <a:pt x="613025" y="77790"/>
                    <a:pt x="170642" y="309566"/>
                    <a:pt x="56871" y="355603"/>
                  </a:cubicBezTo>
                  <a:cubicBezTo>
                    <a:pt x="-56900" y="401640"/>
                    <a:pt x="19300" y="338670"/>
                    <a:pt x="117196" y="320678"/>
                  </a:cubicBezTo>
                  <a:cubicBezTo>
                    <a:pt x="215092" y="302686"/>
                    <a:pt x="607204" y="254532"/>
                    <a:pt x="644246" y="247653"/>
                  </a:cubicBezTo>
                  <a:cubicBezTo>
                    <a:pt x="681288" y="240774"/>
                    <a:pt x="398183" y="274641"/>
                    <a:pt x="339446" y="279403"/>
                  </a:cubicBezTo>
                  <a:cubicBezTo>
                    <a:pt x="280708" y="284166"/>
                    <a:pt x="239963" y="310624"/>
                    <a:pt x="291821" y="276228"/>
                  </a:cubicBezTo>
                  <a:cubicBezTo>
                    <a:pt x="343679" y="241832"/>
                    <a:pt x="561167" y="103720"/>
                    <a:pt x="650596" y="73028"/>
                  </a:cubicBezTo>
                  <a:cubicBezTo>
                    <a:pt x="740025" y="42336"/>
                    <a:pt x="806700" y="104249"/>
                    <a:pt x="828396" y="92078"/>
                  </a:cubicBezTo>
                  <a:cubicBezTo>
                    <a:pt x="850092" y="79907"/>
                    <a:pt x="743729" y="532"/>
                    <a:pt x="780771" y="3"/>
                  </a:cubicBezTo>
                  <a:cubicBezTo>
                    <a:pt x="817813" y="-526"/>
                    <a:pt x="989792" y="66149"/>
                    <a:pt x="1050646" y="88903"/>
                  </a:cubicBezTo>
                  <a:cubicBezTo>
                    <a:pt x="1111500" y="111657"/>
                    <a:pt x="1219450" y="162986"/>
                    <a:pt x="1177646" y="155578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83" name="フリーフォーム 1182">
              <a:extLst>
                <a:ext uri="{FF2B5EF4-FFF2-40B4-BE49-F238E27FC236}">
                  <a16:creationId xmlns:a16="http://schemas.microsoft.com/office/drawing/2014/main" id="{DF82C6E9-5B4C-B220-EA5F-C734C4D744E5}"/>
                </a:ext>
              </a:extLst>
            </p:cNvPr>
            <p:cNvSpPr/>
            <p:nvPr/>
          </p:nvSpPr>
          <p:spPr>
            <a:xfrm>
              <a:off x="4575087" y="557923"/>
              <a:ext cx="1082771" cy="449739"/>
            </a:xfrm>
            <a:custGeom>
              <a:avLst/>
              <a:gdLst>
                <a:gd name="connsiteX0" fmla="*/ 1082763 w 1082771"/>
                <a:gd name="connsiteY0" fmla="*/ 165977 h 449739"/>
                <a:gd name="connsiteX1" fmla="*/ 596988 w 1082771"/>
                <a:gd name="connsiteY1" fmla="*/ 118352 h 449739"/>
                <a:gd name="connsiteX2" fmla="*/ 35013 w 1082771"/>
                <a:gd name="connsiteY2" fmla="*/ 426327 h 449739"/>
                <a:gd name="connsiteX3" fmla="*/ 120738 w 1082771"/>
                <a:gd name="connsiteY3" fmla="*/ 381877 h 449739"/>
                <a:gd name="connsiteX4" fmla="*/ 622388 w 1082771"/>
                <a:gd name="connsiteY4" fmla="*/ 13577 h 449739"/>
                <a:gd name="connsiteX5" fmla="*/ 543013 w 1082771"/>
                <a:gd name="connsiteY5" fmla="*/ 83427 h 449739"/>
                <a:gd name="connsiteX6" fmla="*/ 485863 w 1082771"/>
                <a:gd name="connsiteY6" fmla="*/ 121527 h 449739"/>
                <a:gd name="connsiteX7" fmla="*/ 609688 w 1082771"/>
                <a:gd name="connsiteY7" fmla="*/ 89777 h 449739"/>
                <a:gd name="connsiteX8" fmla="*/ 1082763 w 1082771"/>
                <a:gd name="connsiteY8" fmla="*/ 165977 h 449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2771" h="449739">
                  <a:moveTo>
                    <a:pt x="1082763" y="165977"/>
                  </a:moveTo>
                  <a:cubicBezTo>
                    <a:pt x="1080646" y="170739"/>
                    <a:pt x="771613" y="74960"/>
                    <a:pt x="596988" y="118352"/>
                  </a:cubicBezTo>
                  <a:cubicBezTo>
                    <a:pt x="422363" y="161744"/>
                    <a:pt x="114388" y="382406"/>
                    <a:pt x="35013" y="426327"/>
                  </a:cubicBezTo>
                  <a:cubicBezTo>
                    <a:pt x="-44362" y="470248"/>
                    <a:pt x="22842" y="450669"/>
                    <a:pt x="120738" y="381877"/>
                  </a:cubicBezTo>
                  <a:cubicBezTo>
                    <a:pt x="218634" y="313085"/>
                    <a:pt x="552009" y="63319"/>
                    <a:pt x="622388" y="13577"/>
                  </a:cubicBezTo>
                  <a:cubicBezTo>
                    <a:pt x="692767" y="-36165"/>
                    <a:pt x="565767" y="65435"/>
                    <a:pt x="543013" y="83427"/>
                  </a:cubicBezTo>
                  <a:cubicBezTo>
                    <a:pt x="520259" y="101419"/>
                    <a:pt x="474751" y="120469"/>
                    <a:pt x="485863" y="121527"/>
                  </a:cubicBezTo>
                  <a:cubicBezTo>
                    <a:pt x="496975" y="122585"/>
                    <a:pt x="516555" y="85544"/>
                    <a:pt x="609688" y="89777"/>
                  </a:cubicBezTo>
                  <a:cubicBezTo>
                    <a:pt x="702821" y="94010"/>
                    <a:pt x="1084880" y="161215"/>
                    <a:pt x="1082763" y="16597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84" name="フリーフォーム 1183">
              <a:extLst>
                <a:ext uri="{FF2B5EF4-FFF2-40B4-BE49-F238E27FC236}">
                  <a16:creationId xmlns:a16="http://schemas.microsoft.com/office/drawing/2014/main" id="{6F15CC7A-4DD7-FBAC-310D-D4C29E83F6E2}"/>
                </a:ext>
              </a:extLst>
            </p:cNvPr>
            <p:cNvSpPr/>
            <p:nvPr/>
          </p:nvSpPr>
          <p:spPr>
            <a:xfrm>
              <a:off x="4727658" y="743529"/>
              <a:ext cx="949278" cy="408631"/>
            </a:xfrm>
            <a:custGeom>
              <a:avLst/>
              <a:gdLst>
                <a:gd name="connsiteX0" fmla="*/ 949242 w 949278"/>
                <a:gd name="connsiteY0" fmla="*/ 170871 h 408631"/>
                <a:gd name="connsiteX1" fmla="*/ 603167 w 949278"/>
                <a:gd name="connsiteY1" fmla="*/ 56571 h 408631"/>
                <a:gd name="connsiteX2" fmla="*/ 18967 w 949278"/>
                <a:gd name="connsiteY2" fmla="*/ 396296 h 408631"/>
                <a:gd name="connsiteX3" fmla="*/ 171367 w 949278"/>
                <a:gd name="connsiteY3" fmla="*/ 304221 h 408631"/>
                <a:gd name="connsiteX4" fmla="*/ 460292 w 949278"/>
                <a:gd name="connsiteY4" fmla="*/ 18471 h 408631"/>
                <a:gd name="connsiteX5" fmla="*/ 409492 w 949278"/>
                <a:gd name="connsiteY5" fmla="*/ 66096 h 408631"/>
                <a:gd name="connsiteX6" fmla="*/ 358692 w 949278"/>
                <a:gd name="connsiteY6" fmla="*/ 135946 h 408631"/>
                <a:gd name="connsiteX7" fmla="*/ 431717 w 949278"/>
                <a:gd name="connsiteY7" fmla="*/ 104196 h 408631"/>
                <a:gd name="connsiteX8" fmla="*/ 571417 w 949278"/>
                <a:gd name="connsiteY8" fmla="*/ 31171 h 408631"/>
                <a:gd name="connsiteX9" fmla="*/ 653967 w 949278"/>
                <a:gd name="connsiteY9" fmla="*/ 53396 h 408631"/>
                <a:gd name="connsiteX10" fmla="*/ 625392 w 949278"/>
                <a:gd name="connsiteY10" fmla="*/ 2596 h 408631"/>
                <a:gd name="connsiteX11" fmla="*/ 949242 w 949278"/>
                <a:gd name="connsiteY11" fmla="*/ 170871 h 408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49278" h="408631">
                  <a:moveTo>
                    <a:pt x="949242" y="170871"/>
                  </a:moveTo>
                  <a:cubicBezTo>
                    <a:pt x="945538" y="179867"/>
                    <a:pt x="758213" y="19000"/>
                    <a:pt x="603167" y="56571"/>
                  </a:cubicBezTo>
                  <a:cubicBezTo>
                    <a:pt x="448121" y="94142"/>
                    <a:pt x="90934" y="355021"/>
                    <a:pt x="18967" y="396296"/>
                  </a:cubicBezTo>
                  <a:cubicBezTo>
                    <a:pt x="-53000" y="437571"/>
                    <a:pt x="97813" y="367192"/>
                    <a:pt x="171367" y="304221"/>
                  </a:cubicBezTo>
                  <a:cubicBezTo>
                    <a:pt x="244921" y="241250"/>
                    <a:pt x="420605" y="58158"/>
                    <a:pt x="460292" y="18471"/>
                  </a:cubicBezTo>
                  <a:cubicBezTo>
                    <a:pt x="499979" y="-21216"/>
                    <a:pt x="426425" y="46517"/>
                    <a:pt x="409492" y="66096"/>
                  </a:cubicBezTo>
                  <a:cubicBezTo>
                    <a:pt x="392559" y="85675"/>
                    <a:pt x="354988" y="129596"/>
                    <a:pt x="358692" y="135946"/>
                  </a:cubicBezTo>
                  <a:cubicBezTo>
                    <a:pt x="362396" y="142296"/>
                    <a:pt x="396263" y="121658"/>
                    <a:pt x="431717" y="104196"/>
                  </a:cubicBezTo>
                  <a:cubicBezTo>
                    <a:pt x="467171" y="86734"/>
                    <a:pt x="534375" y="39638"/>
                    <a:pt x="571417" y="31171"/>
                  </a:cubicBezTo>
                  <a:cubicBezTo>
                    <a:pt x="608459" y="22704"/>
                    <a:pt x="644971" y="58158"/>
                    <a:pt x="653967" y="53396"/>
                  </a:cubicBezTo>
                  <a:cubicBezTo>
                    <a:pt x="662963" y="48634"/>
                    <a:pt x="577767" y="-13279"/>
                    <a:pt x="625392" y="2596"/>
                  </a:cubicBezTo>
                  <a:cubicBezTo>
                    <a:pt x="673017" y="18471"/>
                    <a:pt x="952946" y="161875"/>
                    <a:pt x="949242" y="170871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85" name="フリーフォーム 1184">
              <a:extLst>
                <a:ext uri="{FF2B5EF4-FFF2-40B4-BE49-F238E27FC236}">
                  <a16:creationId xmlns:a16="http://schemas.microsoft.com/office/drawing/2014/main" id="{ACE54433-1C90-CCC4-F8B7-66A12FFA6C43}"/>
                </a:ext>
              </a:extLst>
            </p:cNvPr>
            <p:cNvSpPr/>
            <p:nvPr/>
          </p:nvSpPr>
          <p:spPr>
            <a:xfrm>
              <a:off x="4790902" y="928726"/>
              <a:ext cx="892910" cy="476451"/>
            </a:xfrm>
            <a:custGeom>
              <a:avLst/>
              <a:gdLst>
                <a:gd name="connsiteX0" fmla="*/ 892348 w 892910"/>
                <a:gd name="connsiteY0" fmla="*/ 128549 h 476451"/>
                <a:gd name="connsiteX1" fmla="*/ 349423 w 892910"/>
                <a:gd name="connsiteY1" fmla="*/ 122199 h 476451"/>
                <a:gd name="connsiteX2" fmla="*/ 16048 w 892910"/>
                <a:gd name="connsiteY2" fmla="*/ 458749 h 476451"/>
                <a:gd name="connsiteX3" fmla="*/ 79548 w 892910"/>
                <a:gd name="connsiteY3" fmla="*/ 385724 h 476451"/>
                <a:gd name="connsiteX4" fmla="*/ 314498 w 892910"/>
                <a:gd name="connsiteY4" fmla="*/ 14249 h 476451"/>
                <a:gd name="connsiteX5" fmla="*/ 266873 w 892910"/>
                <a:gd name="connsiteY5" fmla="*/ 80924 h 476451"/>
                <a:gd name="connsiteX6" fmla="*/ 257348 w 892910"/>
                <a:gd name="connsiteY6" fmla="*/ 119024 h 476451"/>
                <a:gd name="connsiteX7" fmla="*/ 317673 w 892910"/>
                <a:gd name="connsiteY7" fmla="*/ 122199 h 476451"/>
                <a:gd name="connsiteX8" fmla="*/ 336723 w 892910"/>
                <a:gd name="connsiteY8" fmla="*/ 106324 h 476451"/>
                <a:gd name="connsiteX9" fmla="*/ 511348 w 892910"/>
                <a:gd name="connsiteY9" fmla="*/ 131724 h 476451"/>
                <a:gd name="connsiteX10" fmla="*/ 454198 w 892910"/>
                <a:gd name="connsiteY10" fmla="*/ 103149 h 476451"/>
                <a:gd name="connsiteX11" fmla="*/ 892348 w 892910"/>
                <a:gd name="connsiteY11" fmla="*/ 128549 h 476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892910" h="476451">
                  <a:moveTo>
                    <a:pt x="892348" y="128549"/>
                  </a:moveTo>
                  <a:cubicBezTo>
                    <a:pt x="874885" y="131724"/>
                    <a:pt x="495473" y="67166"/>
                    <a:pt x="349423" y="122199"/>
                  </a:cubicBezTo>
                  <a:cubicBezTo>
                    <a:pt x="203373" y="177232"/>
                    <a:pt x="61027" y="414828"/>
                    <a:pt x="16048" y="458749"/>
                  </a:cubicBezTo>
                  <a:cubicBezTo>
                    <a:pt x="-28931" y="502670"/>
                    <a:pt x="29806" y="459807"/>
                    <a:pt x="79548" y="385724"/>
                  </a:cubicBezTo>
                  <a:cubicBezTo>
                    <a:pt x="129290" y="311641"/>
                    <a:pt x="283277" y="65049"/>
                    <a:pt x="314498" y="14249"/>
                  </a:cubicBezTo>
                  <a:cubicBezTo>
                    <a:pt x="345719" y="-36551"/>
                    <a:pt x="276398" y="63461"/>
                    <a:pt x="266873" y="80924"/>
                  </a:cubicBezTo>
                  <a:cubicBezTo>
                    <a:pt x="257348" y="98386"/>
                    <a:pt x="248881" y="112145"/>
                    <a:pt x="257348" y="119024"/>
                  </a:cubicBezTo>
                  <a:cubicBezTo>
                    <a:pt x="265815" y="125903"/>
                    <a:pt x="304444" y="124316"/>
                    <a:pt x="317673" y="122199"/>
                  </a:cubicBezTo>
                  <a:cubicBezTo>
                    <a:pt x="330902" y="120082"/>
                    <a:pt x="304444" y="104737"/>
                    <a:pt x="336723" y="106324"/>
                  </a:cubicBezTo>
                  <a:cubicBezTo>
                    <a:pt x="369002" y="107911"/>
                    <a:pt x="491769" y="132253"/>
                    <a:pt x="511348" y="131724"/>
                  </a:cubicBezTo>
                  <a:cubicBezTo>
                    <a:pt x="530927" y="131195"/>
                    <a:pt x="393344" y="103149"/>
                    <a:pt x="454198" y="103149"/>
                  </a:cubicBezTo>
                  <a:cubicBezTo>
                    <a:pt x="515052" y="103149"/>
                    <a:pt x="909811" y="125374"/>
                    <a:pt x="892348" y="128549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86" name="フリーフォーム 1185">
              <a:extLst>
                <a:ext uri="{FF2B5EF4-FFF2-40B4-BE49-F238E27FC236}">
                  <a16:creationId xmlns:a16="http://schemas.microsoft.com/office/drawing/2014/main" id="{AC467127-FBA7-B2DA-7E74-C5E1A3116915}"/>
                </a:ext>
              </a:extLst>
            </p:cNvPr>
            <p:cNvSpPr/>
            <p:nvPr/>
          </p:nvSpPr>
          <p:spPr>
            <a:xfrm>
              <a:off x="4639891" y="1050925"/>
              <a:ext cx="997947" cy="1168872"/>
            </a:xfrm>
            <a:custGeom>
              <a:avLst/>
              <a:gdLst>
                <a:gd name="connsiteX0" fmla="*/ 995734 w 997947"/>
                <a:gd name="connsiteY0" fmla="*/ 57150 h 1168872"/>
                <a:gd name="connsiteX1" fmla="*/ 519484 w 997947"/>
                <a:gd name="connsiteY1" fmla="*/ 120650 h 1168872"/>
                <a:gd name="connsiteX2" fmla="*/ 259134 w 997947"/>
                <a:gd name="connsiteY2" fmla="*/ 558800 h 1168872"/>
                <a:gd name="connsiteX3" fmla="*/ 300409 w 997947"/>
                <a:gd name="connsiteY3" fmla="*/ 479425 h 1168872"/>
                <a:gd name="connsiteX4" fmla="*/ 395659 w 997947"/>
                <a:gd name="connsiteY4" fmla="*/ 104775 h 1168872"/>
                <a:gd name="connsiteX5" fmla="*/ 370259 w 997947"/>
                <a:gd name="connsiteY5" fmla="*/ 190500 h 1168872"/>
                <a:gd name="connsiteX6" fmla="*/ 17834 w 997947"/>
                <a:gd name="connsiteY6" fmla="*/ 1114425 h 1168872"/>
                <a:gd name="connsiteX7" fmla="*/ 62284 w 997947"/>
                <a:gd name="connsiteY7" fmla="*/ 1016000 h 1168872"/>
                <a:gd name="connsiteX8" fmla="*/ 151184 w 997947"/>
                <a:gd name="connsiteY8" fmla="*/ 641350 h 1168872"/>
                <a:gd name="connsiteX9" fmla="*/ 109909 w 997947"/>
                <a:gd name="connsiteY9" fmla="*/ 787400 h 1168872"/>
                <a:gd name="connsiteX10" fmla="*/ 189284 w 997947"/>
                <a:gd name="connsiteY10" fmla="*/ 628650 h 1168872"/>
                <a:gd name="connsiteX11" fmla="*/ 481384 w 997947"/>
                <a:gd name="connsiteY11" fmla="*/ 69850 h 1168872"/>
                <a:gd name="connsiteX12" fmla="*/ 414709 w 997947"/>
                <a:gd name="connsiteY12" fmla="*/ 187325 h 1168872"/>
                <a:gd name="connsiteX13" fmla="*/ 484559 w 997947"/>
                <a:gd name="connsiteY13" fmla="*/ 130175 h 1168872"/>
                <a:gd name="connsiteX14" fmla="*/ 694109 w 997947"/>
                <a:gd name="connsiteY14" fmla="*/ 57150 h 1168872"/>
                <a:gd name="connsiteX15" fmla="*/ 598859 w 997947"/>
                <a:gd name="connsiteY15" fmla="*/ 107950 h 1168872"/>
                <a:gd name="connsiteX16" fmla="*/ 494084 w 997947"/>
                <a:gd name="connsiteY16" fmla="*/ 298450 h 1168872"/>
                <a:gd name="connsiteX17" fmla="*/ 535359 w 997947"/>
                <a:gd name="connsiteY17" fmla="*/ 206375 h 1168872"/>
                <a:gd name="connsiteX18" fmla="*/ 617909 w 997947"/>
                <a:gd name="connsiteY18" fmla="*/ 41275 h 1168872"/>
                <a:gd name="connsiteX19" fmla="*/ 595684 w 997947"/>
                <a:gd name="connsiteY19" fmla="*/ 73025 h 1168872"/>
                <a:gd name="connsiteX20" fmla="*/ 544884 w 997947"/>
                <a:gd name="connsiteY20" fmla="*/ 85725 h 1168872"/>
                <a:gd name="connsiteX21" fmla="*/ 703634 w 997947"/>
                <a:gd name="connsiteY21" fmla="*/ 38100 h 1168872"/>
                <a:gd name="connsiteX22" fmla="*/ 560759 w 997947"/>
                <a:gd name="connsiteY22" fmla="*/ 0 h 1168872"/>
                <a:gd name="connsiteX23" fmla="*/ 690934 w 997947"/>
                <a:gd name="connsiteY23" fmla="*/ 38100 h 1168872"/>
                <a:gd name="connsiteX24" fmla="*/ 995734 w 997947"/>
                <a:gd name="connsiteY24" fmla="*/ 57150 h 11688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997947" h="1168872">
                  <a:moveTo>
                    <a:pt x="995734" y="57150"/>
                  </a:moveTo>
                  <a:cubicBezTo>
                    <a:pt x="967159" y="70908"/>
                    <a:pt x="642251" y="37042"/>
                    <a:pt x="519484" y="120650"/>
                  </a:cubicBezTo>
                  <a:cubicBezTo>
                    <a:pt x="396717" y="204258"/>
                    <a:pt x="295646" y="499004"/>
                    <a:pt x="259134" y="558800"/>
                  </a:cubicBezTo>
                  <a:cubicBezTo>
                    <a:pt x="222621" y="618596"/>
                    <a:pt x="277655" y="555096"/>
                    <a:pt x="300409" y="479425"/>
                  </a:cubicBezTo>
                  <a:cubicBezTo>
                    <a:pt x="323163" y="403754"/>
                    <a:pt x="384017" y="152929"/>
                    <a:pt x="395659" y="104775"/>
                  </a:cubicBezTo>
                  <a:cubicBezTo>
                    <a:pt x="407301" y="56621"/>
                    <a:pt x="433230" y="22225"/>
                    <a:pt x="370259" y="190500"/>
                  </a:cubicBezTo>
                  <a:cubicBezTo>
                    <a:pt x="307288" y="358775"/>
                    <a:pt x="69163" y="976842"/>
                    <a:pt x="17834" y="1114425"/>
                  </a:cubicBezTo>
                  <a:cubicBezTo>
                    <a:pt x="-33495" y="1252008"/>
                    <a:pt x="40059" y="1094846"/>
                    <a:pt x="62284" y="1016000"/>
                  </a:cubicBezTo>
                  <a:cubicBezTo>
                    <a:pt x="84509" y="937154"/>
                    <a:pt x="143247" y="679450"/>
                    <a:pt x="151184" y="641350"/>
                  </a:cubicBezTo>
                  <a:cubicBezTo>
                    <a:pt x="159121" y="603250"/>
                    <a:pt x="103559" y="789517"/>
                    <a:pt x="109909" y="787400"/>
                  </a:cubicBezTo>
                  <a:cubicBezTo>
                    <a:pt x="116259" y="785283"/>
                    <a:pt x="127372" y="748242"/>
                    <a:pt x="189284" y="628650"/>
                  </a:cubicBezTo>
                  <a:cubicBezTo>
                    <a:pt x="251196" y="509058"/>
                    <a:pt x="443813" y="143404"/>
                    <a:pt x="481384" y="69850"/>
                  </a:cubicBezTo>
                  <a:cubicBezTo>
                    <a:pt x="518955" y="-3704"/>
                    <a:pt x="414180" y="177271"/>
                    <a:pt x="414709" y="187325"/>
                  </a:cubicBezTo>
                  <a:cubicBezTo>
                    <a:pt x="415238" y="197379"/>
                    <a:pt x="437992" y="151871"/>
                    <a:pt x="484559" y="130175"/>
                  </a:cubicBezTo>
                  <a:cubicBezTo>
                    <a:pt x="531126" y="108479"/>
                    <a:pt x="675059" y="60854"/>
                    <a:pt x="694109" y="57150"/>
                  </a:cubicBezTo>
                  <a:cubicBezTo>
                    <a:pt x="713159" y="53446"/>
                    <a:pt x="632196" y="67733"/>
                    <a:pt x="598859" y="107950"/>
                  </a:cubicBezTo>
                  <a:cubicBezTo>
                    <a:pt x="565522" y="148167"/>
                    <a:pt x="504667" y="282046"/>
                    <a:pt x="494084" y="298450"/>
                  </a:cubicBezTo>
                  <a:cubicBezTo>
                    <a:pt x="483501" y="314854"/>
                    <a:pt x="514722" y="249237"/>
                    <a:pt x="535359" y="206375"/>
                  </a:cubicBezTo>
                  <a:cubicBezTo>
                    <a:pt x="555996" y="163513"/>
                    <a:pt x="607855" y="63500"/>
                    <a:pt x="617909" y="41275"/>
                  </a:cubicBezTo>
                  <a:cubicBezTo>
                    <a:pt x="627963" y="19050"/>
                    <a:pt x="607855" y="65617"/>
                    <a:pt x="595684" y="73025"/>
                  </a:cubicBezTo>
                  <a:cubicBezTo>
                    <a:pt x="583513" y="80433"/>
                    <a:pt x="526892" y="91546"/>
                    <a:pt x="544884" y="85725"/>
                  </a:cubicBezTo>
                  <a:cubicBezTo>
                    <a:pt x="562876" y="79904"/>
                    <a:pt x="700988" y="52387"/>
                    <a:pt x="703634" y="38100"/>
                  </a:cubicBezTo>
                  <a:cubicBezTo>
                    <a:pt x="706280" y="23813"/>
                    <a:pt x="562876" y="0"/>
                    <a:pt x="560759" y="0"/>
                  </a:cubicBezTo>
                  <a:cubicBezTo>
                    <a:pt x="558642" y="0"/>
                    <a:pt x="613676" y="24871"/>
                    <a:pt x="690934" y="38100"/>
                  </a:cubicBezTo>
                  <a:cubicBezTo>
                    <a:pt x="768192" y="51329"/>
                    <a:pt x="1024309" y="43392"/>
                    <a:pt x="995734" y="5715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87" name="フリーフォーム 1186">
              <a:extLst>
                <a:ext uri="{FF2B5EF4-FFF2-40B4-BE49-F238E27FC236}">
                  <a16:creationId xmlns:a16="http://schemas.microsoft.com/office/drawing/2014/main" id="{524392CF-C692-6738-3D02-8D29E47F9438}"/>
                </a:ext>
              </a:extLst>
            </p:cNvPr>
            <p:cNvSpPr/>
            <p:nvPr/>
          </p:nvSpPr>
          <p:spPr>
            <a:xfrm>
              <a:off x="4571203" y="1247765"/>
              <a:ext cx="340687" cy="1313468"/>
            </a:xfrm>
            <a:custGeom>
              <a:avLst/>
              <a:gdLst>
                <a:gd name="connsiteX0" fmla="*/ 340522 w 340687"/>
                <a:gd name="connsiteY0" fmla="*/ 10 h 1313468"/>
                <a:gd name="connsiteX1" fmla="*/ 277022 w 340687"/>
                <a:gd name="connsiteY1" fmla="*/ 371485 h 1313468"/>
                <a:gd name="connsiteX2" fmla="*/ 296072 w 340687"/>
                <a:gd name="connsiteY2" fmla="*/ 571510 h 1313468"/>
                <a:gd name="connsiteX3" fmla="*/ 296072 w 340687"/>
                <a:gd name="connsiteY3" fmla="*/ 542935 h 1313468"/>
                <a:gd name="connsiteX4" fmla="*/ 254797 w 340687"/>
                <a:gd name="connsiteY4" fmla="*/ 288935 h 1313468"/>
                <a:gd name="connsiteX5" fmla="*/ 273847 w 340687"/>
                <a:gd name="connsiteY5" fmla="*/ 447685 h 1313468"/>
                <a:gd name="connsiteX6" fmla="*/ 273847 w 340687"/>
                <a:gd name="connsiteY6" fmla="*/ 542935 h 1313468"/>
                <a:gd name="connsiteX7" fmla="*/ 13497 w 340687"/>
                <a:gd name="connsiteY7" fmla="*/ 1276360 h 1313468"/>
                <a:gd name="connsiteX8" fmla="*/ 45247 w 340687"/>
                <a:gd name="connsiteY8" fmla="*/ 1184285 h 1313468"/>
                <a:gd name="connsiteX9" fmla="*/ 115097 w 340687"/>
                <a:gd name="connsiteY9" fmla="*/ 1003310 h 1313468"/>
                <a:gd name="connsiteX10" fmla="*/ 302422 w 340687"/>
                <a:gd name="connsiteY10" fmla="*/ 488960 h 1313468"/>
                <a:gd name="connsiteX11" fmla="*/ 229397 w 340687"/>
                <a:gd name="connsiteY11" fmla="*/ 615960 h 1313468"/>
                <a:gd name="connsiteX12" fmla="*/ 292897 w 340687"/>
                <a:gd name="connsiteY12" fmla="*/ 434985 h 1313468"/>
                <a:gd name="connsiteX13" fmla="*/ 219872 w 340687"/>
                <a:gd name="connsiteY13" fmla="*/ 228610 h 1313468"/>
                <a:gd name="connsiteX14" fmla="*/ 277022 w 340687"/>
                <a:gd name="connsiteY14" fmla="*/ 390535 h 1313468"/>
                <a:gd name="connsiteX15" fmla="*/ 277022 w 340687"/>
                <a:gd name="connsiteY15" fmla="*/ 304810 h 1313468"/>
                <a:gd name="connsiteX16" fmla="*/ 254797 w 340687"/>
                <a:gd name="connsiteY16" fmla="*/ 247660 h 1313468"/>
                <a:gd name="connsiteX17" fmla="*/ 254797 w 340687"/>
                <a:gd name="connsiteY17" fmla="*/ 358785 h 1313468"/>
                <a:gd name="connsiteX18" fmla="*/ 340522 w 340687"/>
                <a:gd name="connsiteY18" fmla="*/ 10 h 1313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340687" h="1313468">
                  <a:moveTo>
                    <a:pt x="340522" y="10"/>
                  </a:moveTo>
                  <a:cubicBezTo>
                    <a:pt x="344226" y="2127"/>
                    <a:pt x="284430" y="276235"/>
                    <a:pt x="277022" y="371485"/>
                  </a:cubicBezTo>
                  <a:cubicBezTo>
                    <a:pt x="269614" y="466735"/>
                    <a:pt x="292897" y="542935"/>
                    <a:pt x="296072" y="571510"/>
                  </a:cubicBezTo>
                  <a:cubicBezTo>
                    <a:pt x="299247" y="600085"/>
                    <a:pt x="302951" y="590031"/>
                    <a:pt x="296072" y="542935"/>
                  </a:cubicBezTo>
                  <a:cubicBezTo>
                    <a:pt x="289193" y="495839"/>
                    <a:pt x="258501" y="304810"/>
                    <a:pt x="254797" y="288935"/>
                  </a:cubicBezTo>
                  <a:cubicBezTo>
                    <a:pt x="251093" y="273060"/>
                    <a:pt x="270672" y="405352"/>
                    <a:pt x="273847" y="447685"/>
                  </a:cubicBezTo>
                  <a:cubicBezTo>
                    <a:pt x="277022" y="490018"/>
                    <a:pt x="317239" y="404823"/>
                    <a:pt x="273847" y="542935"/>
                  </a:cubicBezTo>
                  <a:cubicBezTo>
                    <a:pt x="230455" y="681047"/>
                    <a:pt x="51597" y="1169468"/>
                    <a:pt x="13497" y="1276360"/>
                  </a:cubicBezTo>
                  <a:cubicBezTo>
                    <a:pt x="-24603" y="1383252"/>
                    <a:pt x="28314" y="1229793"/>
                    <a:pt x="45247" y="1184285"/>
                  </a:cubicBezTo>
                  <a:cubicBezTo>
                    <a:pt x="62180" y="1138777"/>
                    <a:pt x="72234" y="1119198"/>
                    <a:pt x="115097" y="1003310"/>
                  </a:cubicBezTo>
                  <a:cubicBezTo>
                    <a:pt x="157959" y="887423"/>
                    <a:pt x="283372" y="553518"/>
                    <a:pt x="302422" y="488960"/>
                  </a:cubicBezTo>
                  <a:cubicBezTo>
                    <a:pt x="321472" y="424402"/>
                    <a:pt x="230984" y="624956"/>
                    <a:pt x="229397" y="615960"/>
                  </a:cubicBezTo>
                  <a:cubicBezTo>
                    <a:pt x="227810" y="606964"/>
                    <a:pt x="294484" y="499543"/>
                    <a:pt x="292897" y="434985"/>
                  </a:cubicBezTo>
                  <a:cubicBezTo>
                    <a:pt x="291310" y="370427"/>
                    <a:pt x="222518" y="236018"/>
                    <a:pt x="219872" y="228610"/>
                  </a:cubicBezTo>
                  <a:cubicBezTo>
                    <a:pt x="217226" y="221202"/>
                    <a:pt x="267497" y="377835"/>
                    <a:pt x="277022" y="390535"/>
                  </a:cubicBezTo>
                  <a:cubicBezTo>
                    <a:pt x="286547" y="403235"/>
                    <a:pt x="280726" y="328623"/>
                    <a:pt x="277022" y="304810"/>
                  </a:cubicBezTo>
                  <a:cubicBezTo>
                    <a:pt x="273318" y="280998"/>
                    <a:pt x="258501" y="238664"/>
                    <a:pt x="254797" y="247660"/>
                  </a:cubicBezTo>
                  <a:cubicBezTo>
                    <a:pt x="251093" y="256656"/>
                    <a:pt x="242097" y="395298"/>
                    <a:pt x="254797" y="358785"/>
                  </a:cubicBezTo>
                  <a:cubicBezTo>
                    <a:pt x="267497" y="322273"/>
                    <a:pt x="336818" y="-2107"/>
                    <a:pt x="340522" y="1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88" name="フリーフォーム 1187">
              <a:extLst>
                <a:ext uri="{FF2B5EF4-FFF2-40B4-BE49-F238E27FC236}">
                  <a16:creationId xmlns:a16="http://schemas.microsoft.com/office/drawing/2014/main" id="{E702137E-FBFE-CCA9-4EEE-A08B0AD91CB1}"/>
                </a:ext>
              </a:extLst>
            </p:cNvPr>
            <p:cNvSpPr/>
            <p:nvPr/>
          </p:nvSpPr>
          <p:spPr>
            <a:xfrm>
              <a:off x="4110175" y="292431"/>
              <a:ext cx="1504232" cy="732886"/>
            </a:xfrm>
            <a:custGeom>
              <a:avLst/>
              <a:gdLst>
                <a:gd name="connsiteX0" fmla="*/ 1503225 w 1504232"/>
                <a:gd name="connsiteY0" fmla="*/ 218744 h 732886"/>
                <a:gd name="connsiteX1" fmla="*/ 1115875 w 1504232"/>
                <a:gd name="connsiteY1" fmla="*/ 72694 h 732886"/>
                <a:gd name="connsiteX2" fmla="*/ 499925 w 1504232"/>
                <a:gd name="connsiteY2" fmla="*/ 301294 h 732886"/>
                <a:gd name="connsiteX3" fmla="*/ 595175 w 1504232"/>
                <a:gd name="connsiteY3" fmla="*/ 250494 h 732886"/>
                <a:gd name="connsiteX4" fmla="*/ 931725 w 1504232"/>
                <a:gd name="connsiteY4" fmla="*/ 164769 h 732886"/>
                <a:gd name="connsiteX5" fmla="*/ 426900 w 1504232"/>
                <a:gd name="connsiteY5" fmla="*/ 301294 h 732886"/>
                <a:gd name="connsiteX6" fmla="*/ 14150 w 1504232"/>
                <a:gd name="connsiteY6" fmla="*/ 717219 h 732886"/>
                <a:gd name="connsiteX7" fmla="*/ 137975 w 1504232"/>
                <a:gd name="connsiteY7" fmla="*/ 599744 h 732886"/>
                <a:gd name="connsiteX8" fmla="*/ 547550 w 1504232"/>
                <a:gd name="connsiteY8" fmla="*/ 174294 h 732886"/>
                <a:gd name="connsiteX9" fmla="*/ 499925 w 1504232"/>
                <a:gd name="connsiteY9" fmla="*/ 272719 h 732886"/>
                <a:gd name="connsiteX10" fmla="*/ 928550 w 1504232"/>
                <a:gd name="connsiteY10" fmla="*/ 2844 h 732886"/>
                <a:gd name="connsiteX11" fmla="*/ 725350 w 1504232"/>
                <a:gd name="connsiteY11" fmla="*/ 136194 h 732886"/>
                <a:gd name="connsiteX12" fmla="*/ 626925 w 1504232"/>
                <a:gd name="connsiteY12" fmla="*/ 218744 h 732886"/>
                <a:gd name="connsiteX13" fmla="*/ 703125 w 1504232"/>
                <a:gd name="connsiteY13" fmla="*/ 190169 h 732886"/>
                <a:gd name="connsiteX14" fmla="*/ 915850 w 1504232"/>
                <a:gd name="connsiteY14" fmla="*/ 104444 h 732886"/>
                <a:gd name="connsiteX15" fmla="*/ 1147625 w 1504232"/>
                <a:gd name="connsiteY15" fmla="*/ 50469 h 732886"/>
                <a:gd name="connsiteX16" fmla="*/ 1071425 w 1504232"/>
                <a:gd name="connsiteY16" fmla="*/ 59994 h 732886"/>
                <a:gd name="connsiteX17" fmla="*/ 1173025 w 1504232"/>
                <a:gd name="connsiteY17" fmla="*/ 69519 h 732886"/>
                <a:gd name="connsiteX18" fmla="*/ 1227000 w 1504232"/>
                <a:gd name="connsiteY18" fmla="*/ 75869 h 732886"/>
                <a:gd name="connsiteX19" fmla="*/ 1503225 w 1504232"/>
                <a:gd name="connsiteY19" fmla="*/ 218744 h 732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504232" h="732886">
                  <a:moveTo>
                    <a:pt x="1503225" y="218744"/>
                  </a:moveTo>
                  <a:cubicBezTo>
                    <a:pt x="1484704" y="218215"/>
                    <a:pt x="1283092" y="58936"/>
                    <a:pt x="1115875" y="72694"/>
                  </a:cubicBezTo>
                  <a:cubicBezTo>
                    <a:pt x="948658" y="86452"/>
                    <a:pt x="586708" y="271661"/>
                    <a:pt x="499925" y="301294"/>
                  </a:cubicBezTo>
                  <a:cubicBezTo>
                    <a:pt x="413142" y="330927"/>
                    <a:pt x="523208" y="273248"/>
                    <a:pt x="595175" y="250494"/>
                  </a:cubicBezTo>
                  <a:cubicBezTo>
                    <a:pt x="667142" y="227740"/>
                    <a:pt x="959771" y="156302"/>
                    <a:pt x="931725" y="164769"/>
                  </a:cubicBezTo>
                  <a:cubicBezTo>
                    <a:pt x="903679" y="173236"/>
                    <a:pt x="579829" y="209219"/>
                    <a:pt x="426900" y="301294"/>
                  </a:cubicBezTo>
                  <a:cubicBezTo>
                    <a:pt x="273971" y="393369"/>
                    <a:pt x="62304" y="667477"/>
                    <a:pt x="14150" y="717219"/>
                  </a:cubicBezTo>
                  <a:cubicBezTo>
                    <a:pt x="-34004" y="766961"/>
                    <a:pt x="49075" y="690232"/>
                    <a:pt x="137975" y="599744"/>
                  </a:cubicBezTo>
                  <a:cubicBezTo>
                    <a:pt x="226875" y="509257"/>
                    <a:pt x="487225" y="228798"/>
                    <a:pt x="547550" y="174294"/>
                  </a:cubicBezTo>
                  <a:cubicBezTo>
                    <a:pt x="607875" y="119790"/>
                    <a:pt x="436425" y="301294"/>
                    <a:pt x="499925" y="272719"/>
                  </a:cubicBezTo>
                  <a:cubicBezTo>
                    <a:pt x="563425" y="244144"/>
                    <a:pt x="890979" y="25598"/>
                    <a:pt x="928550" y="2844"/>
                  </a:cubicBezTo>
                  <a:cubicBezTo>
                    <a:pt x="966121" y="-19910"/>
                    <a:pt x="775621" y="100211"/>
                    <a:pt x="725350" y="136194"/>
                  </a:cubicBezTo>
                  <a:cubicBezTo>
                    <a:pt x="675079" y="172177"/>
                    <a:pt x="630629" y="209748"/>
                    <a:pt x="626925" y="218744"/>
                  </a:cubicBezTo>
                  <a:cubicBezTo>
                    <a:pt x="623221" y="227740"/>
                    <a:pt x="703125" y="190169"/>
                    <a:pt x="703125" y="190169"/>
                  </a:cubicBezTo>
                  <a:cubicBezTo>
                    <a:pt x="751279" y="171119"/>
                    <a:pt x="841767" y="127727"/>
                    <a:pt x="915850" y="104444"/>
                  </a:cubicBezTo>
                  <a:cubicBezTo>
                    <a:pt x="989933" y="81161"/>
                    <a:pt x="1121696" y="57877"/>
                    <a:pt x="1147625" y="50469"/>
                  </a:cubicBezTo>
                  <a:cubicBezTo>
                    <a:pt x="1173554" y="43061"/>
                    <a:pt x="1067192" y="56819"/>
                    <a:pt x="1071425" y="59994"/>
                  </a:cubicBezTo>
                  <a:cubicBezTo>
                    <a:pt x="1075658" y="63169"/>
                    <a:pt x="1147096" y="66873"/>
                    <a:pt x="1173025" y="69519"/>
                  </a:cubicBezTo>
                  <a:cubicBezTo>
                    <a:pt x="1198954" y="72165"/>
                    <a:pt x="1174613" y="50998"/>
                    <a:pt x="1227000" y="75869"/>
                  </a:cubicBezTo>
                  <a:cubicBezTo>
                    <a:pt x="1279387" y="100740"/>
                    <a:pt x="1521746" y="219273"/>
                    <a:pt x="1503225" y="21874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89" name="フリーフォーム 1188">
              <a:extLst>
                <a:ext uri="{FF2B5EF4-FFF2-40B4-BE49-F238E27FC236}">
                  <a16:creationId xmlns:a16="http://schemas.microsoft.com/office/drawing/2014/main" id="{F34B431F-90BF-DCB8-84F4-15AE5E27C653}"/>
                </a:ext>
              </a:extLst>
            </p:cNvPr>
            <p:cNvSpPr/>
            <p:nvPr/>
          </p:nvSpPr>
          <p:spPr>
            <a:xfrm>
              <a:off x="4882049" y="509250"/>
              <a:ext cx="788502" cy="198775"/>
            </a:xfrm>
            <a:custGeom>
              <a:avLst/>
              <a:gdLst>
                <a:gd name="connsiteX0" fmla="*/ 788501 w 788502"/>
                <a:gd name="connsiteY0" fmla="*/ 198775 h 198775"/>
                <a:gd name="connsiteX1" fmla="*/ 467826 w 788502"/>
                <a:gd name="connsiteY1" fmla="*/ 40025 h 198775"/>
                <a:gd name="connsiteX2" fmla="*/ 10626 w 788502"/>
                <a:gd name="connsiteY2" fmla="*/ 128925 h 198775"/>
                <a:gd name="connsiteX3" fmla="*/ 172551 w 788502"/>
                <a:gd name="connsiteY3" fmla="*/ 90825 h 198775"/>
                <a:gd name="connsiteX4" fmla="*/ 477351 w 788502"/>
                <a:gd name="connsiteY4" fmla="*/ 1925 h 198775"/>
                <a:gd name="connsiteX5" fmla="*/ 372576 w 788502"/>
                <a:gd name="connsiteY5" fmla="*/ 30500 h 198775"/>
                <a:gd name="connsiteX6" fmla="*/ 464651 w 788502"/>
                <a:gd name="connsiteY6" fmla="*/ 40025 h 198775"/>
                <a:gd name="connsiteX7" fmla="*/ 788501 w 788502"/>
                <a:gd name="connsiteY7" fmla="*/ 198775 h 198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88502" h="198775">
                  <a:moveTo>
                    <a:pt x="788501" y="198775"/>
                  </a:moveTo>
                  <a:cubicBezTo>
                    <a:pt x="789030" y="198775"/>
                    <a:pt x="597472" y="51667"/>
                    <a:pt x="467826" y="40025"/>
                  </a:cubicBezTo>
                  <a:cubicBezTo>
                    <a:pt x="338180" y="28383"/>
                    <a:pt x="59839" y="120458"/>
                    <a:pt x="10626" y="128925"/>
                  </a:cubicBezTo>
                  <a:cubicBezTo>
                    <a:pt x="-38587" y="137392"/>
                    <a:pt x="94764" y="111992"/>
                    <a:pt x="172551" y="90825"/>
                  </a:cubicBezTo>
                  <a:cubicBezTo>
                    <a:pt x="250338" y="69658"/>
                    <a:pt x="444013" y="11979"/>
                    <a:pt x="477351" y="1925"/>
                  </a:cubicBezTo>
                  <a:cubicBezTo>
                    <a:pt x="510689" y="-8129"/>
                    <a:pt x="374693" y="24150"/>
                    <a:pt x="372576" y="30500"/>
                  </a:cubicBezTo>
                  <a:cubicBezTo>
                    <a:pt x="370459" y="36850"/>
                    <a:pt x="399564" y="17800"/>
                    <a:pt x="464651" y="40025"/>
                  </a:cubicBezTo>
                  <a:cubicBezTo>
                    <a:pt x="529738" y="62250"/>
                    <a:pt x="787972" y="198775"/>
                    <a:pt x="788501" y="19877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90" name="フリーフォーム 1189">
              <a:extLst>
                <a:ext uri="{FF2B5EF4-FFF2-40B4-BE49-F238E27FC236}">
                  <a16:creationId xmlns:a16="http://schemas.microsoft.com/office/drawing/2014/main" id="{218F2F3D-72E5-EF6A-A58F-EF85D655C608}"/>
                </a:ext>
              </a:extLst>
            </p:cNvPr>
            <p:cNvSpPr/>
            <p:nvPr/>
          </p:nvSpPr>
          <p:spPr>
            <a:xfrm>
              <a:off x="4250954" y="773625"/>
              <a:ext cx="426756" cy="834967"/>
            </a:xfrm>
            <a:custGeom>
              <a:avLst/>
              <a:gdLst>
                <a:gd name="connsiteX0" fmla="*/ 425821 w 426756"/>
                <a:gd name="connsiteY0" fmla="*/ 4250 h 834967"/>
                <a:gd name="connsiteX1" fmla="*/ 79746 w 426756"/>
                <a:gd name="connsiteY1" fmla="*/ 455100 h 834967"/>
                <a:gd name="connsiteX2" fmla="*/ 79746 w 426756"/>
                <a:gd name="connsiteY2" fmla="*/ 807525 h 834967"/>
                <a:gd name="connsiteX3" fmla="*/ 79746 w 426756"/>
                <a:gd name="connsiteY3" fmla="*/ 772600 h 834967"/>
                <a:gd name="connsiteX4" fmla="*/ 371 w 426756"/>
                <a:gd name="connsiteY4" fmla="*/ 461450 h 834967"/>
                <a:gd name="connsiteX5" fmla="*/ 51171 w 426756"/>
                <a:gd name="connsiteY5" fmla="*/ 610675 h 834967"/>
                <a:gd name="connsiteX6" fmla="*/ 79746 w 426756"/>
                <a:gd name="connsiteY6" fmla="*/ 429700 h 834967"/>
                <a:gd name="connsiteX7" fmla="*/ 197221 w 426756"/>
                <a:gd name="connsiteY7" fmla="*/ 51875 h 834967"/>
                <a:gd name="connsiteX8" fmla="*/ 146421 w 426756"/>
                <a:gd name="connsiteY8" fmla="*/ 213800 h 834967"/>
                <a:gd name="connsiteX9" fmla="*/ 136896 w 426756"/>
                <a:gd name="connsiteY9" fmla="*/ 321750 h 834967"/>
                <a:gd name="connsiteX10" fmla="*/ 181346 w 426756"/>
                <a:gd name="connsiteY10" fmla="*/ 232850 h 834967"/>
                <a:gd name="connsiteX11" fmla="*/ 425821 w 426756"/>
                <a:gd name="connsiteY11" fmla="*/ 4250 h 8349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26756" h="834967">
                  <a:moveTo>
                    <a:pt x="425821" y="4250"/>
                  </a:moveTo>
                  <a:cubicBezTo>
                    <a:pt x="408888" y="41292"/>
                    <a:pt x="137425" y="321221"/>
                    <a:pt x="79746" y="455100"/>
                  </a:cubicBezTo>
                  <a:cubicBezTo>
                    <a:pt x="22067" y="588979"/>
                    <a:pt x="79746" y="807525"/>
                    <a:pt x="79746" y="807525"/>
                  </a:cubicBezTo>
                  <a:cubicBezTo>
                    <a:pt x="79746" y="860442"/>
                    <a:pt x="92975" y="830279"/>
                    <a:pt x="79746" y="772600"/>
                  </a:cubicBezTo>
                  <a:cubicBezTo>
                    <a:pt x="66517" y="714921"/>
                    <a:pt x="5133" y="488437"/>
                    <a:pt x="371" y="461450"/>
                  </a:cubicBezTo>
                  <a:cubicBezTo>
                    <a:pt x="-4391" y="434463"/>
                    <a:pt x="37942" y="615967"/>
                    <a:pt x="51171" y="610675"/>
                  </a:cubicBezTo>
                  <a:cubicBezTo>
                    <a:pt x="64400" y="605383"/>
                    <a:pt x="55404" y="522833"/>
                    <a:pt x="79746" y="429700"/>
                  </a:cubicBezTo>
                  <a:cubicBezTo>
                    <a:pt x="104088" y="336567"/>
                    <a:pt x="186108" y="87858"/>
                    <a:pt x="197221" y="51875"/>
                  </a:cubicBezTo>
                  <a:cubicBezTo>
                    <a:pt x="208334" y="15892"/>
                    <a:pt x="156475" y="168821"/>
                    <a:pt x="146421" y="213800"/>
                  </a:cubicBezTo>
                  <a:cubicBezTo>
                    <a:pt x="136367" y="258779"/>
                    <a:pt x="131075" y="318575"/>
                    <a:pt x="136896" y="321750"/>
                  </a:cubicBezTo>
                  <a:cubicBezTo>
                    <a:pt x="142717" y="324925"/>
                    <a:pt x="137954" y="282591"/>
                    <a:pt x="181346" y="232850"/>
                  </a:cubicBezTo>
                  <a:cubicBezTo>
                    <a:pt x="224738" y="183109"/>
                    <a:pt x="442754" y="-32792"/>
                    <a:pt x="425821" y="425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91" name="フリーフォーム 1190">
              <a:extLst>
                <a:ext uri="{FF2B5EF4-FFF2-40B4-BE49-F238E27FC236}">
                  <a16:creationId xmlns:a16="http://schemas.microsoft.com/office/drawing/2014/main" id="{97EF9FBB-AB91-D70A-D29E-26D0BBF91E46}"/>
                </a:ext>
              </a:extLst>
            </p:cNvPr>
            <p:cNvSpPr/>
            <p:nvPr/>
          </p:nvSpPr>
          <p:spPr>
            <a:xfrm>
              <a:off x="4375142" y="1059363"/>
              <a:ext cx="465488" cy="1295025"/>
            </a:xfrm>
            <a:custGeom>
              <a:avLst/>
              <a:gdLst>
                <a:gd name="connsiteX0" fmla="*/ 460383 w 465488"/>
                <a:gd name="connsiteY0" fmla="*/ 10612 h 1295025"/>
                <a:gd name="connsiteX1" fmla="*/ 73033 w 465488"/>
                <a:gd name="connsiteY1" fmla="*/ 740862 h 1295025"/>
                <a:gd name="connsiteX2" fmla="*/ 88908 w 465488"/>
                <a:gd name="connsiteY2" fmla="*/ 1264737 h 1295025"/>
                <a:gd name="connsiteX3" fmla="*/ 82558 w 465488"/>
                <a:gd name="connsiteY3" fmla="*/ 1207587 h 1295025"/>
                <a:gd name="connsiteX4" fmla="*/ 38108 w 465488"/>
                <a:gd name="connsiteY4" fmla="*/ 1004387 h 1295025"/>
                <a:gd name="connsiteX5" fmla="*/ 8 w 465488"/>
                <a:gd name="connsiteY5" fmla="*/ 829762 h 1295025"/>
                <a:gd name="connsiteX6" fmla="*/ 41283 w 465488"/>
                <a:gd name="connsiteY6" fmla="*/ 972637 h 1295025"/>
                <a:gd name="connsiteX7" fmla="*/ 44458 w 465488"/>
                <a:gd name="connsiteY7" fmla="*/ 890087 h 1295025"/>
                <a:gd name="connsiteX8" fmla="*/ 111133 w 465488"/>
                <a:gd name="connsiteY8" fmla="*/ 309062 h 1295025"/>
                <a:gd name="connsiteX9" fmla="*/ 92083 w 465488"/>
                <a:gd name="connsiteY9" fmla="*/ 556712 h 1295025"/>
                <a:gd name="connsiteX10" fmla="*/ 88908 w 465488"/>
                <a:gd name="connsiteY10" fmla="*/ 569412 h 1295025"/>
                <a:gd name="connsiteX11" fmla="*/ 88908 w 465488"/>
                <a:gd name="connsiteY11" fmla="*/ 553537 h 1295025"/>
                <a:gd name="connsiteX12" fmla="*/ 79383 w 465488"/>
                <a:gd name="connsiteY12" fmla="*/ 664662 h 1295025"/>
                <a:gd name="connsiteX13" fmla="*/ 174633 w 465488"/>
                <a:gd name="connsiteY13" fmla="*/ 432887 h 1295025"/>
                <a:gd name="connsiteX14" fmla="*/ 219083 w 465488"/>
                <a:gd name="connsiteY14" fmla="*/ 312237 h 1295025"/>
                <a:gd name="connsiteX15" fmla="*/ 174633 w 465488"/>
                <a:gd name="connsiteY15" fmla="*/ 458287 h 1295025"/>
                <a:gd name="connsiteX16" fmla="*/ 349258 w 465488"/>
                <a:gd name="connsiteY16" fmla="*/ 226512 h 1295025"/>
                <a:gd name="connsiteX17" fmla="*/ 298458 w 465488"/>
                <a:gd name="connsiteY17" fmla="*/ 299537 h 1295025"/>
                <a:gd name="connsiteX18" fmla="*/ 460383 w 465488"/>
                <a:gd name="connsiteY18" fmla="*/ 10612 h 1295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65488" h="1295025">
                  <a:moveTo>
                    <a:pt x="460383" y="10612"/>
                  </a:moveTo>
                  <a:cubicBezTo>
                    <a:pt x="422812" y="84166"/>
                    <a:pt x="134945" y="531841"/>
                    <a:pt x="73033" y="740862"/>
                  </a:cubicBezTo>
                  <a:cubicBezTo>
                    <a:pt x="11120" y="949883"/>
                    <a:pt x="87321" y="1186950"/>
                    <a:pt x="88908" y="1264737"/>
                  </a:cubicBezTo>
                  <a:cubicBezTo>
                    <a:pt x="90495" y="1342524"/>
                    <a:pt x="91025" y="1250979"/>
                    <a:pt x="82558" y="1207587"/>
                  </a:cubicBezTo>
                  <a:cubicBezTo>
                    <a:pt x="74091" y="1164195"/>
                    <a:pt x="38108" y="1004387"/>
                    <a:pt x="38108" y="1004387"/>
                  </a:cubicBezTo>
                  <a:cubicBezTo>
                    <a:pt x="24350" y="941416"/>
                    <a:pt x="-521" y="835054"/>
                    <a:pt x="8" y="829762"/>
                  </a:cubicBezTo>
                  <a:cubicBezTo>
                    <a:pt x="537" y="824470"/>
                    <a:pt x="33875" y="962583"/>
                    <a:pt x="41283" y="972637"/>
                  </a:cubicBezTo>
                  <a:cubicBezTo>
                    <a:pt x="48691" y="982691"/>
                    <a:pt x="32816" y="1000683"/>
                    <a:pt x="44458" y="890087"/>
                  </a:cubicBezTo>
                  <a:cubicBezTo>
                    <a:pt x="56100" y="779491"/>
                    <a:pt x="103196" y="364624"/>
                    <a:pt x="111133" y="309062"/>
                  </a:cubicBezTo>
                  <a:cubicBezTo>
                    <a:pt x="119070" y="253500"/>
                    <a:pt x="92083" y="556712"/>
                    <a:pt x="92083" y="556712"/>
                  </a:cubicBezTo>
                  <a:cubicBezTo>
                    <a:pt x="88379" y="600104"/>
                    <a:pt x="89437" y="569941"/>
                    <a:pt x="88908" y="569412"/>
                  </a:cubicBezTo>
                  <a:cubicBezTo>
                    <a:pt x="88379" y="568883"/>
                    <a:pt x="90495" y="537662"/>
                    <a:pt x="88908" y="553537"/>
                  </a:cubicBezTo>
                  <a:cubicBezTo>
                    <a:pt x="87320" y="569412"/>
                    <a:pt x="65096" y="684770"/>
                    <a:pt x="79383" y="664662"/>
                  </a:cubicBezTo>
                  <a:cubicBezTo>
                    <a:pt x="93670" y="644554"/>
                    <a:pt x="151350" y="491624"/>
                    <a:pt x="174633" y="432887"/>
                  </a:cubicBezTo>
                  <a:cubicBezTo>
                    <a:pt x="197916" y="374150"/>
                    <a:pt x="219083" y="308004"/>
                    <a:pt x="219083" y="312237"/>
                  </a:cubicBezTo>
                  <a:cubicBezTo>
                    <a:pt x="219083" y="316470"/>
                    <a:pt x="152937" y="472575"/>
                    <a:pt x="174633" y="458287"/>
                  </a:cubicBezTo>
                  <a:cubicBezTo>
                    <a:pt x="196329" y="444000"/>
                    <a:pt x="328620" y="252970"/>
                    <a:pt x="349258" y="226512"/>
                  </a:cubicBezTo>
                  <a:cubicBezTo>
                    <a:pt x="369896" y="200054"/>
                    <a:pt x="280466" y="330229"/>
                    <a:pt x="298458" y="299537"/>
                  </a:cubicBezTo>
                  <a:cubicBezTo>
                    <a:pt x="316450" y="268845"/>
                    <a:pt x="497954" y="-62942"/>
                    <a:pt x="460383" y="10612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92" name="フリーフォーム 1191">
              <a:extLst>
                <a:ext uri="{FF2B5EF4-FFF2-40B4-BE49-F238E27FC236}">
                  <a16:creationId xmlns:a16="http://schemas.microsoft.com/office/drawing/2014/main" id="{51C10066-5BD5-518C-A3D9-3D1E8E52303C}"/>
                </a:ext>
              </a:extLst>
            </p:cNvPr>
            <p:cNvSpPr/>
            <p:nvPr/>
          </p:nvSpPr>
          <p:spPr>
            <a:xfrm>
              <a:off x="4068492" y="879806"/>
              <a:ext cx="288696" cy="1526854"/>
            </a:xfrm>
            <a:custGeom>
              <a:avLst/>
              <a:gdLst>
                <a:gd name="connsiteX0" fmla="*/ 284433 w 288696"/>
                <a:gd name="connsiteY0" fmla="*/ 9194 h 1526854"/>
                <a:gd name="connsiteX1" fmla="*/ 68533 w 288696"/>
                <a:gd name="connsiteY1" fmla="*/ 606094 h 1526854"/>
                <a:gd name="connsiteX2" fmla="*/ 157433 w 288696"/>
                <a:gd name="connsiteY2" fmla="*/ 1469694 h 1526854"/>
                <a:gd name="connsiteX3" fmla="*/ 154258 w 288696"/>
                <a:gd name="connsiteY3" fmla="*/ 1431594 h 1526854"/>
                <a:gd name="connsiteX4" fmla="*/ 141558 w 288696"/>
                <a:gd name="connsiteY4" fmla="*/ 1320469 h 1526854"/>
                <a:gd name="connsiteX5" fmla="*/ 11383 w 288696"/>
                <a:gd name="connsiteY5" fmla="*/ 571169 h 1526854"/>
                <a:gd name="connsiteX6" fmla="*/ 14558 w 288696"/>
                <a:gd name="connsiteY6" fmla="*/ 628319 h 1526854"/>
                <a:gd name="connsiteX7" fmla="*/ 81233 w 288696"/>
                <a:gd name="connsiteY7" fmla="*/ 866444 h 1526854"/>
                <a:gd name="connsiteX8" fmla="*/ 74883 w 288696"/>
                <a:gd name="connsiteY8" fmla="*/ 799769 h 1526854"/>
                <a:gd name="connsiteX9" fmla="*/ 65358 w 288696"/>
                <a:gd name="connsiteY9" fmla="*/ 634669 h 1526854"/>
                <a:gd name="connsiteX10" fmla="*/ 87583 w 288696"/>
                <a:gd name="connsiteY10" fmla="*/ 307644 h 1526854"/>
                <a:gd name="connsiteX11" fmla="*/ 74883 w 288696"/>
                <a:gd name="connsiteY11" fmla="*/ 447344 h 1526854"/>
                <a:gd name="connsiteX12" fmla="*/ 65358 w 288696"/>
                <a:gd name="connsiteY12" fmla="*/ 536244 h 1526854"/>
                <a:gd name="connsiteX13" fmla="*/ 119333 w 288696"/>
                <a:gd name="connsiteY13" fmla="*/ 355269 h 1526854"/>
                <a:gd name="connsiteX14" fmla="*/ 227283 w 288696"/>
                <a:gd name="connsiteY14" fmla="*/ 120319 h 1526854"/>
                <a:gd name="connsiteX15" fmla="*/ 173308 w 288696"/>
                <a:gd name="connsiteY15" fmla="*/ 377494 h 1526854"/>
                <a:gd name="connsiteX16" fmla="*/ 211408 w 288696"/>
                <a:gd name="connsiteY16" fmla="*/ 250494 h 1526854"/>
                <a:gd name="connsiteX17" fmla="*/ 284433 w 288696"/>
                <a:gd name="connsiteY17" fmla="*/ 9194 h 15268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88696" h="1526854">
                  <a:moveTo>
                    <a:pt x="284433" y="9194"/>
                  </a:moveTo>
                  <a:cubicBezTo>
                    <a:pt x="260620" y="68461"/>
                    <a:pt x="89700" y="362677"/>
                    <a:pt x="68533" y="606094"/>
                  </a:cubicBezTo>
                  <a:cubicBezTo>
                    <a:pt x="47366" y="849511"/>
                    <a:pt x="143146" y="1332111"/>
                    <a:pt x="157433" y="1469694"/>
                  </a:cubicBezTo>
                  <a:cubicBezTo>
                    <a:pt x="171720" y="1607277"/>
                    <a:pt x="156904" y="1456465"/>
                    <a:pt x="154258" y="1431594"/>
                  </a:cubicBezTo>
                  <a:cubicBezTo>
                    <a:pt x="151612" y="1406723"/>
                    <a:pt x="165370" y="1463873"/>
                    <a:pt x="141558" y="1320469"/>
                  </a:cubicBezTo>
                  <a:cubicBezTo>
                    <a:pt x="117746" y="1177065"/>
                    <a:pt x="32550" y="686527"/>
                    <a:pt x="11383" y="571169"/>
                  </a:cubicBezTo>
                  <a:cubicBezTo>
                    <a:pt x="-9784" y="455811"/>
                    <a:pt x="2916" y="579107"/>
                    <a:pt x="14558" y="628319"/>
                  </a:cubicBezTo>
                  <a:cubicBezTo>
                    <a:pt x="26200" y="677532"/>
                    <a:pt x="71179" y="837869"/>
                    <a:pt x="81233" y="866444"/>
                  </a:cubicBezTo>
                  <a:cubicBezTo>
                    <a:pt x="91287" y="895019"/>
                    <a:pt x="77529" y="838398"/>
                    <a:pt x="74883" y="799769"/>
                  </a:cubicBezTo>
                  <a:cubicBezTo>
                    <a:pt x="72237" y="761140"/>
                    <a:pt x="63241" y="716690"/>
                    <a:pt x="65358" y="634669"/>
                  </a:cubicBezTo>
                  <a:cubicBezTo>
                    <a:pt x="67475" y="552648"/>
                    <a:pt x="85996" y="338865"/>
                    <a:pt x="87583" y="307644"/>
                  </a:cubicBezTo>
                  <a:cubicBezTo>
                    <a:pt x="89170" y="276423"/>
                    <a:pt x="78587" y="409244"/>
                    <a:pt x="74883" y="447344"/>
                  </a:cubicBezTo>
                  <a:cubicBezTo>
                    <a:pt x="71179" y="485444"/>
                    <a:pt x="57950" y="551590"/>
                    <a:pt x="65358" y="536244"/>
                  </a:cubicBezTo>
                  <a:cubicBezTo>
                    <a:pt x="72766" y="520898"/>
                    <a:pt x="92346" y="424590"/>
                    <a:pt x="119333" y="355269"/>
                  </a:cubicBezTo>
                  <a:cubicBezTo>
                    <a:pt x="146320" y="285948"/>
                    <a:pt x="218287" y="116615"/>
                    <a:pt x="227283" y="120319"/>
                  </a:cubicBezTo>
                  <a:cubicBezTo>
                    <a:pt x="236279" y="124023"/>
                    <a:pt x="175954" y="355798"/>
                    <a:pt x="173308" y="377494"/>
                  </a:cubicBezTo>
                  <a:cubicBezTo>
                    <a:pt x="170662" y="399190"/>
                    <a:pt x="197650" y="306586"/>
                    <a:pt x="211408" y="250494"/>
                  </a:cubicBezTo>
                  <a:cubicBezTo>
                    <a:pt x="225166" y="194402"/>
                    <a:pt x="308246" y="-50073"/>
                    <a:pt x="284433" y="919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93" name="フリーフォーム 1192">
              <a:extLst>
                <a:ext uri="{FF2B5EF4-FFF2-40B4-BE49-F238E27FC236}">
                  <a16:creationId xmlns:a16="http://schemas.microsoft.com/office/drawing/2014/main" id="{BFE880C1-1083-7D31-F518-7B6087362097}"/>
                </a:ext>
              </a:extLst>
            </p:cNvPr>
            <p:cNvSpPr/>
            <p:nvPr/>
          </p:nvSpPr>
          <p:spPr>
            <a:xfrm>
              <a:off x="4225887" y="1580885"/>
              <a:ext cx="289882" cy="1556190"/>
            </a:xfrm>
            <a:custGeom>
              <a:avLst/>
              <a:gdLst>
                <a:gd name="connsiteX0" fmla="*/ 107988 w 289882"/>
                <a:gd name="connsiteY0" fmla="*/ 265 h 1556190"/>
                <a:gd name="connsiteX1" fmla="*/ 107988 w 289882"/>
                <a:gd name="connsiteY1" fmla="*/ 565415 h 1556190"/>
                <a:gd name="connsiteX2" fmla="*/ 206413 w 289882"/>
                <a:gd name="connsiteY2" fmla="*/ 930540 h 1556190"/>
                <a:gd name="connsiteX3" fmla="*/ 193713 w 289882"/>
                <a:gd name="connsiteY3" fmla="*/ 873390 h 1556190"/>
                <a:gd name="connsiteX4" fmla="*/ 225463 w 289882"/>
                <a:gd name="connsiteY4" fmla="*/ 1216290 h 1556190"/>
                <a:gd name="connsiteX5" fmla="*/ 288963 w 289882"/>
                <a:gd name="connsiteY5" fmla="*/ 1552840 h 1556190"/>
                <a:gd name="connsiteX6" fmla="*/ 260388 w 289882"/>
                <a:gd name="connsiteY6" fmla="*/ 1371865 h 1556190"/>
                <a:gd name="connsiteX7" fmla="*/ 222288 w 289882"/>
                <a:gd name="connsiteY7" fmla="*/ 1095640 h 1556190"/>
                <a:gd name="connsiteX8" fmla="*/ 263563 w 289882"/>
                <a:gd name="connsiteY8" fmla="*/ 197115 h 1556190"/>
                <a:gd name="connsiteX9" fmla="*/ 196888 w 289882"/>
                <a:gd name="connsiteY9" fmla="*/ 1095640 h 1556190"/>
                <a:gd name="connsiteX10" fmla="*/ 196888 w 289882"/>
                <a:gd name="connsiteY10" fmla="*/ 898790 h 1556190"/>
                <a:gd name="connsiteX11" fmla="*/ 79413 w 289882"/>
                <a:gd name="connsiteY11" fmla="*/ 581290 h 1556190"/>
                <a:gd name="connsiteX12" fmla="*/ 38 w 289882"/>
                <a:gd name="connsiteY12" fmla="*/ 266965 h 1556190"/>
                <a:gd name="connsiteX13" fmla="*/ 88938 w 289882"/>
                <a:gd name="connsiteY13" fmla="*/ 584465 h 1556190"/>
                <a:gd name="connsiteX14" fmla="*/ 73063 w 289882"/>
                <a:gd name="connsiteY14" fmla="*/ 492390 h 1556190"/>
                <a:gd name="connsiteX15" fmla="*/ 107988 w 289882"/>
                <a:gd name="connsiteY15" fmla="*/ 265 h 1556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89882" h="1556190">
                  <a:moveTo>
                    <a:pt x="107988" y="265"/>
                  </a:moveTo>
                  <a:cubicBezTo>
                    <a:pt x="113809" y="12436"/>
                    <a:pt x="91584" y="410369"/>
                    <a:pt x="107988" y="565415"/>
                  </a:cubicBezTo>
                  <a:cubicBezTo>
                    <a:pt x="124392" y="720461"/>
                    <a:pt x="192125" y="879211"/>
                    <a:pt x="206413" y="930540"/>
                  </a:cubicBezTo>
                  <a:cubicBezTo>
                    <a:pt x="220701" y="981869"/>
                    <a:pt x="190538" y="825765"/>
                    <a:pt x="193713" y="873390"/>
                  </a:cubicBezTo>
                  <a:cubicBezTo>
                    <a:pt x="196888" y="921015"/>
                    <a:pt x="209588" y="1103048"/>
                    <a:pt x="225463" y="1216290"/>
                  </a:cubicBezTo>
                  <a:cubicBezTo>
                    <a:pt x="241338" y="1329532"/>
                    <a:pt x="283142" y="1526911"/>
                    <a:pt x="288963" y="1552840"/>
                  </a:cubicBezTo>
                  <a:cubicBezTo>
                    <a:pt x="294784" y="1578769"/>
                    <a:pt x="271500" y="1448065"/>
                    <a:pt x="260388" y="1371865"/>
                  </a:cubicBezTo>
                  <a:cubicBezTo>
                    <a:pt x="249276" y="1295665"/>
                    <a:pt x="221759" y="1291432"/>
                    <a:pt x="222288" y="1095640"/>
                  </a:cubicBezTo>
                  <a:cubicBezTo>
                    <a:pt x="222817" y="899848"/>
                    <a:pt x="267796" y="197115"/>
                    <a:pt x="263563" y="197115"/>
                  </a:cubicBezTo>
                  <a:cubicBezTo>
                    <a:pt x="259330" y="197115"/>
                    <a:pt x="208001" y="978694"/>
                    <a:pt x="196888" y="1095640"/>
                  </a:cubicBezTo>
                  <a:cubicBezTo>
                    <a:pt x="185776" y="1212586"/>
                    <a:pt x="216467" y="984515"/>
                    <a:pt x="196888" y="898790"/>
                  </a:cubicBezTo>
                  <a:cubicBezTo>
                    <a:pt x="177309" y="813065"/>
                    <a:pt x="112221" y="686594"/>
                    <a:pt x="79413" y="581290"/>
                  </a:cubicBezTo>
                  <a:cubicBezTo>
                    <a:pt x="46605" y="475986"/>
                    <a:pt x="-1549" y="266436"/>
                    <a:pt x="38" y="266965"/>
                  </a:cubicBezTo>
                  <a:cubicBezTo>
                    <a:pt x="1625" y="267494"/>
                    <a:pt x="76767" y="546894"/>
                    <a:pt x="88938" y="584465"/>
                  </a:cubicBezTo>
                  <a:cubicBezTo>
                    <a:pt x="101109" y="622036"/>
                    <a:pt x="65126" y="586582"/>
                    <a:pt x="73063" y="492390"/>
                  </a:cubicBezTo>
                  <a:cubicBezTo>
                    <a:pt x="81000" y="398198"/>
                    <a:pt x="102167" y="-11906"/>
                    <a:pt x="107988" y="26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94" name="フリーフォーム 1193">
              <a:extLst>
                <a:ext uri="{FF2B5EF4-FFF2-40B4-BE49-F238E27FC236}">
                  <a16:creationId xmlns:a16="http://schemas.microsoft.com/office/drawing/2014/main" id="{8040A46D-14C3-5CDD-26A1-73A4B970A3DF}"/>
                </a:ext>
              </a:extLst>
            </p:cNvPr>
            <p:cNvSpPr/>
            <p:nvPr/>
          </p:nvSpPr>
          <p:spPr>
            <a:xfrm>
              <a:off x="4197113" y="1569998"/>
              <a:ext cx="225690" cy="1541591"/>
            </a:xfrm>
            <a:custGeom>
              <a:avLst/>
              <a:gdLst>
                <a:gd name="connsiteX0" fmla="*/ 60562 w 225690"/>
                <a:gd name="connsiteY0" fmla="*/ 7977 h 1541591"/>
                <a:gd name="connsiteX1" fmla="*/ 89137 w 225690"/>
                <a:gd name="connsiteY1" fmla="*/ 646152 h 1541591"/>
                <a:gd name="connsiteX2" fmla="*/ 178037 w 225690"/>
                <a:gd name="connsiteY2" fmla="*/ 1074777 h 1541591"/>
                <a:gd name="connsiteX3" fmla="*/ 139937 w 225690"/>
                <a:gd name="connsiteY3" fmla="*/ 928727 h 1541591"/>
                <a:gd name="connsiteX4" fmla="*/ 219312 w 225690"/>
                <a:gd name="connsiteY4" fmla="*/ 1385927 h 1541591"/>
                <a:gd name="connsiteX5" fmla="*/ 219312 w 225690"/>
                <a:gd name="connsiteY5" fmla="*/ 1541502 h 1541591"/>
                <a:gd name="connsiteX6" fmla="*/ 206612 w 225690"/>
                <a:gd name="connsiteY6" fmla="*/ 1370052 h 1541591"/>
                <a:gd name="connsiteX7" fmla="*/ 85962 w 225690"/>
                <a:gd name="connsiteY7" fmla="*/ 1046202 h 1541591"/>
                <a:gd name="connsiteX8" fmla="*/ 41512 w 225690"/>
                <a:gd name="connsiteY8" fmla="*/ 814427 h 1541591"/>
                <a:gd name="connsiteX9" fmla="*/ 92312 w 225690"/>
                <a:gd name="connsiteY9" fmla="*/ 1043027 h 1541591"/>
                <a:gd name="connsiteX10" fmla="*/ 117712 w 225690"/>
                <a:gd name="connsiteY10" fmla="*/ 1093827 h 1541591"/>
                <a:gd name="connsiteX11" fmla="*/ 120887 w 225690"/>
                <a:gd name="connsiteY11" fmla="*/ 1097002 h 1541591"/>
                <a:gd name="connsiteX12" fmla="*/ 193912 w 225690"/>
                <a:gd name="connsiteY12" fmla="*/ 1322427 h 1541591"/>
                <a:gd name="connsiteX13" fmla="*/ 171687 w 225690"/>
                <a:gd name="connsiteY13" fmla="*/ 1074777 h 1541591"/>
                <a:gd name="connsiteX14" fmla="*/ 120887 w 225690"/>
                <a:gd name="connsiteY14" fmla="*/ 865227 h 1541591"/>
                <a:gd name="connsiteX15" fmla="*/ 237 w 225690"/>
                <a:gd name="connsiteY15" fmla="*/ 541377 h 1541591"/>
                <a:gd name="connsiteX16" fmla="*/ 89137 w 225690"/>
                <a:gd name="connsiteY16" fmla="*/ 744577 h 1541591"/>
                <a:gd name="connsiteX17" fmla="*/ 57387 w 225690"/>
                <a:gd name="connsiteY17" fmla="*/ 455652 h 1541591"/>
                <a:gd name="connsiteX18" fmla="*/ 105012 w 225690"/>
                <a:gd name="connsiteY18" fmla="*/ 147677 h 1541591"/>
                <a:gd name="connsiteX19" fmla="*/ 47862 w 225690"/>
                <a:gd name="connsiteY19" fmla="*/ 281027 h 1541591"/>
                <a:gd name="connsiteX20" fmla="*/ 60562 w 225690"/>
                <a:gd name="connsiteY20" fmla="*/ 7977 h 1541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5690" h="1541591">
                  <a:moveTo>
                    <a:pt x="60562" y="7977"/>
                  </a:moveTo>
                  <a:cubicBezTo>
                    <a:pt x="67441" y="68831"/>
                    <a:pt x="69558" y="468352"/>
                    <a:pt x="89137" y="646152"/>
                  </a:cubicBezTo>
                  <a:cubicBezTo>
                    <a:pt x="108716" y="823952"/>
                    <a:pt x="169570" y="1027681"/>
                    <a:pt x="178037" y="1074777"/>
                  </a:cubicBezTo>
                  <a:cubicBezTo>
                    <a:pt x="186504" y="1121873"/>
                    <a:pt x="133058" y="876869"/>
                    <a:pt x="139937" y="928727"/>
                  </a:cubicBezTo>
                  <a:cubicBezTo>
                    <a:pt x="146816" y="980585"/>
                    <a:pt x="206083" y="1283798"/>
                    <a:pt x="219312" y="1385927"/>
                  </a:cubicBezTo>
                  <a:cubicBezTo>
                    <a:pt x="232541" y="1488056"/>
                    <a:pt x="221429" y="1544148"/>
                    <a:pt x="219312" y="1541502"/>
                  </a:cubicBezTo>
                  <a:cubicBezTo>
                    <a:pt x="217195" y="1538856"/>
                    <a:pt x="228837" y="1452602"/>
                    <a:pt x="206612" y="1370052"/>
                  </a:cubicBezTo>
                  <a:cubicBezTo>
                    <a:pt x="184387" y="1287502"/>
                    <a:pt x="113479" y="1138806"/>
                    <a:pt x="85962" y="1046202"/>
                  </a:cubicBezTo>
                  <a:cubicBezTo>
                    <a:pt x="58445" y="953598"/>
                    <a:pt x="40454" y="814956"/>
                    <a:pt x="41512" y="814427"/>
                  </a:cubicBezTo>
                  <a:cubicBezTo>
                    <a:pt x="42570" y="813898"/>
                    <a:pt x="79612" y="996460"/>
                    <a:pt x="92312" y="1043027"/>
                  </a:cubicBezTo>
                  <a:cubicBezTo>
                    <a:pt x="105012" y="1089594"/>
                    <a:pt x="112950" y="1084831"/>
                    <a:pt x="117712" y="1093827"/>
                  </a:cubicBezTo>
                  <a:cubicBezTo>
                    <a:pt x="122474" y="1102823"/>
                    <a:pt x="108187" y="1058902"/>
                    <a:pt x="120887" y="1097002"/>
                  </a:cubicBezTo>
                  <a:cubicBezTo>
                    <a:pt x="133587" y="1135102"/>
                    <a:pt x="185445" y="1326131"/>
                    <a:pt x="193912" y="1322427"/>
                  </a:cubicBezTo>
                  <a:cubicBezTo>
                    <a:pt x="202379" y="1318723"/>
                    <a:pt x="183858" y="1150977"/>
                    <a:pt x="171687" y="1074777"/>
                  </a:cubicBezTo>
                  <a:cubicBezTo>
                    <a:pt x="159516" y="998577"/>
                    <a:pt x="149462" y="954127"/>
                    <a:pt x="120887" y="865227"/>
                  </a:cubicBezTo>
                  <a:cubicBezTo>
                    <a:pt x="92312" y="776327"/>
                    <a:pt x="5529" y="561485"/>
                    <a:pt x="237" y="541377"/>
                  </a:cubicBezTo>
                  <a:cubicBezTo>
                    <a:pt x="-5055" y="521269"/>
                    <a:pt x="79612" y="758864"/>
                    <a:pt x="89137" y="744577"/>
                  </a:cubicBezTo>
                  <a:cubicBezTo>
                    <a:pt x="98662" y="730290"/>
                    <a:pt x="54741" y="555135"/>
                    <a:pt x="57387" y="455652"/>
                  </a:cubicBezTo>
                  <a:cubicBezTo>
                    <a:pt x="60033" y="356169"/>
                    <a:pt x="106599" y="176781"/>
                    <a:pt x="105012" y="147677"/>
                  </a:cubicBezTo>
                  <a:cubicBezTo>
                    <a:pt x="103425" y="118573"/>
                    <a:pt x="55270" y="308544"/>
                    <a:pt x="47862" y="281027"/>
                  </a:cubicBezTo>
                  <a:cubicBezTo>
                    <a:pt x="40454" y="253510"/>
                    <a:pt x="53683" y="-52877"/>
                    <a:pt x="60562" y="797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95" name="フリーフォーム 1194">
              <a:extLst>
                <a:ext uri="{FF2B5EF4-FFF2-40B4-BE49-F238E27FC236}">
                  <a16:creationId xmlns:a16="http://schemas.microsoft.com/office/drawing/2014/main" id="{7784CC14-BE5C-359A-C97C-48434B2F7DCE}"/>
                </a:ext>
              </a:extLst>
            </p:cNvPr>
            <p:cNvSpPr/>
            <p:nvPr/>
          </p:nvSpPr>
          <p:spPr>
            <a:xfrm>
              <a:off x="4006228" y="1220195"/>
              <a:ext cx="248679" cy="1563272"/>
            </a:xfrm>
            <a:custGeom>
              <a:avLst/>
              <a:gdLst>
                <a:gd name="connsiteX0" fmla="*/ 85040 w 248679"/>
                <a:gd name="connsiteY0" fmla="*/ 6849 h 1563272"/>
                <a:gd name="connsiteX1" fmla="*/ 11081 w 248679"/>
                <a:gd name="connsiteY1" fmla="*/ 964952 h 1563272"/>
                <a:gd name="connsiteX2" fmla="*/ 24528 w 248679"/>
                <a:gd name="connsiteY2" fmla="*/ 833843 h 1563272"/>
                <a:gd name="connsiteX3" fmla="*/ 58146 w 248679"/>
                <a:gd name="connsiteY3" fmla="*/ 588434 h 1563272"/>
                <a:gd name="connsiteX4" fmla="*/ 71593 w 248679"/>
                <a:gd name="connsiteY4" fmla="*/ 857376 h 1563272"/>
                <a:gd name="connsiteX5" fmla="*/ 239681 w 248679"/>
                <a:gd name="connsiteY5" fmla="*/ 1529729 h 1563272"/>
                <a:gd name="connsiteX6" fmla="*/ 219510 w 248679"/>
                <a:gd name="connsiteY6" fmla="*/ 1442323 h 1563272"/>
                <a:gd name="connsiteX7" fmla="*/ 165722 w 248679"/>
                <a:gd name="connsiteY7" fmla="*/ 1270873 h 1563272"/>
                <a:gd name="connsiteX8" fmla="*/ 11081 w 248679"/>
                <a:gd name="connsiteY8" fmla="*/ 756523 h 1563272"/>
                <a:gd name="connsiteX9" fmla="*/ 21166 w 248679"/>
                <a:gd name="connsiteY9" fmla="*/ 820396 h 1563272"/>
                <a:gd name="connsiteX10" fmla="*/ 91763 w 248679"/>
                <a:gd name="connsiteY10" fmla="*/ 245534 h 1563272"/>
                <a:gd name="connsiteX11" fmla="*/ 31251 w 248679"/>
                <a:gd name="connsiteY11" fmla="*/ 521199 h 1563272"/>
                <a:gd name="connsiteX12" fmla="*/ 85040 w 248679"/>
                <a:gd name="connsiteY12" fmla="*/ 6849 h 15632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48679" h="1563272">
                  <a:moveTo>
                    <a:pt x="85040" y="6849"/>
                  </a:moveTo>
                  <a:cubicBezTo>
                    <a:pt x="81678" y="80808"/>
                    <a:pt x="21166" y="827120"/>
                    <a:pt x="11081" y="964952"/>
                  </a:cubicBezTo>
                  <a:cubicBezTo>
                    <a:pt x="996" y="1102784"/>
                    <a:pt x="16684" y="896596"/>
                    <a:pt x="24528" y="833843"/>
                  </a:cubicBezTo>
                  <a:cubicBezTo>
                    <a:pt x="32372" y="771090"/>
                    <a:pt x="50302" y="584512"/>
                    <a:pt x="58146" y="588434"/>
                  </a:cubicBezTo>
                  <a:cubicBezTo>
                    <a:pt x="65990" y="592356"/>
                    <a:pt x="41337" y="700494"/>
                    <a:pt x="71593" y="857376"/>
                  </a:cubicBezTo>
                  <a:cubicBezTo>
                    <a:pt x="101849" y="1014258"/>
                    <a:pt x="215028" y="1432238"/>
                    <a:pt x="239681" y="1529729"/>
                  </a:cubicBezTo>
                  <a:cubicBezTo>
                    <a:pt x="264334" y="1627220"/>
                    <a:pt x="231836" y="1485466"/>
                    <a:pt x="219510" y="1442323"/>
                  </a:cubicBezTo>
                  <a:cubicBezTo>
                    <a:pt x="207184" y="1399180"/>
                    <a:pt x="200460" y="1385173"/>
                    <a:pt x="165722" y="1270873"/>
                  </a:cubicBezTo>
                  <a:cubicBezTo>
                    <a:pt x="130984" y="1156573"/>
                    <a:pt x="35174" y="831602"/>
                    <a:pt x="11081" y="756523"/>
                  </a:cubicBezTo>
                  <a:cubicBezTo>
                    <a:pt x="-13012" y="681444"/>
                    <a:pt x="7719" y="905561"/>
                    <a:pt x="21166" y="820396"/>
                  </a:cubicBezTo>
                  <a:cubicBezTo>
                    <a:pt x="34613" y="735231"/>
                    <a:pt x="90082" y="295400"/>
                    <a:pt x="91763" y="245534"/>
                  </a:cubicBezTo>
                  <a:cubicBezTo>
                    <a:pt x="93444" y="195668"/>
                    <a:pt x="32371" y="560980"/>
                    <a:pt x="31251" y="521199"/>
                  </a:cubicBezTo>
                  <a:cubicBezTo>
                    <a:pt x="30131" y="481418"/>
                    <a:pt x="88402" y="-67110"/>
                    <a:pt x="85040" y="6849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96" name="フリーフォーム 1195">
              <a:extLst>
                <a:ext uri="{FF2B5EF4-FFF2-40B4-BE49-F238E27FC236}">
                  <a16:creationId xmlns:a16="http://schemas.microsoft.com/office/drawing/2014/main" id="{39524AC2-8805-21FB-76B7-A08F78DC5AB1}"/>
                </a:ext>
              </a:extLst>
            </p:cNvPr>
            <p:cNvSpPr/>
            <p:nvPr/>
          </p:nvSpPr>
          <p:spPr>
            <a:xfrm>
              <a:off x="4323022" y="692120"/>
              <a:ext cx="1292821" cy="897562"/>
            </a:xfrm>
            <a:custGeom>
              <a:avLst/>
              <a:gdLst>
                <a:gd name="connsiteX0" fmla="*/ 1281040 w 1292821"/>
                <a:gd name="connsiteY0" fmla="*/ 64277 h 897562"/>
                <a:gd name="connsiteX1" fmla="*/ 67443 w 1292821"/>
                <a:gd name="connsiteY1" fmla="*/ 165130 h 897562"/>
                <a:gd name="connsiteX2" fmla="*/ 343107 w 1292821"/>
                <a:gd name="connsiteY2" fmla="*/ 155045 h 897562"/>
                <a:gd name="connsiteX3" fmla="*/ 753243 w 1292821"/>
                <a:gd name="connsiteY3" fmla="*/ 168492 h 897562"/>
                <a:gd name="connsiteX4" fmla="*/ 632219 w 1292821"/>
                <a:gd name="connsiteY4" fmla="*/ 175215 h 897562"/>
                <a:gd name="connsiteX5" fmla="*/ 27102 w 1292821"/>
                <a:gd name="connsiteY5" fmla="*/ 666033 h 897562"/>
                <a:gd name="connsiteX6" fmla="*/ 148125 w 1292821"/>
                <a:gd name="connsiteY6" fmla="*/ 558456 h 897562"/>
                <a:gd name="connsiteX7" fmla="*/ 534728 w 1292821"/>
                <a:gd name="connsiteY7" fmla="*/ 165130 h 897562"/>
                <a:gd name="connsiteX8" fmla="*/ 356554 w 1292821"/>
                <a:gd name="connsiteY8" fmla="*/ 353389 h 897562"/>
                <a:gd name="connsiteX9" fmla="*/ 222084 w 1292821"/>
                <a:gd name="connsiteY9" fmla="*/ 857654 h 897562"/>
                <a:gd name="connsiteX10" fmla="*/ 228807 w 1292821"/>
                <a:gd name="connsiteY10" fmla="*/ 837483 h 897562"/>
                <a:gd name="connsiteX11" fmla="*/ 279234 w 1292821"/>
                <a:gd name="connsiteY11" fmla="*/ 612245 h 897562"/>
                <a:gd name="connsiteX12" fmla="*/ 437237 w 1292821"/>
                <a:gd name="connsiteY12" fmla="*/ 155045 h 897562"/>
                <a:gd name="connsiteX13" fmla="*/ 433875 w 1292821"/>
                <a:gd name="connsiteY13" fmla="*/ 198748 h 897562"/>
                <a:gd name="connsiteX14" fmla="*/ 739796 w 1292821"/>
                <a:gd name="connsiteY14" fmla="*/ 404 h 897562"/>
                <a:gd name="connsiteX15" fmla="*/ 528004 w 1292821"/>
                <a:gd name="connsiteY15" fmla="*/ 144959 h 897562"/>
                <a:gd name="connsiteX16" fmla="*/ 924693 w 1292821"/>
                <a:gd name="connsiteY16" fmla="*/ 64277 h 897562"/>
                <a:gd name="connsiteX17" fmla="*/ 699454 w 1292821"/>
                <a:gd name="connsiteY17" fmla="*/ 71001 h 897562"/>
                <a:gd name="connsiteX18" fmla="*/ 1281040 w 1292821"/>
                <a:gd name="connsiteY18" fmla="*/ 64277 h 897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292821" h="897562">
                  <a:moveTo>
                    <a:pt x="1281040" y="64277"/>
                  </a:moveTo>
                  <a:cubicBezTo>
                    <a:pt x="1175705" y="79965"/>
                    <a:pt x="223765" y="150002"/>
                    <a:pt x="67443" y="165130"/>
                  </a:cubicBezTo>
                  <a:cubicBezTo>
                    <a:pt x="-88879" y="180258"/>
                    <a:pt x="228807" y="154485"/>
                    <a:pt x="343107" y="155045"/>
                  </a:cubicBezTo>
                  <a:cubicBezTo>
                    <a:pt x="457407" y="155605"/>
                    <a:pt x="705058" y="165130"/>
                    <a:pt x="753243" y="168492"/>
                  </a:cubicBezTo>
                  <a:cubicBezTo>
                    <a:pt x="801428" y="171854"/>
                    <a:pt x="753242" y="92292"/>
                    <a:pt x="632219" y="175215"/>
                  </a:cubicBezTo>
                  <a:cubicBezTo>
                    <a:pt x="511196" y="258138"/>
                    <a:pt x="107784" y="602160"/>
                    <a:pt x="27102" y="666033"/>
                  </a:cubicBezTo>
                  <a:cubicBezTo>
                    <a:pt x="-53580" y="729906"/>
                    <a:pt x="63521" y="641940"/>
                    <a:pt x="148125" y="558456"/>
                  </a:cubicBezTo>
                  <a:cubicBezTo>
                    <a:pt x="232729" y="474972"/>
                    <a:pt x="499990" y="199308"/>
                    <a:pt x="534728" y="165130"/>
                  </a:cubicBezTo>
                  <a:cubicBezTo>
                    <a:pt x="569466" y="130952"/>
                    <a:pt x="408661" y="237968"/>
                    <a:pt x="356554" y="353389"/>
                  </a:cubicBezTo>
                  <a:cubicBezTo>
                    <a:pt x="304447" y="468810"/>
                    <a:pt x="243375" y="776972"/>
                    <a:pt x="222084" y="857654"/>
                  </a:cubicBezTo>
                  <a:cubicBezTo>
                    <a:pt x="200793" y="938336"/>
                    <a:pt x="219282" y="878385"/>
                    <a:pt x="228807" y="837483"/>
                  </a:cubicBezTo>
                  <a:cubicBezTo>
                    <a:pt x="238332" y="796581"/>
                    <a:pt x="244496" y="725985"/>
                    <a:pt x="279234" y="612245"/>
                  </a:cubicBezTo>
                  <a:cubicBezTo>
                    <a:pt x="313972" y="498505"/>
                    <a:pt x="411463" y="223961"/>
                    <a:pt x="437237" y="155045"/>
                  </a:cubicBezTo>
                  <a:cubicBezTo>
                    <a:pt x="463010" y="86129"/>
                    <a:pt x="383448" y="224522"/>
                    <a:pt x="433875" y="198748"/>
                  </a:cubicBezTo>
                  <a:cubicBezTo>
                    <a:pt x="484301" y="172975"/>
                    <a:pt x="724108" y="9369"/>
                    <a:pt x="739796" y="404"/>
                  </a:cubicBezTo>
                  <a:cubicBezTo>
                    <a:pt x="755484" y="-8561"/>
                    <a:pt x="497188" y="134314"/>
                    <a:pt x="528004" y="144959"/>
                  </a:cubicBezTo>
                  <a:cubicBezTo>
                    <a:pt x="558820" y="155605"/>
                    <a:pt x="896118" y="76603"/>
                    <a:pt x="924693" y="64277"/>
                  </a:cubicBezTo>
                  <a:cubicBezTo>
                    <a:pt x="953268" y="51951"/>
                    <a:pt x="646786" y="71001"/>
                    <a:pt x="699454" y="71001"/>
                  </a:cubicBezTo>
                  <a:cubicBezTo>
                    <a:pt x="752122" y="71001"/>
                    <a:pt x="1386375" y="48589"/>
                    <a:pt x="1281040" y="6427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97" name="フリーフォーム 1196">
              <a:extLst>
                <a:ext uri="{FF2B5EF4-FFF2-40B4-BE49-F238E27FC236}">
                  <a16:creationId xmlns:a16="http://schemas.microsoft.com/office/drawing/2014/main" id="{04024734-B5AC-6C51-8B8D-030664FE7FC6}"/>
                </a:ext>
              </a:extLst>
            </p:cNvPr>
            <p:cNvSpPr/>
            <p:nvPr/>
          </p:nvSpPr>
          <p:spPr>
            <a:xfrm>
              <a:off x="4595931" y="850557"/>
              <a:ext cx="1042883" cy="481116"/>
            </a:xfrm>
            <a:custGeom>
              <a:avLst/>
              <a:gdLst>
                <a:gd name="connsiteX0" fmla="*/ 1041748 w 1042883"/>
                <a:gd name="connsiteY0" fmla="*/ 131078 h 481116"/>
                <a:gd name="connsiteX1" fmla="*/ 577825 w 1042883"/>
                <a:gd name="connsiteY1" fmla="*/ 110908 h 481116"/>
                <a:gd name="connsiteX2" fmla="*/ 13048 w 1042883"/>
                <a:gd name="connsiteY2" fmla="*/ 473978 h 481116"/>
                <a:gd name="connsiteX3" fmla="*/ 224840 w 1042883"/>
                <a:gd name="connsiteY3" fmla="*/ 326061 h 481116"/>
                <a:gd name="connsiteX4" fmla="*/ 722381 w 1042883"/>
                <a:gd name="connsiteY4" fmla="*/ 13417 h 481116"/>
                <a:gd name="connsiteX5" fmla="*/ 655145 w 1042883"/>
                <a:gd name="connsiteY5" fmla="*/ 57119 h 481116"/>
                <a:gd name="connsiteX6" fmla="*/ 755998 w 1042883"/>
                <a:gd name="connsiteY6" fmla="*/ 57119 h 481116"/>
                <a:gd name="connsiteX7" fmla="*/ 443354 w 1042883"/>
                <a:gd name="connsiteY7" fmla="*/ 97461 h 481116"/>
                <a:gd name="connsiteX8" fmla="*/ 1041748 w 1042883"/>
                <a:gd name="connsiteY8" fmla="*/ 131078 h 481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42883" h="481116">
                  <a:moveTo>
                    <a:pt x="1041748" y="131078"/>
                  </a:moveTo>
                  <a:cubicBezTo>
                    <a:pt x="1064160" y="133319"/>
                    <a:pt x="749275" y="53758"/>
                    <a:pt x="577825" y="110908"/>
                  </a:cubicBezTo>
                  <a:cubicBezTo>
                    <a:pt x="406375" y="168058"/>
                    <a:pt x="71879" y="438119"/>
                    <a:pt x="13048" y="473978"/>
                  </a:cubicBezTo>
                  <a:cubicBezTo>
                    <a:pt x="-45783" y="509837"/>
                    <a:pt x="106618" y="402821"/>
                    <a:pt x="224840" y="326061"/>
                  </a:cubicBezTo>
                  <a:cubicBezTo>
                    <a:pt x="343062" y="249301"/>
                    <a:pt x="650663" y="58241"/>
                    <a:pt x="722381" y="13417"/>
                  </a:cubicBezTo>
                  <a:cubicBezTo>
                    <a:pt x="794098" y="-31407"/>
                    <a:pt x="649542" y="49835"/>
                    <a:pt x="655145" y="57119"/>
                  </a:cubicBezTo>
                  <a:cubicBezTo>
                    <a:pt x="660748" y="64403"/>
                    <a:pt x="791296" y="50395"/>
                    <a:pt x="755998" y="57119"/>
                  </a:cubicBezTo>
                  <a:cubicBezTo>
                    <a:pt x="720700" y="63843"/>
                    <a:pt x="399651" y="86255"/>
                    <a:pt x="443354" y="97461"/>
                  </a:cubicBezTo>
                  <a:cubicBezTo>
                    <a:pt x="487057" y="108667"/>
                    <a:pt x="1019336" y="128837"/>
                    <a:pt x="1041748" y="131078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98" name="フリーフォーム 1197">
              <a:extLst>
                <a:ext uri="{FF2B5EF4-FFF2-40B4-BE49-F238E27FC236}">
                  <a16:creationId xmlns:a16="http://schemas.microsoft.com/office/drawing/2014/main" id="{877FED30-BDFF-AFDA-4E02-114214570D79}"/>
                </a:ext>
              </a:extLst>
            </p:cNvPr>
            <p:cNvSpPr/>
            <p:nvPr/>
          </p:nvSpPr>
          <p:spPr>
            <a:xfrm>
              <a:off x="4581726" y="1008072"/>
              <a:ext cx="420655" cy="1629823"/>
            </a:xfrm>
            <a:custGeom>
              <a:avLst/>
              <a:gdLst>
                <a:gd name="connsiteX0" fmla="*/ 420580 w 420655"/>
                <a:gd name="connsiteY0" fmla="*/ 457 h 1629823"/>
                <a:gd name="connsiteX1" fmla="*/ 155000 w 420655"/>
                <a:gd name="connsiteY1" fmla="*/ 531616 h 1629823"/>
                <a:gd name="connsiteX2" fmla="*/ 84403 w 420655"/>
                <a:gd name="connsiteY2" fmla="*/ 908134 h 1629823"/>
                <a:gd name="connsiteX3" fmla="*/ 101212 w 420655"/>
                <a:gd name="connsiteY3" fmla="*/ 800557 h 1629823"/>
                <a:gd name="connsiteX4" fmla="*/ 124745 w 420655"/>
                <a:gd name="connsiteY4" fmla="*/ 413954 h 1629823"/>
                <a:gd name="connsiteX5" fmla="*/ 91127 w 420655"/>
                <a:gd name="connsiteY5" fmla="*/ 746769 h 1629823"/>
                <a:gd name="connsiteX6" fmla="*/ 3721 w 420655"/>
                <a:gd name="connsiteY6" fmla="*/ 1580487 h 1629823"/>
                <a:gd name="connsiteX7" fmla="*/ 20530 w 420655"/>
                <a:gd name="connsiteY7" fmla="*/ 1442654 h 1629823"/>
                <a:gd name="connsiteX8" fmla="*/ 60871 w 420655"/>
                <a:gd name="connsiteY8" fmla="*/ 692981 h 1629823"/>
                <a:gd name="connsiteX9" fmla="*/ 57509 w 420655"/>
                <a:gd name="connsiteY9" fmla="*/ 780387 h 1629823"/>
                <a:gd name="connsiteX10" fmla="*/ 225598 w 420655"/>
                <a:gd name="connsiteY10" fmla="*/ 151737 h 1629823"/>
                <a:gd name="connsiteX11" fmla="*/ 185256 w 420655"/>
                <a:gd name="connsiteY11" fmla="*/ 313102 h 1629823"/>
                <a:gd name="connsiteX12" fmla="*/ 158362 w 420655"/>
                <a:gd name="connsiteY12" fmla="*/ 430763 h 1629823"/>
                <a:gd name="connsiteX13" fmla="*/ 175171 w 420655"/>
                <a:gd name="connsiteY13" fmla="*/ 531616 h 1629823"/>
                <a:gd name="connsiteX14" fmla="*/ 181895 w 420655"/>
                <a:gd name="connsiteY14" fmla="*/ 440849 h 1629823"/>
                <a:gd name="connsiteX15" fmla="*/ 420580 w 420655"/>
                <a:gd name="connsiteY15" fmla="*/ 457 h 1629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20655" h="1629823">
                  <a:moveTo>
                    <a:pt x="420580" y="457"/>
                  </a:moveTo>
                  <a:cubicBezTo>
                    <a:pt x="416098" y="15585"/>
                    <a:pt x="211029" y="380337"/>
                    <a:pt x="155000" y="531616"/>
                  </a:cubicBezTo>
                  <a:cubicBezTo>
                    <a:pt x="98971" y="682895"/>
                    <a:pt x="93368" y="863311"/>
                    <a:pt x="84403" y="908134"/>
                  </a:cubicBezTo>
                  <a:cubicBezTo>
                    <a:pt x="75438" y="952957"/>
                    <a:pt x="94488" y="882920"/>
                    <a:pt x="101212" y="800557"/>
                  </a:cubicBezTo>
                  <a:cubicBezTo>
                    <a:pt x="107936" y="718194"/>
                    <a:pt x="126426" y="422919"/>
                    <a:pt x="124745" y="413954"/>
                  </a:cubicBezTo>
                  <a:cubicBezTo>
                    <a:pt x="123064" y="404989"/>
                    <a:pt x="111298" y="552347"/>
                    <a:pt x="91127" y="746769"/>
                  </a:cubicBezTo>
                  <a:cubicBezTo>
                    <a:pt x="70956" y="941191"/>
                    <a:pt x="15487" y="1464506"/>
                    <a:pt x="3721" y="1580487"/>
                  </a:cubicBezTo>
                  <a:cubicBezTo>
                    <a:pt x="-8045" y="1696468"/>
                    <a:pt x="11005" y="1590572"/>
                    <a:pt x="20530" y="1442654"/>
                  </a:cubicBezTo>
                  <a:cubicBezTo>
                    <a:pt x="30055" y="1294736"/>
                    <a:pt x="54708" y="803359"/>
                    <a:pt x="60871" y="692981"/>
                  </a:cubicBezTo>
                  <a:cubicBezTo>
                    <a:pt x="67034" y="582603"/>
                    <a:pt x="30055" y="870594"/>
                    <a:pt x="57509" y="780387"/>
                  </a:cubicBezTo>
                  <a:cubicBezTo>
                    <a:pt x="84963" y="690180"/>
                    <a:pt x="204307" y="229618"/>
                    <a:pt x="225598" y="151737"/>
                  </a:cubicBezTo>
                  <a:cubicBezTo>
                    <a:pt x="246889" y="73856"/>
                    <a:pt x="196462" y="266598"/>
                    <a:pt x="185256" y="313102"/>
                  </a:cubicBezTo>
                  <a:cubicBezTo>
                    <a:pt x="174050" y="359606"/>
                    <a:pt x="160043" y="394344"/>
                    <a:pt x="158362" y="430763"/>
                  </a:cubicBezTo>
                  <a:cubicBezTo>
                    <a:pt x="156681" y="467182"/>
                    <a:pt x="171249" y="529935"/>
                    <a:pt x="175171" y="531616"/>
                  </a:cubicBezTo>
                  <a:cubicBezTo>
                    <a:pt x="179093" y="533297"/>
                    <a:pt x="135951" y="532177"/>
                    <a:pt x="181895" y="440849"/>
                  </a:cubicBezTo>
                  <a:cubicBezTo>
                    <a:pt x="227839" y="349521"/>
                    <a:pt x="425062" y="-14671"/>
                    <a:pt x="420580" y="45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99" name="フリーフォーム 1198">
              <a:extLst>
                <a:ext uri="{FF2B5EF4-FFF2-40B4-BE49-F238E27FC236}">
                  <a16:creationId xmlns:a16="http://schemas.microsoft.com/office/drawing/2014/main" id="{3888746E-0D1E-6F00-B9A2-C41841509A48}"/>
                </a:ext>
              </a:extLst>
            </p:cNvPr>
            <p:cNvSpPr/>
            <p:nvPr/>
          </p:nvSpPr>
          <p:spPr>
            <a:xfrm>
              <a:off x="6273902" y="2466417"/>
              <a:ext cx="69764" cy="107289"/>
            </a:xfrm>
            <a:custGeom>
              <a:avLst/>
              <a:gdLst>
                <a:gd name="connsiteX0" fmla="*/ 69748 w 69764"/>
                <a:gd name="connsiteY0" fmla="*/ 558 h 107289"/>
                <a:gd name="connsiteX1" fmla="*/ 6248 w 69764"/>
                <a:gd name="connsiteY1" fmla="*/ 86283 h 107289"/>
                <a:gd name="connsiteX2" fmla="*/ 3073 w 69764"/>
                <a:gd name="connsiteY2" fmla="*/ 105333 h 107289"/>
                <a:gd name="connsiteX3" fmla="*/ 12598 w 69764"/>
                <a:gd name="connsiteY3" fmla="*/ 51358 h 107289"/>
                <a:gd name="connsiteX4" fmla="*/ 69748 w 69764"/>
                <a:gd name="connsiteY4" fmla="*/ 558 h 1072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764" h="107289">
                  <a:moveTo>
                    <a:pt x="69748" y="558"/>
                  </a:moveTo>
                  <a:cubicBezTo>
                    <a:pt x="68690" y="6379"/>
                    <a:pt x="17360" y="68821"/>
                    <a:pt x="6248" y="86283"/>
                  </a:cubicBezTo>
                  <a:cubicBezTo>
                    <a:pt x="-4864" y="103745"/>
                    <a:pt x="2015" y="111154"/>
                    <a:pt x="3073" y="105333"/>
                  </a:cubicBezTo>
                  <a:cubicBezTo>
                    <a:pt x="4131" y="99512"/>
                    <a:pt x="5190" y="66704"/>
                    <a:pt x="12598" y="51358"/>
                  </a:cubicBezTo>
                  <a:cubicBezTo>
                    <a:pt x="20006" y="36012"/>
                    <a:pt x="70806" y="-5263"/>
                    <a:pt x="69748" y="558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00" name="フリーフォーム 1199">
              <a:extLst>
                <a:ext uri="{FF2B5EF4-FFF2-40B4-BE49-F238E27FC236}">
                  <a16:creationId xmlns:a16="http://schemas.microsoft.com/office/drawing/2014/main" id="{B5E37CE2-0C6E-D43F-03B8-EB1E8DEF0772}"/>
                </a:ext>
              </a:extLst>
            </p:cNvPr>
            <p:cNvSpPr/>
            <p:nvPr/>
          </p:nvSpPr>
          <p:spPr>
            <a:xfrm>
              <a:off x="6225413" y="2203435"/>
              <a:ext cx="42099" cy="146085"/>
            </a:xfrm>
            <a:custGeom>
              <a:avLst/>
              <a:gdLst>
                <a:gd name="connsiteX0" fmla="*/ 42037 w 42099"/>
                <a:gd name="connsiteY0" fmla="*/ 15 h 146085"/>
                <a:gd name="connsiteX1" fmla="*/ 10287 w 42099"/>
                <a:gd name="connsiteY1" fmla="*/ 82565 h 146085"/>
                <a:gd name="connsiteX2" fmla="*/ 16637 w 42099"/>
                <a:gd name="connsiteY2" fmla="*/ 146065 h 146085"/>
                <a:gd name="connsiteX3" fmla="*/ 762 w 42099"/>
                <a:gd name="connsiteY3" fmla="*/ 76215 h 146085"/>
                <a:gd name="connsiteX4" fmla="*/ 42037 w 42099"/>
                <a:gd name="connsiteY4" fmla="*/ 15 h 1460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099" h="146085">
                  <a:moveTo>
                    <a:pt x="42037" y="15"/>
                  </a:moveTo>
                  <a:cubicBezTo>
                    <a:pt x="43625" y="1073"/>
                    <a:pt x="14520" y="58223"/>
                    <a:pt x="10287" y="82565"/>
                  </a:cubicBezTo>
                  <a:cubicBezTo>
                    <a:pt x="6054" y="106907"/>
                    <a:pt x="18225" y="147123"/>
                    <a:pt x="16637" y="146065"/>
                  </a:cubicBezTo>
                  <a:cubicBezTo>
                    <a:pt x="15049" y="145007"/>
                    <a:pt x="-4001" y="98969"/>
                    <a:pt x="762" y="76215"/>
                  </a:cubicBezTo>
                  <a:cubicBezTo>
                    <a:pt x="5525" y="53461"/>
                    <a:pt x="40449" y="-1043"/>
                    <a:pt x="42037" y="1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01" name="フリーフォーム 1200">
              <a:extLst>
                <a:ext uri="{FF2B5EF4-FFF2-40B4-BE49-F238E27FC236}">
                  <a16:creationId xmlns:a16="http://schemas.microsoft.com/office/drawing/2014/main" id="{7309B05C-06C9-7637-119A-7AE4F3042DA1}"/>
                </a:ext>
              </a:extLst>
            </p:cNvPr>
            <p:cNvSpPr/>
            <p:nvPr/>
          </p:nvSpPr>
          <p:spPr>
            <a:xfrm>
              <a:off x="6321391" y="2181219"/>
              <a:ext cx="36866" cy="203258"/>
            </a:xfrm>
            <a:custGeom>
              <a:avLst/>
              <a:gdLst>
                <a:gd name="connsiteX0" fmla="*/ 34 w 36866"/>
                <a:gd name="connsiteY0" fmla="*/ 6 h 203258"/>
                <a:gd name="connsiteX1" fmla="*/ 28609 w 36866"/>
                <a:gd name="connsiteY1" fmla="*/ 155581 h 203258"/>
                <a:gd name="connsiteX2" fmla="*/ 34959 w 36866"/>
                <a:gd name="connsiteY2" fmla="*/ 203206 h 203258"/>
                <a:gd name="connsiteX3" fmla="*/ 34959 w 36866"/>
                <a:gd name="connsiteY3" fmla="*/ 149231 h 203258"/>
                <a:gd name="connsiteX4" fmla="*/ 34 w 36866"/>
                <a:gd name="connsiteY4" fmla="*/ 6 h 203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866" h="203258">
                  <a:moveTo>
                    <a:pt x="34" y="6"/>
                  </a:moveTo>
                  <a:cubicBezTo>
                    <a:pt x="-1024" y="1064"/>
                    <a:pt x="22788" y="121714"/>
                    <a:pt x="28609" y="155581"/>
                  </a:cubicBezTo>
                  <a:cubicBezTo>
                    <a:pt x="34430" y="189448"/>
                    <a:pt x="33901" y="204264"/>
                    <a:pt x="34959" y="203206"/>
                  </a:cubicBezTo>
                  <a:cubicBezTo>
                    <a:pt x="36017" y="202148"/>
                    <a:pt x="38663" y="178335"/>
                    <a:pt x="34959" y="149231"/>
                  </a:cubicBezTo>
                  <a:cubicBezTo>
                    <a:pt x="31255" y="120127"/>
                    <a:pt x="1092" y="-1052"/>
                    <a:pt x="34" y="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02" name="フリーフォーム 1201">
              <a:extLst>
                <a:ext uri="{FF2B5EF4-FFF2-40B4-BE49-F238E27FC236}">
                  <a16:creationId xmlns:a16="http://schemas.microsoft.com/office/drawing/2014/main" id="{DE8C1FB4-4897-437F-409E-D0BDCE28F28E}"/>
                </a:ext>
              </a:extLst>
            </p:cNvPr>
            <p:cNvSpPr/>
            <p:nvPr/>
          </p:nvSpPr>
          <p:spPr>
            <a:xfrm>
              <a:off x="5968531" y="2214825"/>
              <a:ext cx="241977" cy="64929"/>
            </a:xfrm>
            <a:custGeom>
              <a:avLst/>
              <a:gdLst>
                <a:gd name="connsiteX0" fmla="*/ 469 w 241977"/>
                <a:gd name="connsiteY0" fmla="*/ 39425 h 64929"/>
                <a:gd name="connsiteX1" fmla="*/ 219544 w 241977"/>
                <a:gd name="connsiteY1" fmla="*/ 1325 h 64929"/>
                <a:gd name="connsiteX2" fmla="*/ 197319 w 241977"/>
                <a:gd name="connsiteY2" fmla="*/ 14025 h 64929"/>
                <a:gd name="connsiteX3" fmla="*/ 241769 w 241977"/>
                <a:gd name="connsiteY3" fmla="*/ 64825 h 64929"/>
                <a:gd name="connsiteX4" fmla="*/ 213194 w 241977"/>
                <a:gd name="connsiteY4" fmla="*/ 26725 h 64929"/>
                <a:gd name="connsiteX5" fmla="*/ 194144 w 241977"/>
                <a:gd name="connsiteY5" fmla="*/ 7675 h 64929"/>
                <a:gd name="connsiteX6" fmla="*/ 162394 w 241977"/>
                <a:gd name="connsiteY6" fmla="*/ 23550 h 64929"/>
                <a:gd name="connsiteX7" fmla="*/ 469 w 241977"/>
                <a:gd name="connsiteY7" fmla="*/ 39425 h 649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1977" h="64929">
                  <a:moveTo>
                    <a:pt x="469" y="39425"/>
                  </a:moveTo>
                  <a:cubicBezTo>
                    <a:pt x="9994" y="35721"/>
                    <a:pt x="186736" y="5558"/>
                    <a:pt x="219544" y="1325"/>
                  </a:cubicBezTo>
                  <a:cubicBezTo>
                    <a:pt x="252352" y="-2908"/>
                    <a:pt x="193615" y="3442"/>
                    <a:pt x="197319" y="14025"/>
                  </a:cubicBezTo>
                  <a:cubicBezTo>
                    <a:pt x="201023" y="24608"/>
                    <a:pt x="239123" y="62708"/>
                    <a:pt x="241769" y="64825"/>
                  </a:cubicBezTo>
                  <a:cubicBezTo>
                    <a:pt x="244415" y="66942"/>
                    <a:pt x="221131" y="36250"/>
                    <a:pt x="213194" y="26725"/>
                  </a:cubicBezTo>
                  <a:cubicBezTo>
                    <a:pt x="205257" y="17200"/>
                    <a:pt x="202611" y="8204"/>
                    <a:pt x="194144" y="7675"/>
                  </a:cubicBezTo>
                  <a:cubicBezTo>
                    <a:pt x="185677" y="7146"/>
                    <a:pt x="195732" y="17200"/>
                    <a:pt x="162394" y="23550"/>
                  </a:cubicBezTo>
                  <a:cubicBezTo>
                    <a:pt x="129057" y="29900"/>
                    <a:pt x="-9056" y="43129"/>
                    <a:pt x="469" y="3942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03" name="フリーフォーム 1202">
              <a:extLst>
                <a:ext uri="{FF2B5EF4-FFF2-40B4-BE49-F238E27FC236}">
                  <a16:creationId xmlns:a16="http://schemas.microsoft.com/office/drawing/2014/main" id="{BB260F8E-33AE-AC88-ECFF-896C80686B13}"/>
                </a:ext>
              </a:extLst>
            </p:cNvPr>
            <p:cNvSpPr/>
            <p:nvPr/>
          </p:nvSpPr>
          <p:spPr>
            <a:xfrm>
              <a:off x="5528904" y="2161239"/>
              <a:ext cx="65640" cy="165953"/>
            </a:xfrm>
            <a:custGeom>
              <a:avLst/>
              <a:gdLst>
                <a:gd name="connsiteX0" fmla="*/ 65446 w 65640"/>
                <a:gd name="connsiteY0" fmla="*/ 936 h 165953"/>
                <a:gd name="connsiteX1" fmla="*/ 1946 w 65640"/>
                <a:gd name="connsiteY1" fmla="*/ 162861 h 165953"/>
                <a:gd name="connsiteX2" fmla="*/ 20996 w 65640"/>
                <a:gd name="connsiteY2" fmla="*/ 99361 h 165953"/>
                <a:gd name="connsiteX3" fmla="*/ 65446 w 65640"/>
                <a:gd name="connsiteY3" fmla="*/ 936 h 1659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640" h="165953">
                  <a:moveTo>
                    <a:pt x="65446" y="936"/>
                  </a:moveTo>
                  <a:cubicBezTo>
                    <a:pt x="62271" y="11519"/>
                    <a:pt x="9354" y="146457"/>
                    <a:pt x="1946" y="162861"/>
                  </a:cubicBezTo>
                  <a:cubicBezTo>
                    <a:pt x="-5462" y="179265"/>
                    <a:pt x="9884" y="126348"/>
                    <a:pt x="20996" y="99361"/>
                  </a:cubicBezTo>
                  <a:cubicBezTo>
                    <a:pt x="32108" y="72374"/>
                    <a:pt x="68621" y="-9647"/>
                    <a:pt x="65446" y="93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04" name="フリーフォーム 1203">
              <a:extLst>
                <a:ext uri="{FF2B5EF4-FFF2-40B4-BE49-F238E27FC236}">
                  <a16:creationId xmlns:a16="http://schemas.microsoft.com/office/drawing/2014/main" id="{210FBEA6-06CC-F935-6EBE-08F5F18274AC}"/>
                </a:ext>
              </a:extLst>
            </p:cNvPr>
            <p:cNvSpPr/>
            <p:nvPr/>
          </p:nvSpPr>
          <p:spPr>
            <a:xfrm>
              <a:off x="6102279" y="2018529"/>
              <a:ext cx="184528" cy="45487"/>
            </a:xfrm>
            <a:custGeom>
              <a:avLst/>
              <a:gdLst>
                <a:gd name="connsiteX0" fmla="*/ 71 w 184528"/>
                <a:gd name="connsiteY0" fmla="*/ 38871 h 45487"/>
                <a:gd name="connsiteX1" fmla="*/ 155646 w 184528"/>
                <a:gd name="connsiteY1" fmla="*/ 35696 h 45487"/>
                <a:gd name="connsiteX2" fmla="*/ 133421 w 184528"/>
                <a:gd name="connsiteY2" fmla="*/ 16646 h 45487"/>
                <a:gd name="connsiteX3" fmla="*/ 120721 w 184528"/>
                <a:gd name="connsiteY3" fmla="*/ 771 h 45487"/>
                <a:gd name="connsiteX4" fmla="*/ 184221 w 184528"/>
                <a:gd name="connsiteY4" fmla="*/ 42046 h 45487"/>
                <a:gd name="connsiteX5" fmla="*/ 136596 w 184528"/>
                <a:gd name="connsiteY5" fmla="*/ 42046 h 45487"/>
                <a:gd name="connsiteX6" fmla="*/ 71 w 184528"/>
                <a:gd name="connsiteY6" fmla="*/ 38871 h 454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4528" h="45487">
                  <a:moveTo>
                    <a:pt x="71" y="38871"/>
                  </a:moveTo>
                  <a:cubicBezTo>
                    <a:pt x="3246" y="37813"/>
                    <a:pt x="155646" y="35696"/>
                    <a:pt x="155646" y="35696"/>
                  </a:cubicBezTo>
                  <a:cubicBezTo>
                    <a:pt x="177871" y="31992"/>
                    <a:pt x="139242" y="22467"/>
                    <a:pt x="133421" y="16646"/>
                  </a:cubicBezTo>
                  <a:cubicBezTo>
                    <a:pt x="127600" y="10825"/>
                    <a:pt x="112254" y="-3462"/>
                    <a:pt x="120721" y="771"/>
                  </a:cubicBezTo>
                  <a:cubicBezTo>
                    <a:pt x="129188" y="5004"/>
                    <a:pt x="181575" y="35167"/>
                    <a:pt x="184221" y="42046"/>
                  </a:cubicBezTo>
                  <a:cubicBezTo>
                    <a:pt x="186867" y="48925"/>
                    <a:pt x="172579" y="43634"/>
                    <a:pt x="136596" y="42046"/>
                  </a:cubicBezTo>
                  <a:cubicBezTo>
                    <a:pt x="100613" y="40459"/>
                    <a:pt x="-3104" y="39929"/>
                    <a:pt x="71" y="38871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05" name="フリーフォーム 1204">
              <a:extLst>
                <a:ext uri="{FF2B5EF4-FFF2-40B4-BE49-F238E27FC236}">
                  <a16:creationId xmlns:a16="http://schemas.microsoft.com/office/drawing/2014/main" id="{A270682F-F594-1656-68C7-39CE9B30DCDA}"/>
                </a:ext>
              </a:extLst>
            </p:cNvPr>
            <p:cNvSpPr/>
            <p:nvPr/>
          </p:nvSpPr>
          <p:spPr>
            <a:xfrm>
              <a:off x="5254615" y="2095421"/>
              <a:ext cx="26479" cy="158829"/>
            </a:xfrm>
            <a:custGeom>
              <a:avLst/>
              <a:gdLst>
                <a:gd name="connsiteX0" fmla="*/ 10 w 26479"/>
                <a:gd name="connsiteY0" fmla="*/ 79 h 158829"/>
                <a:gd name="connsiteX1" fmla="*/ 22235 w 26479"/>
                <a:gd name="connsiteY1" fmla="*/ 92154 h 158829"/>
                <a:gd name="connsiteX2" fmla="*/ 22235 w 26479"/>
                <a:gd name="connsiteY2" fmla="*/ 158829 h 158829"/>
                <a:gd name="connsiteX3" fmla="*/ 25410 w 26479"/>
                <a:gd name="connsiteY3" fmla="*/ 92154 h 158829"/>
                <a:gd name="connsiteX4" fmla="*/ 25410 w 26479"/>
                <a:gd name="connsiteY4" fmla="*/ 76279 h 158829"/>
                <a:gd name="connsiteX5" fmla="*/ 10 w 26479"/>
                <a:gd name="connsiteY5" fmla="*/ 79 h 158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479" h="158829">
                  <a:moveTo>
                    <a:pt x="10" y="79"/>
                  </a:moveTo>
                  <a:cubicBezTo>
                    <a:pt x="-519" y="2725"/>
                    <a:pt x="18531" y="65696"/>
                    <a:pt x="22235" y="92154"/>
                  </a:cubicBezTo>
                  <a:cubicBezTo>
                    <a:pt x="25939" y="118612"/>
                    <a:pt x="21706" y="158829"/>
                    <a:pt x="22235" y="158829"/>
                  </a:cubicBezTo>
                  <a:cubicBezTo>
                    <a:pt x="22764" y="158829"/>
                    <a:pt x="25410" y="92154"/>
                    <a:pt x="25410" y="92154"/>
                  </a:cubicBezTo>
                  <a:cubicBezTo>
                    <a:pt x="25939" y="78396"/>
                    <a:pt x="27527" y="91096"/>
                    <a:pt x="25410" y="76279"/>
                  </a:cubicBezTo>
                  <a:cubicBezTo>
                    <a:pt x="23293" y="61462"/>
                    <a:pt x="539" y="-2567"/>
                    <a:pt x="10" y="79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06" name="フリーフォーム 1205">
              <a:extLst>
                <a:ext uri="{FF2B5EF4-FFF2-40B4-BE49-F238E27FC236}">
                  <a16:creationId xmlns:a16="http://schemas.microsoft.com/office/drawing/2014/main" id="{8D0CFC6C-3501-51CB-C629-0CBA61217D14}"/>
                </a:ext>
              </a:extLst>
            </p:cNvPr>
            <p:cNvSpPr/>
            <p:nvPr/>
          </p:nvSpPr>
          <p:spPr>
            <a:xfrm>
              <a:off x="5187921" y="2009773"/>
              <a:ext cx="39518" cy="196855"/>
            </a:xfrm>
            <a:custGeom>
              <a:avLst/>
              <a:gdLst>
                <a:gd name="connsiteX0" fmla="*/ 28604 w 39518"/>
                <a:gd name="connsiteY0" fmla="*/ 2 h 196855"/>
                <a:gd name="connsiteX1" fmla="*/ 31779 w 39518"/>
                <a:gd name="connsiteY1" fmla="*/ 104777 h 196855"/>
                <a:gd name="connsiteX2" fmla="*/ 29 w 39518"/>
                <a:gd name="connsiteY2" fmla="*/ 196852 h 196855"/>
                <a:gd name="connsiteX3" fmla="*/ 38129 w 39518"/>
                <a:gd name="connsiteY3" fmla="*/ 101602 h 196855"/>
                <a:gd name="connsiteX4" fmla="*/ 28604 w 39518"/>
                <a:gd name="connsiteY4" fmla="*/ 2 h 196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18" h="196855">
                  <a:moveTo>
                    <a:pt x="28604" y="2"/>
                  </a:moveTo>
                  <a:cubicBezTo>
                    <a:pt x="27546" y="531"/>
                    <a:pt x="36542" y="71969"/>
                    <a:pt x="31779" y="104777"/>
                  </a:cubicBezTo>
                  <a:cubicBezTo>
                    <a:pt x="27016" y="137585"/>
                    <a:pt x="-1029" y="197381"/>
                    <a:pt x="29" y="196852"/>
                  </a:cubicBezTo>
                  <a:cubicBezTo>
                    <a:pt x="1087" y="196323"/>
                    <a:pt x="32308" y="130706"/>
                    <a:pt x="38129" y="101602"/>
                  </a:cubicBezTo>
                  <a:cubicBezTo>
                    <a:pt x="43950" y="72498"/>
                    <a:pt x="29662" y="-527"/>
                    <a:pt x="28604" y="2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07" name="フリーフォーム 1206">
              <a:extLst>
                <a:ext uri="{FF2B5EF4-FFF2-40B4-BE49-F238E27FC236}">
                  <a16:creationId xmlns:a16="http://schemas.microsoft.com/office/drawing/2014/main" id="{F89C5408-B7D9-A372-3680-13672DCBE966}"/>
                </a:ext>
              </a:extLst>
            </p:cNvPr>
            <p:cNvSpPr/>
            <p:nvPr/>
          </p:nvSpPr>
          <p:spPr>
            <a:xfrm>
              <a:off x="5010147" y="1965305"/>
              <a:ext cx="71501" cy="184228"/>
            </a:xfrm>
            <a:custGeom>
              <a:avLst/>
              <a:gdLst>
                <a:gd name="connsiteX0" fmla="*/ 3 w 71501"/>
                <a:gd name="connsiteY0" fmla="*/ 20 h 184228"/>
                <a:gd name="connsiteX1" fmla="*/ 63503 w 71501"/>
                <a:gd name="connsiteY1" fmla="*/ 123845 h 184228"/>
                <a:gd name="connsiteX2" fmla="*/ 66678 w 71501"/>
                <a:gd name="connsiteY2" fmla="*/ 184170 h 184228"/>
                <a:gd name="connsiteX3" fmla="*/ 66678 w 71501"/>
                <a:gd name="connsiteY3" fmla="*/ 114320 h 184228"/>
                <a:gd name="connsiteX4" fmla="*/ 3 w 71501"/>
                <a:gd name="connsiteY4" fmla="*/ 20 h 1842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1501" h="184228">
                  <a:moveTo>
                    <a:pt x="3" y="20"/>
                  </a:moveTo>
                  <a:cubicBezTo>
                    <a:pt x="-526" y="1607"/>
                    <a:pt x="52391" y="93153"/>
                    <a:pt x="63503" y="123845"/>
                  </a:cubicBezTo>
                  <a:cubicBezTo>
                    <a:pt x="74616" y="154537"/>
                    <a:pt x="66149" y="185757"/>
                    <a:pt x="66678" y="184170"/>
                  </a:cubicBezTo>
                  <a:cubicBezTo>
                    <a:pt x="67207" y="182583"/>
                    <a:pt x="77261" y="140778"/>
                    <a:pt x="66678" y="114320"/>
                  </a:cubicBezTo>
                  <a:cubicBezTo>
                    <a:pt x="56095" y="87862"/>
                    <a:pt x="532" y="-1567"/>
                    <a:pt x="3" y="2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08" name="フリーフォーム 1207">
              <a:extLst>
                <a:ext uri="{FF2B5EF4-FFF2-40B4-BE49-F238E27FC236}">
                  <a16:creationId xmlns:a16="http://schemas.microsoft.com/office/drawing/2014/main" id="{3C8D6CFC-4E7F-552F-5D92-0D8614C9238C}"/>
                </a:ext>
              </a:extLst>
            </p:cNvPr>
            <p:cNvSpPr/>
            <p:nvPr/>
          </p:nvSpPr>
          <p:spPr>
            <a:xfrm>
              <a:off x="5578415" y="1698625"/>
              <a:ext cx="23587" cy="161973"/>
            </a:xfrm>
            <a:custGeom>
              <a:avLst/>
              <a:gdLst>
                <a:gd name="connsiteX0" fmla="*/ 3235 w 23587"/>
                <a:gd name="connsiteY0" fmla="*/ 0 h 161973"/>
                <a:gd name="connsiteX1" fmla="*/ 12760 w 23587"/>
                <a:gd name="connsiteY1" fmla="*/ 98425 h 161973"/>
                <a:gd name="connsiteX2" fmla="*/ 60 w 23587"/>
                <a:gd name="connsiteY2" fmla="*/ 161925 h 161973"/>
                <a:gd name="connsiteX3" fmla="*/ 19110 w 23587"/>
                <a:gd name="connsiteY3" fmla="*/ 88900 h 161973"/>
                <a:gd name="connsiteX4" fmla="*/ 22285 w 23587"/>
                <a:gd name="connsiteY4" fmla="*/ 69850 h 161973"/>
                <a:gd name="connsiteX5" fmla="*/ 22285 w 23587"/>
                <a:gd name="connsiteY5" fmla="*/ 98425 h 161973"/>
                <a:gd name="connsiteX6" fmla="*/ 3235 w 23587"/>
                <a:gd name="connsiteY6" fmla="*/ 0 h 1619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587" h="161973">
                  <a:moveTo>
                    <a:pt x="3235" y="0"/>
                  </a:moveTo>
                  <a:cubicBezTo>
                    <a:pt x="1648" y="0"/>
                    <a:pt x="13289" y="71438"/>
                    <a:pt x="12760" y="98425"/>
                  </a:cubicBezTo>
                  <a:cubicBezTo>
                    <a:pt x="12231" y="125412"/>
                    <a:pt x="-998" y="163513"/>
                    <a:pt x="60" y="161925"/>
                  </a:cubicBezTo>
                  <a:cubicBezTo>
                    <a:pt x="1118" y="160337"/>
                    <a:pt x="19110" y="88900"/>
                    <a:pt x="19110" y="88900"/>
                  </a:cubicBezTo>
                  <a:cubicBezTo>
                    <a:pt x="22814" y="73554"/>
                    <a:pt x="21756" y="68263"/>
                    <a:pt x="22285" y="69850"/>
                  </a:cubicBezTo>
                  <a:cubicBezTo>
                    <a:pt x="22814" y="71437"/>
                    <a:pt x="24931" y="111654"/>
                    <a:pt x="22285" y="98425"/>
                  </a:cubicBezTo>
                  <a:cubicBezTo>
                    <a:pt x="19639" y="85196"/>
                    <a:pt x="4822" y="0"/>
                    <a:pt x="3235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09" name="フリーフォーム 1208">
              <a:extLst>
                <a:ext uri="{FF2B5EF4-FFF2-40B4-BE49-F238E27FC236}">
                  <a16:creationId xmlns:a16="http://schemas.microsoft.com/office/drawing/2014/main" id="{9821A82A-B543-8FA0-1F50-D6BE104825FB}"/>
                </a:ext>
              </a:extLst>
            </p:cNvPr>
            <p:cNvSpPr/>
            <p:nvPr/>
          </p:nvSpPr>
          <p:spPr>
            <a:xfrm>
              <a:off x="5327541" y="1449856"/>
              <a:ext cx="276383" cy="83841"/>
            </a:xfrm>
            <a:custGeom>
              <a:avLst/>
              <a:gdLst>
                <a:gd name="connsiteX0" fmla="*/ 109 w 276383"/>
                <a:gd name="connsiteY0" fmla="*/ 83669 h 83841"/>
                <a:gd name="connsiteX1" fmla="*/ 260459 w 276383"/>
                <a:gd name="connsiteY1" fmla="*/ 4294 h 83841"/>
                <a:gd name="connsiteX2" fmla="*/ 238234 w 276383"/>
                <a:gd name="connsiteY2" fmla="*/ 16994 h 83841"/>
                <a:gd name="connsiteX3" fmla="*/ 276334 w 276383"/>
                <a:gd name="connsiteY3" fmla="*/ 70969 h 83841"/>
                <a:gd name="connsiteX4" fmla="*/ 228709 w 276383"/>
                <a:gd name="connsiteY4" fmla="*/ 26519 h 83841"/>
                <a:gd name="connsiteX5" fmla="*/ 109 w 276383"/>
                <a:gd name="connsiteY5" fmla="*/ 83669 h 8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76383" h="83841">
                  <a:moveTo>
                    <a:pt x="109" y="83669"/>
                  </a:moveTo>
                  <a:cubicBezTo>
                    <a:pt x="5401" y="79965"/>
                    <a:pt x="220772" y="15406"/>
                    <a:pt x="260459" y="4294"/>
                  </a:cubicBezTo>
                  <a:cubicBezTo>
                    <a:pt x="300147" y="-6819"/>
                    <a:pt x="235588" y="5881"/>
                    <a:pt x="238234" y="16994"/>
                  </a:cubicBezTo>
                  <a:cubicBezTo>
                    <a:pt x="240880" y="28107"/>
                    <a:pt x="277921" y="69382"/>
                    <a:pt x="276334" y="70969"/>
                  </a:cubicBezTo>
                  <a:cubicBezTo>
                    <a:pt x="274747" y="72556"/>
                    <a:pt x="275276" y="22815"/>
                    <a:pt x="228709" y="26519"/>
                  </a:cubicBezTo>
                  <a:cubicBezTo>
                    <a:pt x="182142" y="30223"/>
                    <a:pt x="-5183" y="87373"/>
                    <a:pt x="109" y="83669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10" name="フリーフォーム 1209">
              <a:extLst>
                <a:ext uri="{FF2B5EF4-FFF2-40B4-BE49-F238E27FC236}">
                  <a16:creationId xmlns:a16="http://schemas.microsoft.com/office/drawing/2014/main" id="{8A96698F-FF5D-9108-F716-2F164EEAB4A3}"/>
                </a:ext>
              </a:extLst>
            </p:cNvPr>
            <p:cNvSpPr/>
            <p:nvPr/>
          </p:nvSpPr>
          <p:spPr>
            <a:xfrm>
              <a:off x="5724402" y="1508123"/>
              <a:ext cx="101780" cy="159131"/>
            </a:xfrm>
            <a:custGeom>
              <a:avLst/>
              <a:gdLst>
                <a:gd name="connsiteX0" fmla="*/ 123 w 101780"/>
                <a:gd name="connsiteY0" fmla="*/ 2 h 159131"/>
                <a:gd name="connsiteX1" fmla="*/ 41398 w 101780"/>
                <a:gd name="connsiteY1" fmla="*/ 104777 h 159131"/>
                <a:gd name="connsiteX2" fmla="*/ 19173 w 101780"/>
                <a:gd name="connsiteY2" fmla="*/ 158752 h 159131"/>
                <a:gd name="connsiteX3" fmla="*/ 47748 w 101780"/>
                <a:gd name="connsiteY3" fmla="*/ 127002 h 159131"/>
                <a:gd name="connsiteX4" fmla="*/ 101723 w 101780"/>
                <a:gd name="connsiteY4" fmla="*/ 92077 h 159131"/>
                <a:gd name="connsiteX5" fmla="*/ 57273 w 101780"/>
                <a:gd name="connsiteY5" fmla="*/ 107952 h 159131"/>
                <a:gd name="connsiteX6" fmla="*/ 123 w 101780"/>
                <a:gd name="connsiteY6" fmla="*/ 2 h 159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1780" h="159131">
                  <a:moveTo>
                    <a:pt x="123" y="2"/>
                  </a:moveTo>
                  <a:cubicBezTo>
                    <a:pt x="-2523" y="-527"/>
                    <a:pt x="38223" y="78319"/>
                    <a:pt x="41398" y="104777"/>
                  </a:cubicBezTo>
                  <a:cubicBezTo>
                    <a:pt x="44573" y="131235"/>
                    <a:pt x="18115" y="155048"/>
                    <a:pt x="19173" y="158752"/>
                  </a:cubicBezTo>
                  <a:cubicBezTo>
                    <a:pt x="20231" y="162456"/>
                    <a:pt x="33990" y="138115"/>
                    <a:pt x="47748" y="127002"/>
                  </a:cubicBezTo>
                  <a:cubicBezTo>
                    <a:pt x="61506" y="115889"/>
                    <a:pt x="100136" y="95252"/>
                    <a:pt x="101723" y="92077"/>
                  </a:cubicBezTo>
                  <a:cubicBezTo>
                    <a:pt x="103310" y="88902"/>
                    <a:pt x="71561" y="118535"/>
                    <a:pt x="57273" y="107952"/>
                  </a:cubicBezTo>
                  <a:cubicBezTo>
                    <a:pt x="42986" y="97369"/>
                    <a:pt x="2769" y="531"/>
                    <a:pt x="123" y="2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11" name="フリーフォーム 1210">
              <a:extLst>
                <a:ext uri="{FF2B5EF4-FFF2-40B4-BE49-F238E27FC236}">
                  <a16:creationId xmlns:a16="http://schemas.microsoft.com/office/drawing/2014/main" id="{6591FCAA-EC99-EEA2-3936-1843A18059EF}"/>
                </a:ext>
              </a:extLst>
            </p:cNvPr>
            <p:cNvSpPr/>
            <p:nvPr/>
          </p:nvSpPr>
          <p:spPr>
            <a:xfrm>
              <a:off x="5154478" y="1377693"/>
              <a:ext cx="384255" cy="124517"/>
            </a:xfrm>
            <a:custGeom>
              <a:avLst/>
              <a:gdLst>
                <a:gd name="connsiteX0" fmla="*/ 58872 w 384255"/>
                <a:gd name="connsiteY0" fmla="*/ 95507 h 124517"/>
                <a:gd name="connsiteX1" fmla="*/ 239847 w 384255"/>
                <a:gd name="connsiteY1" fmla="*/ 22482 h 124517"/>
                <a:gd name="connsiteX2" fmla="*/ 382722 w 384255"/>
                <a:gd name="connsiteY2" fmla="*/ 257 h 124517"/>
                <a:gd name="connsiteX3" fmla="*/ 319222 w 384255"/>
                <a:gd name="connsiteY3" fmla="*/ 9782 h 124517"/>
                <a:gd name="connsiteX4" fmla="*/ 192222 w 384255"/>
                <a:gd name="connsiteY4" fmla="*/ 25657 h 124517"/>
                <a:gd name="connsiteX5" fmla="*/ 217622 w 384255"/>
                <a:gd name="connsiteY5" fmla="*/ 16132 h 124517"/>
                <a:gd name="connsiteX6" fmla="*/ 8072 w 384255"/>
                <a:gd name="connsiteY6" fmla="*/ 120907 h 124517"/>
                <a:gd name="connsiteX7" fmla="*/ 58872 w 384255"/>
                <a:gd name="connsiteY7" fmla="*/ 95507 h 124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255" h="124517">
                  <a:moveTo>
                    <a:pt x="58872" y="95507"/>
                  </a:moveTo>
                  <a:cubicBezTo>
                    <a:pt x="97501" y="79103"/>
                    <a:pt x="185872" y="38357"/>
                    <a:pt x="239847" y="22482"/>
                  </a:cubicBezTo>
                  <a:cubicBezTo>
                    <a:pt x="293822" y="6607"/>
                    <a:pt x="369493" y="2374"/>
                    <a:pt x="382722" y="257"/>
                  </a:cubicBezTo>
                  <a:cubicBezTo>
                    <a:pt x="395951" y="-1860"/>
                    <a:pt x="319222" y="9782"/>
                    <a:pt x="319222" y="9782"/>
                  </a:cubicBezTo>
                  <a:lnTo>
                    <a:pt x="192222" y="25657"/>
                  </a:lnTo>
                  <a:cubicBezTo>
                    <a:pt x="175289" y="26715"/>
                    <a:pt x="248314" y="257"/>
                    <a:pt x="217622" y="16132"/>
                  </a:cubicBezTo>
                  <a:cubicBezTo>
                    <a:pt x="186930" y="32007"/>
                    <a:pt x="32943" y="108736"/>
                    <a:pt x="8072" y="120907"/>
                  </a:cubicBezTo>
                  <a:cubicBezTo>
                    <a:pt x="-16799" y="133078"/>
                    <a:pt x="20243" y="111911"/>
                    <a:pt x="58872" y="9550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12" name="フリーフォーム 1211">
              <a:extLst>
                <a:ext uri="{FF2B5EF4-FFF2-40B4-BE49-F238E27FC236}">
                  <a16:creationId xmlns:a16="http://schemas.microsoft.com/office/drawing/2014/main" id="{613E25FF-9FA8-0331-0D17-3A260249AF14}"/>
                </a:ext>
              </a:extLst>
            </p:cNvPr>
            <p:cNvSpPr/>
            <p:nvPr/>
          </p:nvSpPr>
          <p:spPr>
            <a:xfrm>
              <a:off x="4986968" y="1701434"/>
              <a:ext cx="96239" cy="283609"/>
            </a:xfrm>
            <a:custGeom>
              <a:avLst/>
              <a:gdLst>
                <a:gd name="connsiteX0" fmla="*/ 96207 w 96239"/>
                <a:gd name="connsiteY0" fmla="*/ 366 h 283609"/>
                <a:gd name="connsiteX1" fmla="*/ 13657 w 96239"/>
                <a:gd name="connsiteY1" fmla="*/ 187691 h 283609"/>
                <a:gd name="connsiteX2" fmla="*/ 957 w 96239"/>
                <a:gd name="connsiteY2" fmla="*/ 282941 h 283609"/>
                <a:gd name="connsiteX3" fmla="*/ 23182 w 96239"/>
                <a:gd name="connsiteY3" fmla="*/ 143241 h 283609"/>
                <a:gd name="connsiteX4" fmla="*/ 96207 w 96239"/>
                <a:gd name="connsiteY4" fmla="*/ 366 h 283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6239" h="283609">
                  <a:moveTo>
                    <a:pt x="96207" y="366"/>
                  </a:moveTo>
                  <a:cubicBezTo>
                    <a:pt x="94620" y="7774"/>
                    <a:pt x="29532" y="140595"/>
                    <a:pt x="13657" y="187691"/>
                  </a:cubicBezTo>
                  <a:cubicBezTo>
                    <a:pt x="-2218" y="234787"/>
                    <a:pt x="-630" y="290349"/>
                    <a:pt x="957" y="282941"/>
                  </a:cubicBezTo>
                  <a:cubicBezTo>
                    <a:pt x="2544" y="275533"/>
                    <a:pt x="6249" y="186633"/>
                    <a:pt x="23182" y="143241"/>
                  </a:cubicBezTo>
                  <a:cubicBezTo>
                    <a:pt x="40115" y="99849"/>
                    <a:pt x="97794" y="-7042"/>
                    <a:pt x="96207" y="36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13" name="フリーフォーム 1212">
              <a:extLst>
                <a:ext uri="{FF2B5EF4-FFF2-40B4-BE49-F238E27FC236}">
                  <a16:creationId xmlns:a16="http://schemas.microsoft.com/office/drawing/2014/main" id="{99F344E3-D895-938F-4F8A-175D7B01CFB4}"/>
                </a:ext>
              </a:extLst>
            </p:cNvPr>
            <p:cNvSpPr/>
            <p:nvPr/>
          </p:nvSpPr>
          <p:spPr>
            <a:xfrm>
              <a:off x="4940300" y="2018782"/>
              <a:ext cx="13769" cy="253528"/>
            </a:xfrm>
            <a:custGeom>
              <a:avLst/>
              <a:gdLst>
                <a:gd name="connsiteX0" fmla="*/ 0 w 13769"/>
                <a:gd name="connsiteY0" fmla="*/ 518 h 253528"/>
                <a:gd name="connsiteX1" fmla="*/ 12700 w 13769"/>
                <a:gd name="connsiteY1" fmla="*/ 244993 h 253528"/>
                <a:gd name="connsiteX2" fmla="*/ 12700 w 13769"/>
                <a:gd name="connsiteY2" fmla="*/ 181493 h 253528"/>
                <a:gd name="connsiteX3" fmla="*/ 0 w 13769"/>
                <a:gd name="connsiteY3" fmla="*/ 518 h 253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69" h="253528">
                  <a:moveTo>
                    <a:pt x="0" y="518"/>
                  </a:moveTo>
                  <a:cubicBezTo>
                    <a:pt x="0" y="11101"/>
                    <a:pt x="10583" y="214831"/>
                    <a:pt x="12700" y="244993"/>
                  </a:cubicBezTo>
                  <a:cubicBezTo>
                    <a:pt x="14817" y="275155"/>
                    <a:pt x="13229" y="218535"/>
                    <a:pt x="12700" y="181493"/>
                  </a:cubicBezTo>
                  <a:cubicBezTo>
                    <a:pt x="12171" y="144451"/>
                    <a:pt x="0" y="-10065"/>
                    <a:pt x="0" y="518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14" name="フリーフォーム 1213">
              <a:extLst>
                <a:ext uri="{FF2B5EF4-FFF2-40B4-BE49-F238E27FC236}">
                  <a16:creationId xmlns:a16="http://schemas.microsoft.com/office/drawing/2014/main" id="{AE0ACF98-C61B-9E44-21BF-6C92004511E5}"/>
                </a:ext>
              </a:extLst>
            </p:cNvPr>
            <p:cNvSpPr/>
            <p:nvPr/>
          </p:nvSpPr>
          <p:spPr>
            <a:xfrm>
              <a:off x="6184364" y="2924168"/>
              <a:ext cx="22816" cy="263545"/>
            </a:xfrm>
            <a:custGeom>
              <a:avLst/>
              <a:gdLst>
                <a:gd name="connsiteX0" fmla="*/ 22761 w 22816"/>
                <a:gd name="connsiteY0" fmla="*/ 7 h 263545"/>
                <a:gd name="connsiteX1" fmla="*/ 6886 w 22816"/>
                <a:gd name="connsiteY1" fmla="*/ 152407 h 263545"/>
                <a:gd name="connsiteX2" fmla="*/ 6886 w 22816"/>
                <a:gd name="connsiteY2" fmla="*/ 263532 h 263545"/>
                <a:gd name="connsiteX3" fmla="*/ 536 w 22816"/>
                <a:gd name="connsiteY3" fmla="*/ 158757 h 263545"/>
                <a:gd name="connsiteX4" fmla="*/ 22761 w 22816"/>
                <a:gd name="connsiteY4" fmla="*/ 7 h 263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816" h="263545">
                  <a:moveTo>
                    <a:pt x="22761" y="7"/>
                  </a:moveTo>
                  <a:cubicBezTo>
                    <a:pt x="23819" y="-1051"/>
                    <a:pt x="9532" y="108486"/>
                    <a:pt x="6886" y="152407"/>
                  </a:cubicBezTo>
                  <a:cubicBezTo>
                    <a:pt x="4240" y="196328"/>
                    <a:pt x="7944" y="262474"/>
                    <a:pt x="6886" y="263532"/>
                  </a:cubicBezTo>
                  <a:cubicBezTo>
                    <a:pt x="5828" y="264590"/>
                    <a:pt x="-2110" y="202678"/>
                    <a:pt x="536" y="158757"/>
                  </a:cubicBezTo>
                  <a:cubicBezTo>
                    <a:pt x="3182" y="114836"/>
                    <a:pt x="21703" y="1065"/>
                    <a:pt x="22761" y="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15" name="フリーフォーム 1214">
              <a:extLst>
                <a:ext uri="{FF2B5EF4-FFF2-40B4-BE49-F238E27FC236}">
                  <a16:creationId xmlns:a16="http://schemas.microsoft.com/office/drawing/2014/main" id="{83C63CE5-CE0A-1150-8ECB-562F43D7611D}"/>
                </a:ext>
              </a:extLst>
            </p:cNvPr>
            <p:cNvSpPr/>
            <p:nvPr/>
          </p:nvSpPr>
          <p:spPr>
            <a:xfrm>
              <a:off x="6155266" y="3201533"/>
              <a:ext cx="68217" cy="171819"/>
            </a:xfrm>
            <a:custGeom>
              <a:avLst/>
              <a:gdLst>
                <a:gd name="connsiteX0" fmla="*/ 67734 w 68217"/>
                <a:gd name="connsiteY0" fmla="*/ 2042 h 171819"/>
                <a:gd name="connsiteX1" fmla="*/ 1059 w 68217"/>
                <a:gd name="connsiteY1" fmla="*/ 170317 h 171819"/>
                <a:gd name="connsiteX2" fmla="*/ 29634 w 68217"/>
                <a:gd name="connsiteY2" fmla="*/ 81417 h 171819"/>
                <a:gd name="connsiteX3" fmla="*/ 67734 w 68217"/>
                <a:gd name="connsiteY3" fmla="*/ 2042 h 1718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217" h="171819">
                  <a:moveTo>
                    <a:pt x="67734" y="2042"/>
                  </a:moveTo>
                  <a:cubicBezTo>
                    <a:pt x="62971" y="16859"/>
                    <a:pt x="7409" y="157088"/>
                    <a:pt x="1059" y="170317"/>
                  </a:cubicBezTo>
                  <a:cubicBezTo>
                    <a:pt x="-5291" y="183546"/>
                    <a:pt x="18522" y="105759"/>
                    <a:pt x="29634" y="81417"/>
                  </a:cubicBezTo>
                  <a:cubicBezTo>
                    <a:pt x="40746" y="57075"/>
                    <a:pt x="72497" y="-12775"/>
                    <a:pt x="67734" y="2042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16" name="フリーフォーム 1215">
              <a:extLst>
                <a:ext uri="{FF2B5EF4-FFF2-40B4-BE49-F238E27FC236}">
                  <a16:creationId xmlns:a16="http://schemas.microsoft.com/office/drawing/2014/main" id="{5C058FE4-8648-476E-AFAD-1D4202135D7F}"/>
                </a:ext>
              </a:extLst>
            </p:cNvPr>
            <p:cNvSpPr/>
            <p:nvPr/>
          </p:nvSpPr>
          <p:spPr>
            <a:xfrm>
              <a:off x="6141641" y="3278865"/>
              <a:ext cx="17859" cy="297913"/>
            </a:xfrm>
            <a:custGeom>
              <a:avLst/>
              <a:gdLst>
                <a:gd name="connsiteX0" fmla="*/ 17859 w 17859"/>
                <a:gd name="connsiteY0" fmla="*/ 910 h 297913"/>
                <a:gd name="connsiteX1" fmla="*/ 1984 w 17859"/>
                <a:gd name="connsiteY1" fmla="*/ 289835 h 297913"/>
                <a:gd name="connsiteX2" fmla="*/ 1984 w 17859"/>
                <a:gd name="connsiteY2" fmla="*/ 200935 h 297913"/>
                <a:gd name="connsiteX3" fmla="*/ 17859 w 17859"/>
                <a:gd name="connsiteY3" fmla="*/ 910 h 297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859" h="297913">
                  <a:moveTo>
                    <a:pt x="17859" y="910"/>
                  </a:moveTo>
                  <a:cubicBezTo>
                    <a:pt x="17859" y="15727"/>
                    <a:pt x="4630" y="256498"/>
                    <a:pt x="1984" y="289835"/>
                  </a:cubicBezTo>
                  <a:cubicBezTo>
                    <a:pt x="-662" y="323173"/>
                    <a:pt x="-662" y="245385"/>
                    <a:pt x="1984" y="200935"/>
                  </a:cubicBezTo>
                  <a:cubicBezTo>
                    <a:pt x="4630" y="156485"/>
                    <a:pt x="17859" y="-13907"/>
                    <a:pt x="17859" y="91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17" name="フリーフォーム 1216">
              <a:extLst>
                <a:ext uri="{FF2B5EF4-FFF2-40B4-BE49-F238E27FC236}">
                  <a16:creationId xmlns:a16="http://schemas.microsoft.com/office/drawing/2014/main" id="{65375354-5D0A-D707-6CBD-8759D5B8E084}"/>
                </a:ext>
              </a:extLst>
            </p:cNvPr>
            <p:cNvSpPr/>
            <p:nvPr/>
          </p:nvSpPr>
          <p:spPr>
            <a:xfrm>
              <a:off x="6197600" y="3181349"/>
              <a:ext cx="88903" cy="229298"/>
            </a:xfrm>
            <a:custGeom>
              <a:avLst/>
              <a:gdLst>
                <a:gd name="connsiteX0" fmla="*/ 88900 w 88903"/>
                <a:gd name="connsiteY0" fmla="*/ 1 h 229298"/>
                <a:gd name="connsiteX1" fmla="*/ 22225 w 88903"/>
                <a:gd name="connsiteY1" fmla="*/ 158751 h 229298"/>
                <a:gd name="connsiteX2" fmla="*/ 0 w 88903"/>
                <a:gd name="connsiteY2" fmla="*/ 228601 h 229298"/>
                <a:gd name="connsiteX3" fmla="*/ 22225 w 88903"/>
                <a:gd name="connsiteY3" fmla="*/ 120651 h 229298"/>
                <a:gd name="connsiteX4" fmla="*/ 25400 w 88903"/>
                <a:gd name="connsiteY4" fmla="*/ 155576 h 229298"/>
                <a:gd name="connsiteX5" fmla="*/ 88900 w 88903"/>
                <a:gd name="connsiteY5" fmla="*/ 1 h 229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8903" h="229298">
                  <a:moveTo>
                    <a:pt x="88900" y="1"/>
                  </a:moveTo>
                  <a:cubicBezTo>
                    <a:pt x="88371" y="530"/>
                    <a:pt x="37042" y="120651"/>
                    <a:pt x="22225" y="158751"/>
                  </a:cubicBezTo>
                  <a:cubicBezTo>
                    <a:pt x="7408" y="196851"/>
                    <a:pt x="0" y="234951"/>
                    <a:pt x="0" y="228601"/>
                  </a:cubicBezTo>
                  <a:cubicBezTo>
                    <a:pt x="0" y="222251"/>
                    <a:pt x="17992" y="132822"/>
                    <a:pt x="22225" y="120651"/>
                  </a:cubicBezTo>
                  <a:cubicBezTo>
                    <a:pt x="26458" y="108480"/>
                    <a:pt x="14288" y="170922"/>
                    <a:pt x="25400" y="155576"/>
                  </a:cubicBezTo>
                  <a:cubicBezTo>
                    <a:pt x="36512" y="140230"/>
                    <a:pt x="89429" y="-528"/>
                    <a:pt x="88900" y="1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18" name="フリーフォーム 1217">
              <a:extLst>
                <a:ext uri="{FF2B5EF4-FFF2-40B4-BE49-F238E27FC236}">
                  <a16:creationId xmlns:a16="http://schemas.microsoft.com/office/drawing/2014/main" id="{524EC86F-2D68-6014-66EF-6F3C8D599A25}"/>
                </a:ext>
              </a:extLst>
            </p:cNvPr>
            <p:cNvSpPr/>
            <p:nvPr/>
          </p:nvSpPr>
          <p:spPr>
            <a:xfrm>
              <a:off x="6315017" y="3238487"/>
              <a:ext cx="19119" cy="123889"/>
            </a:xfrm>
            <a:custGeom>
              <a:avLst/>
              <a:gdLst>
                <a:gd name="connsiteX0" fmla="*/ 58 w 19119"/>
                <a:gd name="connsiteY0" fmla="*/ 13 h 123889"/>
                <a:gd name="connsiteX1" fmla="*/ 12758 w 19119"/>
                <a:gd name="connsiteY1" fmla="*/ 88913 h 123889"/>
                <a:gd name="connsiteX2" fmla="*/ 58 w 19119"/>
                <a:gd name="connsiteY2" fmla="*/ 123838 h 123889"/>
                <a:gd name="connsiteX3" fmla="*/ 19108 w 19119"/>
                <a:gd name="connsiteY3" fmla="*/ 82563 h 123889"/>
                <a:gd name="connsiteX4" fmla="*/ 58 w 19119"/>
                <a:gd name="connsiteY4" fmla="*/ 13 h 1238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119" h="123889">
                  <a:moveTo>
                    <a:pt x="58" y="13"/>
                  </a:moveTo>
                  <a:cubicBezTo>
                    <a:pt x="-1000" y="1071"/>
                    <a:pt x="12758" y="68276"/>
                    <a:pt x="12758" y="88913"/>
                  </a:cubicBezTo>
                  <a:cubicBezTo>
                    <a:pt x="12758" y="109550"/>
                    <a:pt x="-1000" y="124896"/>
                    <a:pt x="58" y="123838"/>
                  </a:cubicBezTo>
                  <a:cubicBezTo>
                    <a:pt x="1116" y="122780"/>
                    <a:pt x="19637" y="102671"/>
                    <a:pt x="19108" y="82563"/>
                  </a:cubicBezTo>
                  <a:cubicBezTo>
                    <a:pt x="18579" y="62455"/>
                    <a:pt x="1116" y="-1045"/>
                    <a:pt x="58" y="13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19" name="フリーフォーム 1218">
              <a:extLst>
                <a:ext uri="{FF2B5EF4-FFF2-40B4-BE49-F238E27FC236}">
                  <a16:creationId xmlns:a16="http://schemas.microsoft.com/office/drawing/2014/main" id="{898AC96E-BE77-F23D-9FD4-993451367FDE}"/>
                </a:ext>
              </a:extLst>
            </p:cNvPr>
            <p:cNvSpPr/>
            <p:nvPr/>
          </p:nvSpPr>
          <p:spPr>
            <a:xfrm>
              <a:off x="6358269" y="2929339"/>
              <a:ext cx="106179" cy="456026"/>
            </a:xfrm>
            <a:custGeom>
              <a:avLst/>
              <a:gdLst>
                <a:gd name="connsiteX0" fmla="*/ 106031 w 106179"/>
                <a:gd name="connsiteY0" fmla="*/ 1186 h 456026"/>
                <a:gd name="connsiteX1" fmla="*/ 4431 w 106179"/>
                <a:gd name="connsiteY1" fmla="*/ 442511 h 456026"/>
                <a:gd name="connsiteX2" fmla="*/ 26656 w 106179"/>
                <a:gd name="connsiteY2" fmla="*/ 315511 h 456026"/>
                <a:gd name="connsiteX3" fmla="*/ 106031 w 106179"/>
                <a:gd name="connsiteY3" fmla="*/ 1186 h 456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6179" h="456026">
                  <a:moveTo>
                    <a:pt x="106031" y="1186"/>
                  </a:moveTo>
                  <a:cubicBezTo>
                    <a:pt x="102327" y="22353"/>
                    <a:pt x="17660" y="390124"/>
                    <a:pt x="4431" y="442511"/>
                  </a:cubicBezTo>
                  <a:cubicBezTo>
                    <a:pt x="-8798" y="494899"/>
                    <a:pt x="10252" y="382715"/>
                    <a:pt x="26656" y="315511"/>
                  </a:cubicBezTo>
                  <a:cubicBezTo>
                    <a:pt x="43060" y="248307"/>
                    <a:pt x="109735" y="-19981"/>
                    <a:pt x="106031" y="118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20" name="フリーフォーム 1219">
              <a:extLst>
                <a:ext uri="{FF2B5EF4-FFF2-40B4-BE49-F238E27FC236}">
                  <a16:creationId xmlns:a16="http://schemas.microsoft.com/office/drawing/2014/main" id="{98031716-D803-15AD-8CB4-827B54CB4A65}"/>
                </a:ext>
              </a:extLst>
            </p:cNvPr>
            <p:cNvSpPr/>
            <p:nvPr/>
          </p:nvSpPr>
          <p:spPr>
            <a:xfrm>
              <a:off x="6448233" y="2432071"/>
              <a:ext cx="49103" cy="353710"/>
            </a:xfrm>
            <a:custGeom>
              <a:avLst/>
              <a:gdLst>
                <a:gd name="connsiteX0" fmla="*/ 192 w 49103"/>
                <a:gd name="connsiteY0" fmla="*/ 3154 h 353710"/>
                <a:gd name="connsiteX1" fmla="*/ 47817 w 49103"/>
                <a:gd name="connsiteY1" fmla="*/ 349229 h 353710"/>
                <a:gd name="connsiteX2" fmla="*/ 31942 w 49103"/>
                <a:gd name="connsiteY2" fmla="*/ 187304 h 353710"/>
                <a:gd name="connsiteX3" fmla="*/ 192 w 49103"/>
                <a:gd name="connsiteY3" fmla="*/ 3154 h 3537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9103" h="353710">
                  <a:moveTo>
                    <a:pt x="192" y="3154"/>
                  </a:moveTo>
                  <a:cubicBezTo>
                    <a:pt x="2838" y="30142"/>
                    <a:pt x="42525" y="318537"/>
                    <a:pt x="47817" y="349229"/>
                  </a:cubicBezTo>
                  <a:cubicBezTo>
                    <a:pt x="53109" y="379921"/>
                    <a:pt x="40938" y="244983"/>
                    <a:pt x="31942" y="187304"/>
                  </a:cubicBezTo>
                  <a:cubicBezTo>
                    <a:pt x="22946" y="129625"/>
                    <a:pt x="-2454" y="-23834"/>
                    <a:pt x="192" y="315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21" name="フリーフォーム 1220">
              <a:extLst>
                <a:ext uri="{FF2B5EF4-FFF2-40B4-BE49-F238E27FC236}">
                  <a16:creationId xmlns:a16="http://schemas.microsoft.com/office/drawing/2014/main" id="{090809E1-88E2-EE63-EEDE-AB15C7F58799}"/>
                </a:ext>
              </a:extLst>
            </p:cNvPr>
            <p:cNvSpPr/>
            <p:nvPr/>
          </p:nvSpPr>
          <p:spPr>
            <a:xfrm>
              <a:off x="5806554" y="1218832"/>
              <a:ext cx="864621" cy="1010987"/>
            </a:xfrm>
            <a:custGeom>
              <a:avLst/>
              <a:gdLst>
                <a:gd name="connsiteX0" fmla="*/ 521 w 864621"/>
                <a:gd name="connsiteY0" fmla="*/ 368 h 1010987"/>
                <a:gd name="connsiteX1" fmla="*/ 514871 w 864621"/>
                <a:gd name="connsiteY1" fmla="*/ 340093 h 1010987"/>
                <a:gd name="connsiteX2" fmla="*/ 508521 w 864621"/>
                <a:gd name="connsiteY2" fmla="*/ 308343 h 1010987"/>
                <a:gd name="connsiteX3" fmla="*/ 686321 w 864621"/>
                <a:gd name="connsiteY3" fmla="*/ 743318 h 1010987"/>
                <a:gd name="connsiteX4" fmla="*/ 679971 w 864621"/>
                <a:gd name="connsiteY4" fmla="*/ 702043 h 1010987"/>
                <a:gd name="connsiteX5" fmla="*/ 737121 w 864621"/>
                <a:gd name="connsiteY5" fmla="*/ 832218 h 1010987"/>
                <a:gd name="connsiteX6" fmla="*/ 743471 w 864621"/>
                <a:gd name="connsiteY6" fmla="*/ 1010018 h 1010987"/>
                <a:gd name="connsiteX7" fmla="*/ 743471 w 864621"/>
                <a:gd name="connsiteY7" fmla="*/ 898893 h 1010987"/>
                <a:gd name="connsiteX8" fmla="*/ 740296 w 864621"/>
                <a:gd name="connsiteY8" fmla="*/ 800468 h 1010987"/>
                <a:gd name="connsiteX9" fmla="*/ 749821 w 864621"/>
                <a:gd name="connsiteY9" fmla="*/ 705218 h 1010987"/>
                <a:gd name="connsiteX10" fmla="*/ 864121 w 864621"/>
                <a:gd name="connsiteY10" fmla="*/ 905243 h 1010987"/>
                <a:gd name="connsiteX11" fmla="*/ 794271 w 864621"/>
                <a:gd name="connsiteY11" fmla="*/ 787768 h 1010987"/>
                <a:gd name="connsiteX12" fmla="*/ 718071 w 864621"/>
                <a:gd name="connsiteY12" fmla="*/ 660768 h 1010987"/>
                <a:gd name="connsiteX13" fmla="*/ 689496 w 864621"/>
                <a:gd name="connsiteY13" fmla="*/ 721093 h 1010987"/>
                <a:gd name="connsiteX14" fmla="*/ 648221 w 864621"/>
                <a:gd name="connsiteY14" fmla="*/ 651243 h 1010987"/>
                <a:gd name="connsiteX15" fmla="*/ 641871 w 864621"/>
                <a:gd name="connsiteY15" fmla="*/ 444868 h 1010987"/>
                <a:gd name="connsiteX16" fmla="*/ 625996 w 864621"/>
                <a:gd name="connsiteY16" fmla="*/ 575043 h 1010987"/>
                <a:gd name="connsiteX17" fmla="*/ 600596 w 864621"/>
                <a:gd name="connsiteY17" fmla="*/ 476618 h 1010987"/>
                <a:gd name="connsiteX18" fmla="*/ 575196 w 864621"/>
                <a:gd name="connsiteY18" fmla="*/ 324218 h 1010987"/>
                <a:gd name="connsiteX19" fmla="*/ 432321 w 864621"/>
                <a:gd name="connsiteY19" fmla="*/ 190868 h 1010987"/>
                <a:gd name="connsiteX20" fmla="*/ 584721 w 864621"/>
                <a:gd name="connsiteY20" fmla="*/ 355968 h 1010987"/>
                <a:gd name="connsiteX21" fmla="*/ 527571 w 864621"/>
                <a:gd name="connsiteY21" fmla="*/ 343268 h 1010987"/>
                <a:gd name="connsiteX22" fmla="*/ 213246 w 864621"/>
                <a:gd name="connsiteY22" fmla="*/ 108318 h 1010987"/>
                <a:gd name="connsiteX23" fmla="*/ 413271 w 864621"/>
                <a:gd name="connsiteY23" fmla="*/ 270243 h 1010987"/>
                <a:gd name="connsiteX24" fmla="*/ 521 w 864621"/>
                <a:gd name="connsiteY24" fmla="*/ 368 h 1010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864621" h="1010987">
                  <a:moveTo>
                    <a:pt x="521" y="368"/>
                  </a:moveTo>
                  <a:cubicBezTo>
                    <a:pt x="17454" y="12010"/>
                    <a:pt x="430204" y="288764"/>
                    <a:pt x="514871" y="340093"/>
                  </a:cubicBezTo>
                  <a:cubicBezTo>
                    <a:pt x="599538" y="391422"/>
                    <a:pt x="479946" y="241139"/>
                    <a:pt x="508521" y="308343"/>
                  </a:cubicBezTo>
                  <a:cubicBezTo>
                    <a:pt x="537096" y="375547"/>
                    <a:pt x="657746" y="677701"/>
                    <a:pt x="686321" y="743318"/>
                  </a:cubicBezTo>
                  <a:cubicBezTo>
                    <a:pt x="714896" y="808935"/>
                    <a:pt x="671504" y="687226"/>
                    <a:pt x="679971" y="702043"/>
                  </a:cubicBezTo>
                  <a:cubicBezTo>
                    <a:pt x="688438" y="716860"/>
                    <a:pt x="726538" y="780889"/>
                    <a:pt x="737121" y="832218"/>
                  </a:cubicBezTo>
                  <a:cubicBezTo>
                    <a:pt x="747704" y="883547"/>
                    <a:pt x="742413" y="998906"/>
                    <a:pt x="743471" y="1010018"/>
                  </a:cubicBezTo>
                  <a:cubicBezTo>
                    <a:pt x="744529" y="1021130"/>
                    <a:pt x="744000" y="933818"/>
                    <a:pt x="743471" y="898893"/>
                  </a:cubicBezTo>
                  <a:cubicBezTo>
                    <a:pt x="742942" y="863968"/>
                    <a:pt x="739238" y="832747"/>
                    <a:pt x="740296" y="800468"/>
                  </a:cubicBezTo>
                  <a:cubicBezTo>
                    <a:pt x="741354" y="768189"/>
                    <a:pt x="729184" y="687756"/>
                    <a:pt x="749821" y="705218"/>
                  </a:cubicBezTo>
                  <a:cubicBezTo>
                    <a:pt x="770458" y="722680"/>
                    <a:pt x="856713" y="891485"/>
                    <a:pt x="864121" y="905243"/>
                  </a:cubicBezTo>
                  <a:cubicBezTo>
                    <a:pt x="871529" y="919001"/>
                    <a:pt x="794271" y="787768"/>
                    <a:pt x="794271" y="787768"/>
                  </a:cubicBezTo>
                  <a:cubicBezTo>
                    <a:pt x="769929" y="747022"/>
                    <a:pt x="735533" y="671880"/>
                    <a:pt x="718071" y="660768"/>
                  </a:cubicBezTo>
                  <a:cubicBezTo>
                    <a:pt x="700609" y="649656"/>
                    <a:pt x="701138" y="722680"/>
                    <a:pt x="689496" y="721093"/>
                  </a:cubicBezTo>
                  <a:cubicBezTo>
                    <a:pt x="677854" y="719506"/>
                    <a:pt x="656158" y="697280"/>
                    <a:pt x="648221" y="651243"/>
                  </a:cubicBezTo>
                  <a:cubicBezTo>
                    <a:pt x="640284" y="605206"/>
                    <a:pt x="645575" y="457568"/>
                    <a:pt x="641871" y="444868"/>
                  </a:cubicBezTo>
                  <a:cubicBezTo>
                    <a:pt x="638167" y="432168"/>
                    <a:pt x="632875" y="569751"/>
                    <a:pt x="625996" y="575043"/>
                  </a:cubicBezTo>
                  <a:cubicBezTo>
                    <a:pt x="619117" y="580335"/>
                    <a:pt x="609063" y="518422"/>
                    <a:pt x="600596" y="476618"/>
                  </a:cubicBezTo>
                  <a:cubicBezTo>
                    <a:pt x="592129" y="434814"/>
                    <a:pt x="603242" y="371843"/>
                    <a:pt x="575196" y="324218"/>
                  </a:cubicBezTo>
                  <a:cubicBezTo>
                    <a:pt x="547150" y="276593"/>
                    <a:pt x="430734" y="185576"/>
                    <a:pt x="432321" y="190868"/>
                  </a:cubicBezTo>
                  <a:cubicBezTo>
                    <a:pt x="433908" y="196160"/>
                    <a:pt x="568846" y="330568"/>
                    <a:pt x="584721" y="355968"/>
                  </a:cubicBezTo>
                  <a:cubicBezTo>
                    <a:pt x="600596" y="381368"/>
                    <a:pt x="589483" y="384543"/>
                    <a:pt x="527571" y="343268"/>
                  </a:cubicBezTo>
                  <a:cubicBezTo>
                    <a:pt x="465659" y="301993"/>
                    <a:pt x="232296" y="120489"/>
                    <a:pt x="213246" y="108318"/>
                  </a:cubicBezTo>
                  <a:cubicBezTo>
                    <a:pt x="194196" y="96147"/>
                    <a:pt x="442375" y="284001"/>
                    <a:pt x="413271" y="270243"/>
                  </a:cubicBezTo>
                  <a:cubicBezTo>
                    <a:pt x="384167" y="256485"/>
                    <a:pt x="-16412" y="-11274"/>
                    <a:pt x="521" y="368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22" name="フリーフォーム 1221">
              <a:extLst>
                <a:ext uri="{FF2B5EF4-FFF2-40B4-BE49-F238E27FC236}">
                  <a16:creationId xmlns:a16="http://schemas.microsoft.com/office/drawing/2014/main" id="{E95886DB-D713-C65B-D3B6-9468025CBE13}"/>
                </a:ext>
              </a:extLst>
            </p:cNvPr>
            <p:cNvSpPr/>
            <p:nvPr/>
          </p:nvSpPr>
          <p:spPr>
            <a:xfrm>
              <a:off x="5602562" y="985681"/>
              <a:ext cx="1056131" cy="881220"/>
            </a:xfrm>
            <a:custGeom>
              <a:avLst/>
              <a:gdLst>
                <a:gd name="connsiteX0" fmla="*/ 33063 w 1056131"/>
                <a:gd name="connsiteY0" fmla="*/ 154144 h 881220"/>
                <a:gd name="connsiteX1" fmla="*/ 487088 w 1056131"/>
                <a:gd name="connsiteY1" fmla="*/ 179544 h 881220"/>
                <a:gd name="connsiteX2" fmla="*/ 791888 w 1056131"/>
                <a:gd name="connsiteY2" fmla="*/ 389094 h 881220"/>
                <a:gd name="connsiteX3" fmla="*/ 756963 w 1056131"/>
                <a:gd name="connsiteY3" fmla="*/ 344644 h 881220"/>
                <a:gd name="connsiteX4" fmla="*/ 991913 w 1056131"/>
                <a:gd name="connsiteY4" fmla="*/ 531969 h 881220"/>
                <a:gd name="connsiteX5" fmla="*/ 1042713 w 1056131"/>
                <a:gd name="connsiteY5" fmla="*/ 681194 h 881220"/>
                <a:gd name="connsiteX6" fmla="*/ 1055413 w 1056131"/>
                <a:gd name="connsiteY6" fmla="*/ 624044 h 881220"/>
                <a:gd name="connsiteX7" fmla="*/ 1026838 w 1056131"/>
                <a:gd name="connsiteY7" fmla="*/ 881219 h 881220"/>
                <a:gd name="connsiteX8" fmla="*/ 1042713 w 1056131"/>
                <a:gd name="connsiteY8" fmla="*/ 627219 h 881220"/>
                <a:gd name="connsiteX9" fmla="*/ 1030013 w 1056131"/>
                <a:gd name="connsiteY9" fmla="*/ 411319 h 881220"/>
                <a:gd name="connsiteX10" fmla="*/ 1033188 w 1056131"/>
                <a:gd name="connsiteY10" fmla="*/ 525619 h 881220"/>
                <a:gd name="connsiteX11" fmla="*/ 880788 w 1056131"/>
                <a:gd name="connsiteY11" fmla="*/ 401794 h 881220"/>
                <a:gd name="connsiteX12" fmla="*/ 502963 w 1056131"/>
                <a:gd name="connsiteY12" fmla="*/ 8094 h 881220"/>
                <a:gd name="connsiteX13" fmla="*/ 769663 w 1056131"/>
                <a:gd name="connsiteY13" fmla="*/ 258919 h 881220"/>
                <a:gd name="connsiteX14" fmla="*/ 807763 w 1056131"/>
                <a:gd name="connsiteY14" fmla="*/ 262094 h 881220"/>
                <a:gd name="connsiteX15" fmla="*/ 712513 w 1056131"/>
                <a:gd name="connsiteY15" fmla="*/ 233519 h 881220"/>
                <a:gd name="connsiteX16" fmla="*/ 471213 w 1056131"/>
                <a:gd name="connsiteY16" fmla="*/ 100169 h 881220"/>
                <a:gd name="connsiteX17" fmla="*/ 750613 w 1056131"/>
                <a:gd name="connsiteY17" fmla="*/ 287494 h 881220"/>
                <a:gd name="connsiteX18" fmla="*/ 544238 w 1056131"/>
                <a:gd name="connsiteY18" fmla="*/ 154144 h 881220"/>
                <a:gd name="connsiteX19" fmla="*/ 179113 w 1056131"/>
                <a:gd name="connsiteY19" fmla="*/ 14444 h 881220"/>
                <a:gd name="connsiteX20" fmla="*/ 464863 w 1056131"/>
                <a:gd name="connsiteY20" fmla="*/ 135094 h 881220"/>
                <a:gd name="connsiteX21" fmla="*/ 347388 w 1056131"/>
                <a:gd name="connsiteY21" fmla="*/ 128744 h 881220"/>
                <a:gd name="connsiteX22" fmla="*/ 4488 w 1056131"/>
                <a:gd name="connsiteY22" fmla="*/ 1744 h 881220"/>
                <a:gd name="connsiteX23" fmla="*/ 160063 w 1056131"/>
                <a:gd name="connsiteY23" fmla="*/ 58894 h 881220"/>
                <a:gd name="connsiteX24" fmla="*/ 283888 w 1056131"/>
                <a:gd name="connsiteY24" fmla="*/ 116044 h 881220"/>
                <a:gd name="connsiteX25" fmla="*/ 201338 w 1056131"/>
                <a:gd name="connsiteY25" fmla="*/ 122394 h 881220"/>
                <a:gd name="connsiteX26" fmla="*/ 33063 w 1056131"/>
                <a:gd name="connsiteY26" fmla="*/ 154144 h 881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056131" h="881220">
                  <a:moveTo>
                    <a:pt x="33063" y="154144"/>
                  </a:moveTo>
                  <a:cubicBezTo>
                    <a:pt x="80688" y="163669"/>
                    <a:pt x="360617" y="140386"/>
                    <a:pt x="487088" y="179544"/>
                  </a:cubicBezTo>
                  <a:cubicBezTo>
                    <a:pt x="613559" y="218702"/>
                    <a:pt x="746909" y="361577"/>
                    <a:pt x="791888" y="389094"/>
                  </a:cubicBezTo>
                  <a:cubicBezTo>
                    <a:pt x="836867" y="416611"/>
                    <a:pt x="723626" y="320832"/>
                    <a:pt x="756963" y="344644"/>
                  </a:cubicBezTo>
                  <a:cubicBezTo>
                    <a:pt x="790300" y="368456"/>
                    <a:pt x="944288" y="475877"/>
                    <a:pt x="991913" y="531969"/>
                  </a:cubicBezTo>
                  <a:cubicBezTo>
                    <a:pt x="1039538" y="588061"/>
                    <a:pt x="1032130" y="665848"/>
                    <a:pt x="1042713" y="681194"/>
                  </a:cubicBezTo>
                  <a:cubicBezTo>
                    <a:pt x="1053296" y="696540"/>
                    <a:pt x="1058059" y="590707"/>
                    <a:pt x="1055413" y="624044"/>
                  </a:cubicBezTo>
                  <a:cubicBezTo>
                    <a:pt x="1052767" y="657382"/>
                    <a:pt x="1028955" y="880690"/>
                    <a:pt x="1026838" y="881219"/>
                  </a:cubicBezTo>
                  <a:cubicBezTo>
                    <a:pt x="1024721" y="881748"/>
                    <a:pt x="1042184" y="705536"/>
                    <a:pt x="1042713" y="627219"/>
                  </a:cubicBezTo>
                  <a:cubicBezTo>
                    <a:pt x="1043242" y="548902"/>
                    <a:pt x="1031601" y="428252"/>
                    <a:pt x="1030013" y="411319"/>
                  </a:cubicBezTo>
                  <a:cubicBezTo>
                    <a:pt x="1028426" y="394386"/>
                    <a:pt x="1058059" y="527207"/>
                    <a:pt x="1033188" y="525619"/>
                  </a:cubicBezTo>
                  <a:cubicBezTo>
                    <a:pt x="1008317" y="524032"/>
                    <a:pt x="969159" y="488048"/>
                    <a:pt x="880788" y="401794"/>
                  </a:cubicBezTo>
                  <a:cubicBezTo>
                    <a:pt x="792417" y="315540"/>
                    <a:pt x="521484" y="31906"/>
                    <a:pt x="502963" y="8094"/>
                  </a:cubicBezTo>
                  <a:cubicBezTo>
                    <a:pt x="484442" y="-15718"/>
                    <a:pt x="718863" y="216586"/>
                    <a:pt x="769663" y="258919"/>
                  </a:cubicBezTo>
                  <a:cubicBezTo>
                    <a:pt x="820463" y="301252"/>
                    <a:pt x="817288" y="266327"/>
                    <a:pt x="807763" y="262094"/>
                  </a:cubicBezTo>
                  <a:cubicBezTo>
                    <a:pt x="798238" y="257861"/>
                    <a:pt x="768605" y="260507"/>
                    <a:pt x="712513" y="233519"/>
                  </a:cubicBezTo>
                  <a:cubicBezTo>
                    <a:pt x="656421" y="206531"/>
                    <a:pt x="464863" y="91173"/>
                    <a:pt x="471213" y="100169"/>
                  </a:cubicBezTo>
                  <a:cubicBezTo>
                    <a:pt x="477563" y="109165"/>
                    <a:pt x="738442" y="278498"/>
                    <a:pt x="750613" y="287494"/>
                  </a:cubicBezTo>
                  <a:cubicBezTo>
                    <a:pt x="762784" y="296490"/>
                    <a:pt x="639488" y="199652"/>
                    <a:pt x="544238" y="154144"/>
                  </a:cubicBezTo>
                  <a:cubicBezTo>
                    <a:pt x="448988" y="108636"/>
                    <a:pt x="192342" y="17619"/>
                    <a:pt x="179113" y="14444"/>
                  </a:cubicBezTo>
                  <a:cubicBezTo>
                    <a:pt x="165884" y="11269"/>
                    <a:pt x="436817" y="116044"/>
                    <a:pt x="464863" y="135094"/>
                  </a:cubicBezTo>
                  <a:cubicBezTo>
                    <a:pt x="492909" y="154144"/>
                    <a:pt x="424117" y="150969"/>
                    <a:pt x="347388" y="128744"/>
                  </a:cubicBezTo>
                  <a:cubicBezTo>
                    <a:pt x="270659" y="106519"/>
                    <a:pt x="4488" y="1744"/>
                    <a:pt x="4488" y="1744"/>
                  </a:cubicBezTo>
                  <a:cubicBezTo>
                    <a:pt x="-26733" y="-9898"/>
                    <a:pt x="113496" y="39844"/>
                    <a:pt x="160063" y="58894"/>
                  </a:cubicBezTo>
                  <a:cubicBezTo>
                    <a:pt x="206630" y="77944"/>
                    <a:pt x="277009" y="105461"/>
                    <a:pt x="283888" y="116044"/>
                  </a:cubicBezTo>
                  <a:cubicBezTo>
                    <a:pt x="290767" y="126627"/>
                    <a:pt x="243142" y="118161"/>
                    <a:pt x="201338" y="122394"/>
                  </a:cubicBezTo>
                  <a:cubicBezTo>
                    <a:pt x="159534" y="126627"/>
                    <a:pt x="-14562" y="144619"/>
                    <a:pt x="33063" y="15414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23" name="フリーフォーム 1222">
              <a:extLst>
                <a:ext uri="{FF2B5EF4-FFF2-40B4-BE49-F238E27FC236}">
                  <a16:creationId xmlns:a16="http://schemas.microsoft.com/office/drawing/2014/main" id="{4D54E481-53D3-7D32-E446-09C5B1BFE55E}"/>
                </a:ext>
              </a:extLst>
            </p:cNvPr>
            <p:cNvSpPr/>
            <p:nvPr/>
          </p:nvSpPr>
          <p:spPr>
            <a:xfrm>
              <a:off x="5682859" y="671615"/>
              <a:ext cx="1067428" cy="887870"/>
            </a:xfrm>
            <a:custGeom>
              <a:avLst/>
              <a:gdLst>
                <a:gd name="connsiteX0" fmla="*/ 391 w 1067428"/>
                <a:gd name="connsiteY0" fmla="*/ 198335 h 887870"/>
                <a:gd name="connsiteX1" fmla="*/ 336941 w 1067428"/>
                <a:gd name="connsiteY1" fmla="*/ 163410 h 887870"/>
                <a:gd name="connsiteX2" fmla="*/ 648091 w 1067428"/>
                <a:gd name="connsiteY2" fmla="*/ 284060 h 887870"/>
                <a:gd name="connsiteX3" fmla="*/ 597291 w 1067428"/>
                <a:gd name="connsiteY3" fmla="*/ 236435 h 887870"/>
                <a:gd name="connsiteX4" fmla="*/ 873516 w 1067428"/>
                <a:gd name="connsiteY4" fmla="*/ 484085 h 887870"/>
                <a:gd name="connsiteX5" fmla="*/ 819541 w 1067428"/>
                <a:gd name="connsiteY5" fmla="*/ 401535 h 887870"/>
                <a:gd name="connsiteX6" fmla="*/ 1016391 w 1067428"/>
                <a:gd name="connsiteY6" fmla="*/ 601560 h 887870"/>
                <a:gd name="connsiteX7" fmla="*/ 1057666 w 1067428"/>
                <a:gd name="connsiteY7" fmla="*/ 877785 h 887870"/>
                <a:gd name="connsiteX8" fmla="*/ 1064016 w 1067428"/>
                <a:gd name="connsiteY8" fmla="*/ 779360 h 887870"/>
                <a:gd name="connsiteX9" fmla="*/ 1013216 w 1067428"/>
                <a:gd name="connsiteY9" fmla="*/ 328510 h 887870"/>
                <a:gd name="connsiteX10" fmla="*/ 1019566 w 1067428"/>
                <a:gd name="connsiteY10" fmla="*/ 522185 h 887870"/>
                <a:gd name="connsiteX11" fmla="*/ 876691 w 1067428"/>
                <a:gd name="connsiteY11" fmla="*/ 407885 h 887870"/>
                <a:gd name="connsiteX12" fmla="*/ 638566 w 1067428"/>
                <a:gd name="connsiteY12" fmla="*/ 147535 h 887870"/>
                <a:gd name="connsiteX13" fmla="*/ 781441 w 1067428"/>
                <a:gd name="connsiteY13" fmla="*/ 318985 h 887870"/>
                <a:gd name="connsiteX14" fmla="*/ 816366 w 1067428"/>
                <a:gd name="connsiteY14" fmla="*/ 430110 h 887870"/>
                <a:gd name="connsiteX15" fmla="*/ 629041 w 1067428"/>
                <a:gd name="connsiteY15" fmla="*/ 233260 h 887870"/>
                <a:gd name="connsiteX16" fmla="*/ 387741 w 1067428"/>
                <a:gd name="connsiteY16" fmla="*/ 1485 h 887870"/>
                <a:gd name="connsiteX17" fmla="*/ 495691 w 1067428"/>
                <a:gd name="connsiteY17" fmla="*/ 134835 h 887870"/>
                <a:gd name="connsiteX18" fmla="*/ 444891 w 1067428"/>
                <a:gd name="connsiteY18" fmla="*/ 153885 h 887870"/>
                <a:gd name="connsiteX19" fmla="*/ 48016 w 1067428"/>
                <a:gd name="connsiteY19" fmla="*/ 64985 h 887870"/>
                <a:gd name="connsiteX20" fmla="*/ 321066 w 1067428"/>
                <a:gd name="connsiteY20" fmla="*/ 128485 h 887870"/>
                <a:gd name="connsiteX21" fmla="*/ 270266 w 1067428"/>
                <a:gd name="connsiteY21" fmla="*/ 144360 h 887870"/>
                <a:gd name="connsiteX22" fmla="*/ 391 w 1067428"/>
                <a:gd name="connsiteY22" fmla="*/ 198335 h 887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067428" h="887870">
                  <a:moveTo>
                    <a:pt x="391" y="198335"/>
                  </a:moveTo>
                  <a:cubicBezTo>
                    <a:pt x="11504" y="201510"/>
                    <a:pt x="228991" y="149123"/>
                    <a:pt x="336941" y="163410"/>
                  </a:cubicBezTo>
                  <a:cubicBezTo>
                    <a:pt x="444891" y="177697"/>
                    <a:pt x="604699" y="271889"/>
                    <a:pt x="648091" y="284060"/>
                  </a:cubicBezTo>
                  <a:cubicBezTo>
                    <a:pt x="691483" y="296231"/>
                    <a:pt x="597291" y="236435"/>
                    <a:pt x="597291" y="236435"/>
                  </a:cubicBezTo>
                  <a:cubicBezTo>
                    <a:pt x="634862" y="269772"/>
                    <a:pt x="836474" y="456568"/>
                    <a:pt x="873516" y="484085"/>
                  </a:cubicBezTo>
                  <a:cubicBezTo>
                    <a:pt x="910558" y="511602"/>
                    <a:pt x="795729" y="381956"/>
                    <a:pt x="819541" y="401535"/>
                  </a:cubicBezTo>
                  <a:cubicBezTo>
                    <a:pt x="843353" y="421114"/>
                    <a:pt x="976704" y="522185"/>
                    <a:pt x="1016391" y="601560"/>
                  </a:cubicBezTo>
                  <a:cubicBezTo>
                    <a:pt x="1056078" y="680935"/>
                    <a:pt x="1049729" y="848152"/>
                    <a:pt x="1057666" y="877785"/>
                  </a:cubicBezTo>
                  <a:cubicBezTo>
                    <a:pt x="1065603" y="907418"/>
                    <a:pt x="1071424" y="870906"/>
                    <a:pt x="1064016" y="779360"/>
                  </a:cubicBezTo>
                  <a:cubicBezTo>
                    <a:pt x="1056608" y="687814"/>
                    <a:pt x="1020624" y="371372"/>
                    <a:pt x="1013216" y="328510"/>
                  </a:cubicBezTo>
                  <a:cubicBezTo>
                    <a:pt x="1005808" y="285648"/>
                    <a:pt x="1042320" y="508956"/>
                    <a:pt x="1019566" y="522185"/>
                  </a:cubicBezTo>
                  <a:cubicBezTo>
                    <a:pt x="996812" y="535414"/>
                    <a:pt x="940191" y="470327"/>
                    <a:pt x="876691" y="407885"/>
                  </a:cubicBezTo>
                  <a:cubicBezTo>
                    <a:pt x="813191" y="345443"/>
                    <a:pt x="654441" y="162352"/>
                    <a:pt x="638566" y="147535"/>
                  </a:cubicBezTo>
                  <a:cubicBezTo>
                    <a:pt x="622691" y="132718"/>
                    <a:pt x="751808" y="271889"/>
                    <a:pt x="781441" y="318985"/>
                  </a:cubicBezTo>
                  <a:cubicBezTo>
                    <a:pt x="811074" y="366081"/>
                    <a:pt x="841766" y="444397"/>
                    <a:pt x="816366" y="430110"/>
                  </a:cubicBezTo>
                  <a:cubicBezTo>
                    <a:pt x="790966" y="415823"/>
                    <a:pt x="700478" y="304697"/>
                    <a:pt x="629041" y="233260"/>
                  </a:cubicBezTo>
                  <a:cubicBezTo>
                    <a:pt x="557604" y="161823"/>
                    <a:pt x="409966" y="17889"/>
                    <a:pt x="387741" y="1485"/>
                  </a:cubicBezTo>
                  <a:cubicBezTo>
                    <a:pt x="365516" y="-14919"/>
                    <a:pt x="486166" y="109435"/>
                    <a:pt x="495691" y="134835"/>
                  </a:cubicBezTo>
                  <a:cubicBezTo>
                    <a:pt x="505216" y="160235"/>
                    <a:pt x="519504" y="165527"/>
                    <a:pt x="444891" y="153885"/>
                  </a:cubicBezTo>
                  <a:cubicBezTo>
                    <a:pt x="370279" y="142243"/>
                    <a:pt x="68653" y="69218"/>
                    <a:pt x="48016" y="64985"/>
                  </a:cubicBezTo>
                  <a:cubicBezTo>
                    <a:pt x="27379" y="60752"/>
                    <a:pt x="284024" y="115256"/>
                    <a:pt x="321066" y="128485"/>
                  </a:cubicBezTo>
                  <a:cubicBezTo>
                    <a:pt x="358108" y="141714"/>
                    <a:pt x="322654" y="133777"/>
                    <a:pt x="270266" y="144360"/>
                  </a:cubicBezTo>
                  <a:cubicBezTo>
                    <a:pt x="217878" y="154943"/>
                    <a:pt x="-10722" y="195160"/>
                    <a:pt x="391" y="19833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24" name="フリーフォーム 1223">
              <a:extLst>
                <a:ext uri="{FF2B5EF4-FFF2-40B4-BE49-F238E27FC236}">
                  <a16:creationId xmlns:a16="http://schemas.microsoft.com/office/drawing/2014/main" id="{02038D48-D522-7732-7006-DEC9825F1312}"/>
                </a:ext>
              </a:extLst>
            </p:cNvPr>
            <p:cNvSpPr/>
            <p:nvPr/>
          </p:nvSpPr>
          <p:spPr>
            <a:xfrm>
              <a:off x="5548514" y="350224"/>
              <a:ext cx="1082810" cy="612443"/>
            </a:xfrm>
            <a:custGeom>
              <a:avLst/>
              <a:gdLst>
                <a:gd name="connsiteX0" fmla="*/ 80761 w 1082810"/>
                <a:gd name="connsiteY0" fmla="*/ 284776 h 612443"/>
                <a:gd name="connsiteX1" fmla="*/ 372861 w 1082810"/>
                <a:gd name="connsiteY1" fmla="*/ 240326 h 612443"/>
                <a:gd name="connsiteX2" fmla="*/ 706236 w 1082810"/>
                <a:gd name="connsiteY2" fmla="*/ 348276 h 612443"/>
                <a:gd name="connsiteX3" fmla="*/ 642736 w 1082810"/>
                <a:gd name="connsiteY3" fmla="*/ 281601 h 612443"/>
                <a:gd name="connsiteX4" fmla="*/ 934836 w 1082810"/>
                <a:gd name="connsiteY4" fmla="*/ 446701 h 612443"/>
                <a:gd name="connsiteX5" fmla="*/ 868161 w 1082810"/>
                <a:gd name="connsiteY5" fmla="*/ 367326 h 612443"/>
                <a:gd name="connsiteX6" fmla="*/ 1080886 w 1082810"/>
                <a:gd name="connsiteY6" fmla="*/ 608626 h 612443"/>
                <a:gd name="connsiteX7" fmla="*/ 947536 w 1082810"/>
                <a:gd name="connsiteY7" fmla="*/ 478451 h 612443"/>
                <a:gd name="connsiteX8" fmla="*/ 537961 w 1082810"/>
                <a:gd name="connsiteY8" fmla="*/ 14901 h 612443"/>
                <a:gd name="connsiteX9" fmla="*/ 626861 w 1082810"/>
                <a:gd name="connsiteY9" fmla="*/ 129201 h 612443"/>
                <a:gd name="connsiteX10" fmla="*/ 766561 w 1082810"/>
                <a:gd name="connsiteY10" fmla="*/ 281601 h 612443"/>
                <a:gd name="connsiteX11" fmla="*/ 693536 w 1082810"/>
                <a:gd name="connsiteY11" fmla="*/ 256201 h 612443"/>
                <a:gd name="connsiteX12" fmla="*/ 328411 w 1082810"/>
                <a:gd name="connsiteY12" fmla="*/ 53001 h 612443"/>
                <a:gd name="connsiteX13" fmla="*/ 515736 w 1082810"/>
                <a:gd name="connsiteY13" fmla="*/ 154601 h 612443"/>
                <a:gd name="connsiteX14" fmla="*/ 531611 w 1082810"/>
                <a:gd name="connsiteY14" fmla="*/ 183176 h 612443"/>
                <a:gd name="connsiteX15" fmla="*/ 7736 w 1082810"/>
                <a:gd name="connsiteY15" fmla="*/ 189526 h 612443"/>
                <a:gd name="connsiteX16" fmla="*/ 204586 w 1082810"/>
                <a:gd name="connsiteY16" fmla="*/ 192701 h 612443"/>
                <a:gd name="connsiteX17" fmla="*/ 423661 w 1082810"/>
                <a:gd name="connsiteY17" fmla="*/ 192701 h 612443"/>
                <a:gd name="connsiteX18" fmla="*/ 595111 w 1082810"/>
                <a:gd name="connsiteY18" fmla="*/ 237151 h 612443"/>
                <a:gd name="connsiteX19" fmla="*/ 623686 w 1082810"/>
                <a:gd name="connsiteY19" fmla="*/ 287951 h 612443"/>
                <a:gd name="connsiteX20" fmla="*/ 487161 w 1082810"/>
                <a:gd name="connsiteY20" fmla="*/ 240326 h 612443"/>
                <a:gd name="connsiteX21" fmla="*/ 198236 w 1082810"/>
                <a:gd name="connsiteY21" fmla="*/ 129201 h 612443"/>
                <a:gd name="connsiteX22" fmla="*/ 372861 w 1082810"/>
                <a:gd name="connsiteY22" fmla="*/ 221276 h 612443"/>
                <a:gd name="connsiteX23" fmla="*/ 382386 w 1082810"/>
                <a:gd name="connsiteY23" fmla="*/ 256201 h 612443"/>
                <a:gd name="connsiteX24" fmla="*/ 80761 w 1082810"/>
                <a:gd name="connsiteY24" fmla="*/ 284776 h 6124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082810" h="612443">
                  <a:moveTo>
                    <a:pt x="80761" y="284776"/>
                  </a:moveTo>
                  <a:cubicBezTo>
                    <a:pt x="79173" y="282130"/>
                    <a:pt x="268615" y="229743"/>
                    <a:pt x="372861" y="240326"/>
                  </a:cubicBezTo>
                  <a:cubicBezTo>
                    <a:pt x="477107" y="250909"/>
                    <a:pt x="661257" y="341397"/>
                    <a:pt x="706236" y="348276"/>
                  </a:cubicBezTo>
                  <a:cubicBezTo>
                    <a:pt x="751215" y="355155"/>
                    <a:pt x="604636" y="265197"/>
                    <a:pt x="642736" y="281601"/>
                  </a:cubicBezTo>
                  <a:cubicBezTo>
                    <a:pt x="680836" y="298005"/>
                    <a:pt x="897265" y="432413"/>
                    <a:pt x="934836" y="446701"/>
                  </a:cubicBezTo>
                  <a:cubicBezTo>
                    <a:pt x="972407" y="460989"/>
                    <a:pt x="843819" y="340339"/>
                    <a:pt x="868161" y="367326"/>
                  </a:cubicBezTo>
                  <a:cubicBezTo>
                    <a:pt x="892503" y="394313"/>
                    <a:pt x="1067657" y="590105"/>
                    <a:pt x="1080886" y="608626"/>
                  </a:cubicBezTo>
                  <a:cubicBezTo>
                    <a:pt x="1094115" y="627147"/>
                    <a:pt x="1038023" y="577405"/>
                    <a:pt x="947536" y="478451"/>
                  </a:cubicBezTo>
                  <a:cubicBezTo>
                    <a:pt x="857049" y="379497"/>
                    <a:pt x="591407" y="73109"/>
                    <a:pt x="537961" y="14901"/>
                  </a:cubicBezTo>
                  <a:cubicBezTo>
                    <a:pt x="484515" y="-43307"/>
                    <a:pt x="588761" y="84751"/>
                    <a:pt x="626861" y="129201"/>
                  </a:cubicBezTo>
                  <a:cubicBezTo>
                    <a:pt x="664961" y="173651"/>
                    <a:pt x="755449" y="260434"/>
                    <a:pt x="766561" y="281601"/>
                  </a:cubicBezTo>
                  <a:cubicBezTo>
                    <a:pt x="777674" y="302768"/>
                    <a:pt x="766561" y="294301"/>
                    <a:pt x="693536" y="256201"/>
                  </a:cubicBezTo>
                  <a:cubicBezTo>
                    <a:pt x="620511" y="218101"/>
                    <a:pt x="358044" y="69934"/>
                    <a:pt x="328411" y="53001"/>
                  </a:cubicBezTo>
                  <a:cubicBezTo>
                    <a:pt x="298778" y="36068"/>
                    <a:pt x="481869" y="132905"/>
                    <a:pt x="515736" y="154601"/>
                  </a:cubicBezTo>
                  <a:cubicBezTo>
                    <a:pt x="549603" y="176297"/>
                    <a:pt x="616278" y="177355"/>
                    <a:pt x="531611" y="183176"/>
                  </a:cubicBezTo>
                  <a:cubicBezTo>
                    <a:pt x="446944" y="188997"/>
                    <a:pt x="62240" y="187939"/>
                    <a:pt x="7736" y="189526"/>
                  </a:cubicBezTo>
                  <a:cubicBezTo>
                    <a:pt x="-46768" y="191113"/>
                    <a:pt x="204586" y="192701"/>
                    <a:pt x="204586" y="192701"/>
                  </a:cubicBezTo>
                  <a:cubicBezTo>
                    <a:pt x="273907" y="193230"/>
                    <a:pt x="358574" y="185293"/>
                    <a:pt x="423661" y="192701"/>
                  </a:cubicBezTo>
                  <a:cubicBezTo>
                    <a:pt x="488748" y="200109"/>
                    <a:pt x="561774" y="221276"/>
                    <a:pt x="595111" y="237151"/>
                  </a:cubicBezTo>
                  <a:cubicBezTo>
                    <a:pt x="628448" y="253026"/>
                    <a:pt x="641678" y="287422"/>
                    <a:pt x="623686" y="287951"/>
                  </a:cubicBezTo>
                  <a:cubicBezTo>
                    <a:pt x="605694" y="288480"/>
                    <a:pt x="558069" y="266784"/>
                    <a:pt x="487161" y="240326"/>
                  </a:cubicBezTo>
                  <a:cubicBezTo>
                    <a:pt x="416253" y="213868"/>
                    <a:pt x="217286" y="132376"/>
                    <a:pt x="198236" y="129201"/>
                  </a:cubicBezTo>
                  <a:cubicBezTo>
                    <a:pt x="179186" y="126026"/>
                    <a:pt x="342169" y="200109"/>
                    <a:pt x="372861" y="221276"/>
                  </a:cubicBezTo>
                  <a:cubicBezTo>
                    <a:pt x="403553" y="242443"/>
                    <a:pt x="429482" y="247734"/>
                    <a:pt x="382386" y="256201"/>
                  </a:cubicBezTo>
                  <a:cubicBezTo>
                    <a:pt x="335290" y="264668"/>
                    <a:pt x="82349" y="287422"/>
                    <a:pt x="80761" y="28477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25" name="フリーフォーム 1224">
              <a:extLst>
                <a:ext uri="{FF2B5EF4-FFF2-40B4-BE49-F238E27FC236}">
                  <a16:creationId xmlns:a16="http://schemas.microsoft.com/office/drawing/2014/main" id="{4FFF2BE0-5EA8-5E53-4CFF-5BABDF812E2E}"/>
                </a:ext>
              </a:extLst>
            </p:cNvPr>
            <p:cNvSpPr/>
            <p:nvPr/>
          </p:nvSpPr>
          <p:spPr>
            <a:xfrm>
              <a:off x="5588023" y="256112"/>
              <a:ext cx="477526" cy="287303"/>
            </a:xfrm>
            <a:custGeom>
              <a:avLst/>
              <a:gdLst>
                <a:gd name="connsiteX0" fmla="*/ 3152 w 477526"/>
                <a:gd name="connsiteY0" fmla="*/ 197913 h 287303"/>
                <a:gd name="connsiteX1" fmla="*/ 158727 w 477526"/>
                <a:gd name="connsiteY1" fmla="*/ 7413 h 287303"/>
                <a:gd name="connsiteX2" fmla="*/ 469877 w 477526"/>
                <a:gd name="connsiteY2" fmla="*/ 48688 h 287303"/>
                <a:gd name="connsiteX3" fmla="*/ 377802 w 477526"/>
                <a:gd name="connsiteY3" fmla="*/ 32813 h 287303"/>
                <a:gd name="connsiteX4" fmla="*/ 327002 w 477526"/>
                <a:gd name="connsiteY4" fmla="*/ 58213 h 287303"/>
                <a:gd name="connsiteX5" fmla="*/ 50777 w 477526"/>
                <a:gd name="connsiteY5" fmla="*/ 280463 h 287303"/>
                <a:gd name="connsiteX6" fmla="*/ 146027 w 477526"/>
                <a:gd name="connsiteY6" fmla="*/ 210613 h 287303"/>
                <a:gd name="connsiteX7" fmla="*/ 298427 w 477526"/>
                <a:gd name="connsiteY7" fmla="*/ 10588 h 287303"/>
                <a:gd name="connsiteX8" fmla="*/ 244452 w 477526"/>
                <a:gd name="connsiteY8" fmla="*/ 48688 h 287303"/>
                <a:gd name="connsiteX9" fmla="*/ 253977 w 477526"/>
                <a:gd name="connsiteY9" fmla="*/ 7413 h 287303"/>
                <a:gd name="connsiteX10" fmla="*/ 142852 w 477526"/>
                <a:gd name="connsiteY10" fmla="*/ 1063 h 287303"/>
                <a:gd name="connsiteX11" fmla="*/ 161902 w 477526"/>
                <a:gd name="connsiteY11" fmla="*/ 20113 h 287303"/>
                <a:gd name="connsiteX12" fmla="*/ 104752 w 477526"/>
                <a:gd name="connsiteY12" fmla="*/ 48688 h 287303"/>
                <a:gd name="connsiteX13" fmla="*/ 57127 w 477526"/>
                <a:gd name="connsiteY13" fmla="*/ 105838 h 287303"/>
                <a:gd name="connsiteX14" fmla="*/ 3152 w 477526"/>
                <a:gd name="connsiteY14" fmla="*/ 197913 h 2873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477526" h="287303">
                  <a:moveTo>
                    <a:pt x="3152" y="197913"/>
                  </a:moveTo>
                  <a:cubicBezTo>
                    <a:pt x="20085" y="181509"/>
                    <a:pt x="80940" y="32284"/>
                    <a:pt x="158727" y="7413"/>
                  </a:cubicBezTo>
                  <a:cubicBezTo>
                    <a:pt x="236514" y="-17458"/>
                    <a:pt x="433365" y="44455"/>
                    <a:pt x="469877" y="48688"/>
                  </a:cubicBezTo>
                  <a:cubicBezTo>
                    <a:pt x="506390" y="52921"/>
                    <a:pt x="401615" y="31225"/>
                    <a:pt x="377802" y="32813"/>
                  </a:cubicBezTo>
                  <a:cubicBezTo>
                    <a:pt x="353989" y="34401"/>
                    <a:pt x="381506" y="16938"/>
                    <a:pt x="327002" y="58213"/>
                  </a:cubicBezTo>
                  <a:cubicBezTo>
                    <a:pt x="272498" y="99488"/>
                    <a:pt x="80940" y="255063"/>
                    <a:pt x="50777" y="280463"/>
                  </a:cubicBezTo>
                  <a:cubicBezTo>
                    <a:pt x="20614" y="305863"/>
                    <a:pt x="104752" y="255592"/>
                    <a:pt x="146027" y="210613"/>
                  </a:cubicBezTo>
                  <a:cubicBezTo>
                    <a:pt x="187302" y="165634"/>
                    <a:pt x="282023" y="37575"/>
                    <a:pt x="298427" y="10588"/>
                  </a:cubicBezTo>
                  <a:cubicBezTo>
                    <a:pt x="314831" y="-16399"/>
                    <a:pt x="251860" y="49217"/>
                    <a:pt x="244452" y="48688"/>
                  </a:cubicBezTo>
                  <a:cubicBezTo>
                    <a:pt x="237044" y="48159"/>
                    <a:pt x="270910" y="15350"/>
                    <a:pt x="253977" y="7413"/>
                  </a:cubicBezTo>
                  <a:cubicBezTo>
                    <a:pt x="237044" y="-524"/>
                    <a:pt x="158198" y="-1054"/>
                    <a:pt x="142852" y="1063"/>
                  </a:cubicBezTo>
                  <a:cubicBezTo>
                    <a:pt x="127506" y="3180"/>
                    <a:pt x="168252" y="12176"/>
                    <a:pt x="161902" y="20113"/>
                  </a:cubicBezTo>
                  <a:cubicBezTo>
                    <a:pt x="155552" y="28050"/>
                    <a:pt x="122214" y="34401"/>
                    <a:pt x="104752" y="48688"/>
                  </a:cubicBezTo>
                  <a:cubicBezTo>
                    <a:pt x="87290" y="62975"/>
                    <a:pt x="71944" y="78850"/>
                    <a:pt x="57127" y="105838"/>
                  </a:cubicBezTo>
                  <a:cubicBezTo>
                    <a:pt x="42310" y="132826"/>
                    <a:pt x="-13781" y="214317"/>
                    <a:pt x="3152" y="197913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26" name="フリーフォーム 1225">
              <a:extLst>
                <a:ext uri="{FF2B5EF4-FFF2-40B4-BE49-F238E27FC236}">
                  <a16:creationId xmlns:a16="http://schemas.microsoft.com/office/drawing/2014/main" id="{65CCEB74-64D1-6265-43BC-06BBF2085261}"/>
                </a:ext>
              </a:extLst>
            </p:cNvPr>
            <p:cNvSpPr/>
            <p:nvPr/>
          </p:nvSpPr>
          <p:spPr>
            <a:xfrm>
              <a:off x="5692706" y="1362064"/>
              <a:ext cx="112703" cy="209573"/>
            </a:xfrm>
            <a:custGeom>
              <a:avLst/>
              <a:gdLst>
                <a:gd name="connsiteX0" fmla="*/ 69 w 112703"/>
                <a:gd name="connsiteY0" fmla="*/ 11 h 209573"/>
                <a:gd name="connsiteX1" fmla="*/ 88969 w 112703"/>
                <a:gd name="connsiteY1" fmla="*/ 104786 h 209573"/>
                <a:gd name="connsiteX2" fmla="*/ 108019 w 112703"/>
                <a:gd name="connsiteY2" fmla="*/ 209561 h 209573"/>
                <a:gd name="connsiteX3" fmla="*/ 104844 w 112703"/>
                <a:gd name="connsiteY3" fmla="*/ 111136 h 209573"/>
                <a:gd name="connsiteX4" fmla="*/ 69 w 112703"/>
                <a:gd name="connsiteY4" fmla="*/ 11 h 209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703" h="209573">
                  <a:moveTo>
                    <a:pt x="69" y="11"/>
                  </a:moveTo>
                  <a:cubicBezTo>
                    <a:pt x="-2577" y="-1047"/>
                    <a:pt x="70977" y="69861"/>
                    <a:pt x="88969" y="104786"/>
                  </a:cubicBezTo>
                  <a:cubicBezTo>
                    <a:pt x="106961" y="139711"/>
                    <a:pt x="105373" y="208503"/>
                    <a:pt x="108019" y="209561"/>
                  </a:cubicBezTo>
                  <a:cubicBezTo>
                    <a:pt x="110665" y="210619"/>
                    <a:pt x="118602" y="143415"/>
                    <a:pt x="104844" y="111136"/>
                  </a:cubicBezTo>
                  <a:cubicBezTo>
                    <a:pt x="91086" y="78857"/>
                    <a:pt x="2715" y="1069"/>
                    <a:pt x="69" y="11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27" name="フリーフォーム 1226">
              <a:extLst>
                <a:ext uri="{FF2B5EF4-FFF2-40B4-BE49-F238E27FC236}">
                  <a16:creationId xmlns:a16="http://schemas.microsoft.com/office/drawing/2014/main" id="{0415E3BF-FCA7-95DF-FB84-D3F5815C88F7}"/>
                </a:ext>
              </a:extLst>
            </p:cNvPr>
            <p:cNvSpPr/>
            <p:nvPr/>
          </p:nvSpPr>
          <p:spPr>
            <a:xfrm>
              <a:off x="5578447" y="1421158"/>
              <a:ext cx="131342" cy="49097"/>
            </a:xfrm>
            <a:custGeom>
              <a:avLst/>
              <a:gdLst>
                <a:gd name="connsiteX0" fmla="*/ 28 w 131342"/>
                <a:gd name="connsiteY0" fmla="*/ 13942 h 49097"/>
                <a:gd name="connsiteX1" fmla="*/ 85753 w 131342"/>
                <a:gd name="connsiteY1" fmla="*/ 1242 h 49097"/>
                <a:gd name="connsiteX2" fmla="*/ 130203 w 131342"/>
                <a:gd name="connsiteY2" fmla="*/ 48867 h 49097"/>
                <a:gd name="connsiteX3" fmla="*/ 114328 w 131342"/>
                <a:gd name="connsiteY3" fmla="*/ 20292 h 49097"/>
                <a:gd name="connsiteX4" fmla="*/ 73053 w 131342"/>
                <a:gd name="connsiteY4" fmla="*/ 42517 h 49097"/>
                <a:gd name="connsiteX5" fmla="*/ 95278 w 131342"/>
                <a:gd name="connsiteY5" fmla="*/ 13942 h 49097"/>
                <a:gd name="connsiteX6" fmla="*/ 28 w 131342"/>
                <a:gd name="connsiteY6" fmla="*/ 13942 h 49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1342" h="49097">
                  <a:moveTo>
                    <a:pt x="28" y="13942"/>
                  </a:moveTo>
                  <a:cubicBezTo>
                    <a:pt x="-1560" y="11825"/>
                    <a:pt x="64057" y="-4579"/>
                    <a:pt x="85753" y="1242"/>
                  </a:cubicBezTo>
                  <a:cubicBezTo>
                    <a:pt x="107449" y="7063"/>
                    <a:pt x="125441" y="45692"/>
                    <a:pt x="130203" y="48867"/>
                  </a:cubicBezTo>
                  <a:cubicBezTo>
                    <a:pt x="134965" y="52042"/>
                    <a:pt x="123853" y="21350"/>
                    <a:pt x="114328" y="20292"/>
                  </a:cubicBezTo>
                  <a:cubicBezTo>
                    <a:pt x="104803" y="19234"/>
                    <a:pt x="76228" y="43575"/>
                    <a:pt x="73053" y="42517"/>
                  </a:cubicBezTo>
                  <a:cubicBezTo>
                    <a:pt x="69878" y="41459"/>
                    <a:pt x="105332" y="16588"/>
                    <a:pt x="95278" y="13942"/>
                  </a:cubicBezTo>
                  <a:cubicBezTo>
                    <a:pt x="85224" y="11296"/>
                    <a:pt x="1616" y="16059"/>
                    <a:pt x="28" y="13942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28" name="フリーフォーム 1227">
              <a:extLst>
                <a:ext uri="{FF2B5EF4-FFF2-40B4-BE49-F238E27FC236}">
                  <a16:creationId xmlns:a16="http://schemas.microsoft.com/office/drawing/2014/main" id="{C698D730-09DC-5CD8-74A0-1D0BEB79510A}"/>
                </a:ext>
              </a:extLst>
            </p:cNvPr>
            <p:cNvSpPr/>
            <p:nvPr/>
          </p:nvSpPr>
          <p:spPr>
            <a:xfrm>
              <a:off x="5250217" y="1511294"/>
              <a:ext cx="45715" cy="245008"/>
            </a:xfrm>
            <a:custGeom>
              <a:avLst/>
              <a:gdLst>
                <a:gd name="connsiteX0" fmla="*/ 42508 w 45715"/>
                <a:gd name="connsiteY0" fmla="*/ 6 h 245008"/>
                <a:gd name="connsiteX1" fmla="*/ 7583 w 45715"/>
                <a:gd name="connsiteY1" fmla="*/ 155581 h 245008"/>
                <a:gd name="connsiteX2" fmla="*/ 45683 w 45715"/>
                <a:gd name="connsiteY2" fmla="*/ 244481 h 245008"/>
                <a:gd name="connsiteX3" fmla="*/ 13933 w 45715"/>
                <a:gd name="connsiteY3" fmla="*/ 190506 h 245008"/>
                <a:gd name="connsiteX4" fmla="*/ 1233 w 45715"/>
                <a:gd name="connsiteY4" fmla="*/ 149231 h 245008"/>
                <a:gd name="connsiteX5" fmla="*/ 42508 w 45715"/>
                <a:gd name="connsiteY5" fmla="*/ 6 h 245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5715" h="245008">
                  <a:moveTo>
                    <a:pt x="42508" y="6"/>
                  </a:moveTo>
                  <a:cubicBezTo>
                    <a:pt x="43566" y="1064"/>
                    <a:pt x="7054" y="114835"/>
                    <a:pt x="7583" y="155581"/>
                  </a:cubicBezTo>
                  <a:cubicBezTo>
                    <a:pt x="8112" y="196327"/>
                    <a:pt x="44625" y="238660"/>
                    <a:pt x="45683" y="244481"/>
                  </a:cubicBezTo>
                  <a:cubicBezTo>
                    <a:pt x="46741" y="250302"/>
                    <a:pt x="21341" y="206381"/>
                    <a:pt x="13933" y="190506"/>
                  </a:cubicBezTo>
                  <a:cubicBezTo>
                    <a:pt x="6525" y="174631"/>
                    <a:pt x="-3529" y="175689"/>
                    <a:pt x="1233" y="149231"/>
                  </a:cubicBezTo>
                  <a:cubicBezTo>
                    <a:pt x="5995" y="122773"/>
                    <a:pt x="41450" y="-1052"/>
                    <a:pt x="42508" y="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29" name="フリーフォーム 1228">
              <a:extLst>
                <a:ext uri="{FF2B5EF4-FFF2-40B4-BE49-F238E27FC236}">
                  <a16:creationId xmlns:a16="http://schemas.microsoft.com/office/drawing/2014/main" id="{58C54C1D-971D-CFD8-7B39-F9912D6EF0CF}"/>
                </a:ext>
              </a:extLst>
            </p:cNvPr>
            <p:cNvSpPr/>
            <p:nvPr/>
          </p:nvSpPr>
          <p:spPr>
            <a:xfrm>
              <a:off x="5483225" y="1726742"/>
              <a:ext cx="17486" cy="163617"/>
            </a:xfrm>
            <a:custGeom>
              <a:avLst/>
              <a:gdLst>
                <a:gd name="connsiteX0" fmla="*/ 0 w 17486"/>
                <a:gd name="connsiteY0" fmla="*/ 458 h 163617"/>
                <a:gd name="connsiteX1" fmla="*/ 15875 w 17486"/>
                <a:gd name="connsiteY1" fmla="*/ 159208 h 163617"/>
                <a:gd name="connsiteX2" fmla="*/ 15875 w 17486"/>
                <a:gd name="connsiteY2" fmla="*/ 111583 h 163617"/>
                <a:gd name="connsiteX3" fmla="*/ 0 w 17486"/>
                <a:gd name="connsiteY3" fmla="*/ 458 h 163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486" h="163617">
                  <a:moveTo>
                    <a:pt x="0" y="458"/>
                  </a:moveTo>
                  <a:cubicBezTo>
                    <a:pt x="0" y="8395"/>
                    <a:pt x="13229" y="140687"/>
                    <a:pt x="15875" y="159208"/>
                  </a:cubicBezTo>
                  <a:cubicBezTo>
                    <a:pt x="18521" y="177729"/>
                    <a:pt x="17462" y="133279"/>
                    <a:pt x="15875" y="111583"/>
                  </a:cubicBezTo>
                  <a:cubicBezTo>
                    <a:pt x="14288" y="89887"/>
                    <a:pt x="0" y="-7479"/>
                    <a:pt x="0" y="458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30" name="フリーフォーム 1229">
              <a:extLst>
                <a:ext uri="{FF2B5EF4-FFF2-40B4-BE49-F238E27FC236}">
                  <a16:creationId xmlns:a16="http://schemas.microsoft.com/office/drawing/2014/main" id="{27298D50-0516-56BD-B5A3-993695083F70}"/>
                </a:ext>
              </a:extLst>
            </p:cNvPr>
            <p:cNvSpPr/>
            <p:nvPr/>
          </p:nvSpPr>
          <p:spPr>
            <a:xfrm>
              <a:off x="5755763" y="2014907"/>
              <a:ext cx="68325" cy="123501"/>
            </a:xfrm>
            <a:custGeom>
              <a:avLst/>
              <a:gdLst>
                <a:gd name="connsiteX0" fmla="*/ 512 w 68325"/>
                <a:gd name="connsiteY0" fmla="*/ 121868 h 123501"/>
                <a:gd name="connsiteX1" fmla="*/ 67187 w 68325"/>
                <a:gd name="connsiteY1" fmla="*/ 1218 h 123501"/>
                <a:gd name="connsiteX2" fmla="*/ 38612 w 68325"/>
                <a:gd name="connsiteY2" fmla="*/ 64718 h 123501"/>
                <a:gd name="connsiteX3" fmla="*/ 512 w 68325"/>
                <a:gd name="connsiteY3" fmla="*/ 121868 h 123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325" h="123501">
                  <a:moveTo>
                    <a:pt x="512" y="121868"/>
                  </a:moveTo>
                  <a:cubicBezTo>
                    <a:pt x="5275" y="111285"/>
                    <a:pt x="60837" y="10743"/>
                    <a:pt x="67187" y="1218"/>
                  </a:cubicBezTo>
                  <a:cubicBezTo>
                    <a:pt x="73537" y="-8307"/>
                    <a:pt x="51841" y="40376"/>
                    <a:pt x="38612" y="64718"/>
                  </a:cubicBezTo>
                  <a:cubicBezTo>
                    <a:pt x="25383" y="89060"/>
                    <a:pt x="-4251" y="132451"/>
                    <a:pt x="512" y="121868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31" name="フリーフォーム 1230">
              <a:extLst>
                <a:ext uri="{FF2B5EF4-FFF2-40B4-BE49-F238E27FC236}">
                  <a16:creationId xmlns:a16="http://schemas.microsoft.com/office/drawing/2014/main" id="{49BB0D19-C6FB-4520-AF44-D94A8002100C}"/>
                </a:ext>
              </a:extLst>
            </p:cNvPr>
            <p:cNvSpPr/>
            <p:nvPr/>
          </p:nvSpPr>
          <p:spPr>
            <a:xfrm>
              <a:off x="5143420" y="2206340"/>
              <a:ext cx="59363" cy="114684"/>
            </a:xfrm>
            <a:custGeom>
              <a:avLst/>
              <a:gdLst>
                <a:gd name="connsiteX0" fmla="*/ 80 w 59363"/>
                <a:gd name="connsiteY0" fmla="*/ 285 h 114684"/>
                <a:gd name="connsiteX1" fmla="*/ 57230 w 59363"/>
                <a:gd name="connsiteY1" fmla="*/ 111410 h 114684"/>
                <a:gd name="connsiteX2" fmla="*/ 44530 w 59363"/>
                <a:gd name="connsiteY2" fmla="*/ 79660 h 114684"/>
                <a:gd name="connsiteX3" fmla="*/ 80 w 59363"/>
                <a:gd name="connsiteY3" fmla="*/ 285 h 1146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9363" h="114684">
                  <a:moveTo>
                    <a:pt x="80" y="285"/>
                  </a:moveTo>
                  <a:cubicBezTo>
                    <a:pt x="2197" y="5577"/>
                    <a:pt x="49822" y="98181"/>
                    <a:pt x="57230" y="111410"/>
                  </a:cubicBezTo>
                  <a:cubicBezTo>
                    <a:pt x="64638" y="124639"/>
                    <a:pt x="50880" y="94477"/>
                    <a:pt x="44530" y="79660"/>
                  </a:cubicBezTo>
                  <a:cubicBezTo>
                    <a:pt x="38180" y="64843"/>
                    <a:pt x="-2037" y="-5007"/>
                    <a:pt x="80" y="28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32" name="フリーフォーム 1231">
              <a:extLst>
                <a:ext uri="{FF2B5EF4-FFF2-40B4-BE49-F238E27FC236}">
                  <a16:creationId xmlns:a16="http://schemas.microsoft.com/office/drawing/2014/main" id="{68B1F138-C1E6-D30E-08C8-79B79BAE0350}"/>
                </a:ext>
              </a:extLst>
            </p:cNvPr>
            <p:cNvSpPr/>
            <p:nvPr/>
          </p:nvSpPr>
          <p:spPr>
            <a:xfrm>
              <a:off x="6222616" y="1863725"/>
              <a:ext cx="44891" cy="142875"/>
            </a:xfrm>
            <a:custGeom>
              <a:avLst/>
              <a:gdLst>
                <a:gd name="connsiteX0" fmla="*/ 16259 w 44891"/>
                <a:gd name="connsiteY0" fmla="*/ 0 h 142875"/>
                <a:gd name="connsiteX1" fmla="*/ 9909 w 44891"/>
                <a:gd name="connsiteY1" fmla="*/ 92075 h 142875"/>
                <a:gd name="connsiteX2" fmla="*/ 44834 w 44891"/>
                <a:gd name="connsiteY2" fmla="*/ 142875 h 142875"/>
                <a:gd name="connsiteX3" fmla="*/ 384 w 44891"/>
                <a:gd name="connsiteY3" fmla="*/ 92075 h 142875"/>
                <a:gd name="connsiteX4" fmla="*/ 16259 w 44891"/>
                <a:gd name="connsiteY4" fmla="*/ 0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891" h="142875">
                  <a:moveTo>
                    <a:pt x="16259" y="0"/>
                  </a:moveTo>
                  <a:cubicBezTo>
                    <a:pt x="17846" y="0"/>
                    <a:pt x="5147" y="68263"/>
                    <a:pt x="9909" y="92075"/>
                  </a:cubicBezTo>
                  <a:cubicBezTo>
                    <a:pt x="14671" y="115887"/>
                    <a:pt x="46421" y="142875"/>
                    <a:pt x="44834" y="142875"/>
                  </a:cubicBezTo>
                  <a:cubicBezTo>
                    <a:pt x="43247" y="142875"/>
                    <a:pt x="3559" y="113242"/>
                    <a:pt x="384" y="92075"/>
                  </a:cubicBezTo>
                  <a:cubicBezTo>
                    <a:pt x="-2791" y="70908"/>
                    <a:pt x="14672" y="0"/>
                    <a:pt x="16259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33" name="フリーフォーム 1232">
              <a:extLst>
                <a:ext uri="{FF2B5EF4-FFF2-40B4-BE49-F238E27FC236}">
                  <a16:creationId xmlns:a16="http://schemas.microsoft.com/office/drawing/2014/main" id="{21BAF018-D602-4852-DCE3-FE54AFA35CCD}"/>
                </a:ext>
              </a:extLst>
            </p:cNvPr>
            <p:cNvSpPr/>
            <p:nvPr/>
          </p:nvSpPr>
          <p:spPr>
            <a:xfrm>
              <a:off x="5942358" y="1942339"/>
              <a:ext cx="42721" cy="126492"/>
            </a:xfrm>
            <a:custGeom>
              <a:avLst/>
              <a:gdLst>
                <a:gd name="connsiteX0" fmla="*/ 42517 w 42721"/>
                <a:gd name="connsiteY0" fmla="*/ 761 h 126492"/>
                <a:gd name="connsiteX1" fmla="*/ 17117 w 42721"/>
                <a:gd name="connsiteY1" fmla="*/ 73786 h 126492"/>
                <a:gd name="connsiteX2" fmla="*/ 17117 w 42721"/>
                <a:gd name="connsiteY2" fmla="*/ 102361 h 126492"/>
                <a:gd name="connsiteX3" fmla="*/ 10767 w 42721"/>
                <a:gd name="connsiteY3" fmla="*/ 70611 h 126492"/>
                <a:gd name="connsiteX4" fmla="*/ 10767 w 42721"/>
                <a:gd name="connsiteY4" fmla="*/ 89661 h 126492"/>
                <a:gd name="connsiteX5" fmla="*/ 1242 w 42721"/>
                <a:gd name="connsiteY5" fmla="*/ 124586 h 126492"/>
                <a:gd name="connsiteX6" fmla="*/ 42517 w 42721"/>
                <a:gd name="connsiteY6" fmla="*/ 761 h 1264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2721" h="126492">
                  <a:moveTo>
                    <a:pt x="42517" y="761"/>
                  </a:moveTo>
                  <a:cubicBezTo>
                    <a:pt x="45163" y="-7706"/>
                    <a:pt x="21350" y="56853"/>
                    <a:pt x="17117" y="73786"/>
                  </a:cubicBezTo>
                  <a:cubicBezTo>
                    <a:pt x="12884" y="90719"/>
                    <a:pt x="18175" y="102890"/>
                    <a:pt x="17117" y="102361"/>
                  </a:cubicBezTo>
                  <a:cubicBezTo>
                    <a:pt x="16059" y="101832"/>
                    <a:pt x="10767" y="70611"/>
                    <a:pt x="10767" y="70611"/>
                  </a:cubicBezTo>
                  <a:cubicBezTo>
                    <a:pt x="9709" y="68494"/>
                    <a:pt x="12354" y="80665"/>
                    <a:pt x="10767" y="89661"/>
                  </a:cubicBezTo>
                  <a:cubicBezTo>
                    <a:pt x="9180" y="98657"/>
                    <a:pt x="-4050" y="135169"/>
                    <a:pt x="1242" y="124586"/>
                  </a:cubicBezTo>
                  <a:cubicBezTo>
                    <a:pt x="6534" y="114003"/>
                    <a:pt x="39871" y="9228"/>
                    <a:pt x="42517" y="761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34" name="フリーフォーム 1233">
              <a:extLst>
                <a:ext uri="{FF2B5EF4-FFF2-40B4-BE49-F238E27FC236}">
                  <a16:creationId xmlns:a16="http://schemas.microsoft.com/office/drawing/2014/main" id="{A8F90047-CEAC-9FFA-9465-CAAD36FD4548}"/>
                </a:ext>
              </a:extLst>
            </p:cNvPr>
            <p:cNvSpPr/>
            <p:nvPr/>
          </p:nvSpPr>
          <p:spPr>
            <a:xfrm>
              <a:off x="5695774" y="1779432"/>
              <a:ext cx="22795" cy="236935"/>
            </a:xfrm>
            <a:custGeom>
              <a:avLst/>
              <a:gdLst>
                <a:gd name="connsiteX0" fmla="*/ 22401 w 22795"/>
                <a:gd name="connsiteY0" fmla="*/ 1743 h 236935"/>
                <a:gd name="connsiteX1" fmla="*/ 176 w 22795"/>
                <a:gd name="connsiteY1" fmla="*/ 233518 h 236935"/>
                <a:gd name="connsiteX2" fmla="*/ 12876 w 22795"/>
                <a:gd name="connsiteY2" fmla="*/ 131918 h 236935"/>
                <a:gd name="connsiteX3" fmla="*/ 22401 w 22795"/>
                <a:gd name="connsiteY3" fmla="*/ 1743 h 236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795" h="236935">
                  <a:moveTo>
                    <a:pt x="22401" y="1743"/>
                  </a:moveTo>
                  <a:cubicBezTo>
                    <a:pt x="20284" y="18676"/>
                    <a:pt x="1763" y="211822"/>
                    <a:pt x="176" y="233518"/>
                  </a:cubicBezTo>
                  <a:cubicBezTo>
                    <a:pt x="-1411" y="255214"/>
                    <a:pt x="8114" y="167901"/>
                    <a:pt x="12876" y="131918"/>
                  </a:cubicBezTo>
                  <a:cubicBezTo>
                    <a:pt x="17638" y="95935"/>
                    <a:pt x="24518" y="-15190"/>
                    <a:pt x="22401" y="1743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35" name="フリーフォーム 1234">
              <a:extLst>
                <a:ext uri="{FF2B5EF4-FFF2-40B4-BE49-F238E27FC236}">
                  <a16:creationId xmlns:a16="http://schemas.microsoft.com/office/drawing/2014/main" id="{9BACE504-7051-F74D-5E6F-651D07440B1C}"/>
                </a:ext>
              </a:extLst>
            </p:cNvPr>
            <p:cNvSpPr/>
            <p:nvPr/>
          </p:nvSpPr>
          <p:spPr>
            <a:xfrm>
              <a:off x="6235001" y="3558566"/>
              <a:ext cx="32485" cy="505599"/>
            </a:xfrm>
            <a:custGeom>
              <a:avLst/>
              <a:gdLst>
                <a:gd name="connsiteX0" fmla="*/ 32449 w 32485"/>
                <a:gd name="connsiteY0" fmla="*/ 609 h 505599"/>
                <a:gd name="connsiteX1" fmla="*/ 699 w 32485"/>
                <a:gd name="connsiteY1" fmla="*/ 245084 h 505599"/>
                <a:gd name="connsiteX2" fmla="*/ 10224 w 32485"/>
                <a:gd name="connsiteY2" fmla="*/ 226034 h 505599"/>
                <a:gd name="connsiteX3" fmla="*/ 7049 w 32485"/>
                <a:gd name="connsiteY3" fmla="*/ 505434 h 505599"/>
                <a:gd name="connsiteX4" fmla="*/ 26099 w 32485"/>
                <a:gd name="connsiteY4" fmla="*/ 181584 h 505599"/>
                <a:gd name="connsiteX5" fmla="*/ 13399 w 32485"/>
                <a:gd name="connsiteY5" fmla="*/ 264134 h 505599"/>
                <a:gd name="connsiteX6" fmla="*/ 22924 w 32485"/>
                <a:gd name="connsiteY6" fmla="*/ 143484 h 505599"/>
                <a:gd name="connsiteX7" fmla="*/ 3874 w 32485"/>
                <a:gd name="connsiteY7" fmla="*/ 280009 h 505599"/>
                <a:gd name="connsiteX8" fmla="*/ 7049 w 32485"/>
                <a:gd name="connsiteY8" fmla="*/ 178409 h 505599"/>
                <a:gd name="connsiteX9" fmla="*/ 32449 w 32485"/>
                <a:gd name="connsiteY9" fmla="*/ 609 h 5055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2485" h="505599">
                  <a:moveTo>
                    <a:pt x="32449" y="609"/>
                  </a:moveTo>
                  <a:cubicBezTo>
                    <a:pt x="31391" y="11721"/>
                    <a:pt x="4403" y="207513"/>
                    <a:pt x="699" y="245084"/>
                  </a:cubicBezTo>
                  <a:cubicBezTo>
                    <a:pt x="-3005" y="282655"/>
                    <a:pt x="9166" y="182642"/>
                    <a:pt x="10224" y="226034"/>
                  </a:cubicBezTo>
                  <a:cubicBezTo>
                    <a:pt x="11282" y="269426"/>
                    <a:pt x="4403" y="512842"/>
                    <a:pt x="7049" y="505434"/>
                  </a:cubicBezTo>
                  <a:cubicBezTo>
                    <a:pt x="9695" y="498026"/>
                    <a:pt x="25041" y="221801"/>
                    <a:pt x="26099" y="181584"/>
                  </a:cubicBezTo>
                  <a:cubicBezTo>
                    <a:pt x="27157" y="141367"/>
                    <a:pt x="13928" y="270484"/>
                    <a:pt x="13399" y="264134"/>
                  </a:cubicBezTo>
                  <a:cubicBezTo>
                    <a:pt x="12870" y="257784"/>
                    <a:pt x="24511" y="140838"/>
                    <a:pt x="22924" y="143484"/>
                  </a:cubicBezTo>
                  <a:cubicBezTo>
                    <a:pt x="21336" y="146130"/>
                    <a:pt x="6520" y="274188"/>
                    <a:pt x="3874" y="280009"/>
                  </a:cubicBezTo>
                  <a:cubicBezTo>
                    <a:pt x="1228" y="285830"/>
                    <a:pt x="2816" y="223388"/>
                    <a:pt x="7049" y="178409"/>
                  </a:cubicBezTo>
                  <a:cubicBezTo>
                    <a:pt x="11282" y="133430"/>
                    <a:pt x="33507" y="-10503"/>
                    <a:pt x="32449" y="609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36" name="フリーフォーム 1235">
              <a:extLst>
                <a:ext uri="{FF2B5EF4-FFF2-40B4-BE49-F238E27FC236}">
                  <a16:creationId xmlns:a16="http://schemas.microsoft.com/office/drawing/2014/main" id="{2C780CB2-8381-A251-2948-35058E509754}"/>
                </a:ext>
              </a:extLst>
            </p:cNvPr>
            <p:cNvSpPr/>
            <p:nvPr/>
          </p:nvSpPr>
          <p:spPr>
            <a:xfrm>
              <a:off x="4930357" y="3808738"/>
              <a:ext cx="177228" cy="346362"/>
            </a:xfrm>
            <a:custGeom>
              <a:avLst/>
              <a:gdLst>
                <a:gd name="connsiteX0" fmla="*/ 418 w 177228"/>
                <a:gd name="connsiteY0" fmla="*/ 1262 h 346362"/>
                <a:gd name="connsiteX1" fmla="*/ 171868 w 177228"/>
                <a:gd name="connsiteY1" fmla="*/ 337812 h 346362"/>
                <a:gd name="connsiteX2" fmla="*/ 124243 w 177228"/>
                <a:gd name="connsiteY2" fmla="*/ 226687 h 346362"/>
                <a:gd name="connsiteX3" fmla="*/ 418 w 177228"/>
                <a:gd name="connsiteY3" fmla="*/ 1262 h 346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7228" h="346362">
                  <a:moveTo>
                    <a:pt x="418" y="1262"/>
                  </a:moveTo>
                  <a:cubicBezTo>
                    <a:pt x="8355" y="19783"/>
                    <a:pt x="151231" y="300241"/>
                    <a:pt x="171868" y="337812"/>
                  </a:cubicBezTo>
                  <a:cubicBezTo>
                    <a:pt x="192506" y="375383"/>
                    <a:pt x="148585" y="280133"/>
                    <a:pt x="124243" y="226687"/>
                  </a:cubicBezTo>
                  <a:cubicBezTo>
                    <a:pt x="99901" y="173241"/>
                    <a:pt x="-7519" y="-17259"/>
                    <a:pt x="418" y="1262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37" name="フリーフォーム 1236">
              <a:extLst>
                <a:ext uri="{FF2B5EF4-FFF2-40B4-BE49-F238E27FC236}">
                  <a16:creationId xmlns:a16="http://schemas.microsoft.com/office/drawing/2014/main" id="{849782B4-AA0C-7989-185A-2AD94319198F}"/>
                </a:ext>
              </a:extLst>
            </p:cNvPr>
            <p:cNvSpPr/>
            <p:nvPr/>
          </p:nvSpPr>
          <p:spPr>
            <a:xfrm>
              <a:off x="5184257" y="4287837"/>
              <a:ext cx="190207" cy="368464"/>
            </a:xfrm>
            <a:custGeom>
              <a:avLst/>
              <a:gdLst>
                <a:gd name="connsiteX0" fmla="*/ 518 w 190207"/>
                <a:gd name="connsiteY0" fmla="*/ 1588 h 368464"/>
                <a:gd name="connsiteX1" fmla="*/ 184668 w 190207"/>
                <a:gd name="connsiteY1" fmla="*/ 360363 h 368464"/>
                <a:gd name="connsiteX2" fmla="*/ 130693 w 190207"/>
                <a:gd name="connsiteY2" fmla="*/ 233363 h 368464"/>
                <a:gd name="connsiteX3" fmla="*/ 518 w 190207"/>
                <a:gd name="connsiteY3" fmla="*/ 1588 h 3684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207" h="368464">
                  <a:moveTo>
                    <a:pt x="518" y="1588"/>
                  </a:moveTo>
                  <a:cubicBezTo>
                    <a:pt x="9514" y="22755"/>
                    <a:pt x="162972" y="321734"/>
                    <a:pt x="184668" y="360363"/>
                  </a:cubicBezTo>
                  <a:cubicBezTo>
                    <a:pt x="206364" y="398992"/>
                    <a:pt x="159268" y="289984"/>
                    <a:pt x="130693" y="233363"/>
                  </a:cubicBezTo>
                  <a:cubicBezTo>
                    <a:pt x="102118" y="176742"/>
                    <a:pt x="-8478" y="-19579"/>
                    <a:pt x="518" y="1588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38" name="フリーフォーム 1237">
              <a:extLst>
                <a:ext uri="{FF2B5EF4-FFF2-40B4-BE49-F238E27FC236}">
                  <a16:creationId xmlns:a16="http://schemas.microsoft.com/office/drawing/2014/main" id="{7F51C6CA-0B34-E0F0-8DBE-5B09041E5DB5}"/>
                </a:ext>
              </a:extLst>
            </p:cNvPr>
            <p:cNvSpPr/>
            <p:nvPr/>
          </p:nvSpPr>
          <p:spPr>
            <a:xfrm>
              <a:off x="6057865" y="3763633"/>
              <a:ext cx="117805" cy="455082"/>
            </a:xfrm>
            <a:custGeom>
              <a:avLst/>
              <a:gdLst>
                <a:gd name="connsiteX0" fmla="*/ 117510 w 117805"/>
                <a:gd name="connsiteY0" fmla="*/ 1917 h 455082"/>
                <a:gd name="connsiteX1" fmla="*/ 82585 w 117805"/>
                <a:gd name="connsiteY1" fmla="*/ 240042 h 455082"/>
                <a:gd name="connsiteX2" fmla="*/ 79410 w 117805"/>
                <a:gd name="connsiteY2" fmla="*/ 452767 h 455082"/>
                <a:gd name="connsiteX3" fmla="*/ 63535 w 117805"/>
                <a:gd name="connsiteY3" fmla="*/ 341642 h 455082"/>
                <a:gd name="connsiteX4" fmla="*/ 35 w 117805"/>
                <a:gd name="connsiteY4" fmla="*/ 163842 h 455082"/>
                <a:gd name="connsiteX5" fmla="*/ 73060 w 117805"/>
                <a:gd name="connsiteY5" fmla="*/ 344817 h 455082"/>
                <a:gd name="connsiteX6" fmla="*/ 54010 w 117805"/>
                <a:gd name="connsiteY6" fmla="*/ 319417 h 455082"/>
                <a:gd name="connsiteX7" fmla="*/ 60360 w 117805"/>
                <a:gd name="connsiteY7" fmla="*/ 376567 h 455082"/>
                <a:gd name="connsiteX8" fmla="*/ 117510 w 117805"/>
                <a:gd name="connsiteY8" fmla="*/ 1917 h 455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7805" h="455082">
                  <a:moveTo>
                    <a:pt x="117510" y="1917"/>
                  </a:moveTo>
                  <a:cubicBezTo>
                    <a:pt x="121214" y="-20837"/>
                    <a:pt x="88935" y="164900"/>
                    <a:pt x="82585" y="240042"/>
                  </a:cubicBezTo>
                  <a:cubicBezTo>
                    <a:pt x="76235" y="315184"/>
                    <a:pt x="82585" y="435834"/>
                    <a:pt x="79410" y="452767"/>
                  </a:cubicBezTo>
                  <a:cubicBezTo>
                    <a:pt x="76235" y="469700"/>
                    <a:pt x="76764" y="389796"/>
                    <a:pt x="63535" y="341642"/>
                  </a:cubicBezTo>
                  <a:cubicBezTo>
                    <a:pt x="50306" y="293488"/>
                    <a:pt x="-1552" y="163313"/>
                    <a:pt x="35" y="163842"/>
                  </a:cubicBezTo>
                  <a:cubicBezTo>
                    <a:pt x="1622" y="164371"/>
                    <a:pt x="64064" y="318888"/>
                    <a:pt x="73060" y="344817"/>
                  </a:cubicBezTo>
                  <a:cubicBezTo>
                    <a:pt x="82056" y="370746"/>
                    <a:pt x="56127" y="314125"/>
                    <a:pt x="54010" y="319417"/>
                  </a:cubicBezTo>
                  <a:cubicBezTo>
                    <a:pt x="51893" y="324709"/>
                    <a:pt x="52423" y="425779"/>
                    <a:pt x="60360" y="376567"/>
                  </a:cubicBezTo>
                  <a:cubicBezTo>
                    <a:pt x="68297" y="327355"/>
                    <a:pt x="113806" y="24671"/>
                    <a:pt x="117510" y="191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39" name="フリーフォーム 1238">
              <a:extLst>
                <a:ext uri="{FF2B5EF4-FFF2-40B4-BE49-F238E27FC236}">
                  <a16:creationId xmlns:a16="http://schemas.microsoft.com/office/drawing/2014/main" id="{549B9DE3-4C03-1918-96ED-E8021FF798AB}"/>
                </a:ext>
              </a:extLst>
            </p:cNvPr>
            <p:cNvSpPr/>
            <p:nvPr/>
          </p:nvSpPr>
          <p:spPr>
            <a:xfrm>
              <a:off x="5831399" y="4114159"/>
              <a:ext cx="71331" cy="366596"/>
            </a:xfrm>
            <a:custGeom>
              <a:avLst/>
              <a:gdLst>
                <a:gd name="connsiteX0" fmla="*/ 70926 w 71331"/>
                <a:gd name="connsiteY0" fmla="*/ 3816 h 366596"/>
                <a:gd name="connsiteX1" fmla="*/ 1076 w 71331"/>
                <a:gd name="connsiteY1" fmla="*/ 362591 h 366596"/>
                <a:gd name="connsiteX2" fmla="*/ 29651 w 71331"/>
                <a:gd name="connsiteY2" fmla="*/ 184791 h 366596"/>
                <a:gd name="connsiteX3" fmla="*/ 70926 w 71331"/>
                <a:gd name="connsiteY3" fmla="*/ 3816 h 366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331" h="366596">
                  <a:moveTo>
                    <a:pt x="70926" y="3816"/>
                  </a:moveTo>
                  <a:cubicBezTo>
                    <a:pt x="66164" y="33449"/>
                    <a:pt x="7955" y="332429"/>
                    <a:pt x="1076" y="362591"/>
                  </a:cubicBezTo>
                  <a:cubicBezTo>
                    <a:pt x="-5803" y="392753"/>
                    <a:pt x="22243" y="244587"/>
                    <a:pt x="29651" y="184791"/>
                  </a:cubicBezTo>
                  <a:cubicBezTo>
                    <a:pt x="37059" y="124995"/>
                    <a:pt x="75688" y="-25817"/>
                    <a:pt x="70926" y="381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40" name="フリーフォーム 1239">
              <a:extLst>
                <a:ext uri="{FF2B5EF4-FFF2-40B4-BE49-F238E27FC236}">
                  <a16:creationId xmlns:a16="http://schemas.microsoft.com/office/drawing/2014/main" id="{96CA5929-EA9D-AF04-5271-6789633B47A9}"/>
                </a:ext>
              </a:extLst>
            </p:cNvPr>
            <p:cNvSpPr/>
            <p:nvPr/>
          </p:nvSpPr>
          <p:spPr>
            <a:xfrm>
              <a:off x="5470090" y="4202705"/>
              <a:ext cx="256695" cy="149458"/>
            </a:xfrm>
            <a:custGeom>
              <a:avLst/>
              <a:gdLst>
                <a:gd name="connsiteX0" fmla="*/ 435 w 256695"/>
                <a:gd name="connsiteY0" fmla="*/ 67670 h 149458"/>
                <a:gd name="connsiteX1" fmla="*/ 165535 w 256695"/>
                <a:gd name="connsiteY1" fmla="*/ 115295 h 149458"/>
                <a:gd name="connsiteX2" fmla="*/ 149660 w 256695"/>
                <a:gd name="connsiteY2" fmla="*/ 134345 h 149458"/>
                <a:gd name="connsiteX3" fmla="*/ 251260 w 256695"/>
                <a:gd name="connsiteY3" fmla="*/ 127995 h 149458"/>
                <a:gd name="connsiteX4" fmla="*/ 241735 w 256695"/>
                <a:gd name="connsiteY4" fmla="*/ 147045 h 149458"/>
                <a:gd name="connsiteX5" fmla="*/ 232210 w 256695"/>
                <a:gd name="connsiteY5" fmla="*/ 64495 h 149458"/>
                <a:gd name="connsiteX6" fmla="*/ 219510 w 256695"/>
                <a:gd name="connsiteY6" fmla="*/ 995 h 149458"/>
                <a:gd name="connsiteX7" fmla="*/ 241735 w 256695"/>
                <a:gd name="connsiteY7" fmla="*/ 115295 h 149458"/>
                <a:gd name="connsiteX8" fmla="*/ 190935 w 256695"/>
                <a:gd name="connsiteY8" fmla="*/ 131170 h 149458"/>
                <a:gd name="connsiteX9" fmla="*/ 178235 w 256695"/>
                <a:gd name="connsiteY9" fmla="*/ 99420 h 149458"/>
                <a:gd name="connsiteX10" fmla="*/ 222685 w 256695"/>
                <a:gd name="connsiteY10" fmla="*/ 112120 h 149458"/>
                <a:gd name="connsiteX11" fmla="*/ 435 w 256695"/>
                <a:gd name="connsiteY11" fmla="*/ 67670 h 1494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6695" h="149458">
                  <a:moveTo>
                    <a:pt x="435" y="67670"/>
                  </a:moveTo>
                  <a:cubicBezTo>
                    <a:pt x="-9090" y="68199"/>
                    <a:pt x="140664" y="104183"/>
                    <a:pt x="165535" y="115295"/>
                  </a:cubicBezTo>
                  <a:cubicBezTo>
                    <a:pt x="190406" y="126407"/>
                    <a:pt x="135373" y="132228"/>
                    <a:pt x="149660" y="134345"/>
                  </a:cubicBezTo>
                  <a:cubicBezTo>
                    <a:pt x="163948" y="136462"/>
                    <a:pt x="251260" y="127995"/>
                    <a:pt x="251260" y="127995"/>
                  </a:cubicBezTo>
                  <a:cubicBezTo>
                    <a:pt x="266606" y="130112"/>
                    <a:pt x="244910" y="157628"/>
                    <a:pt x="241735" y="147045"/>
                  </a:cubicBezTo>
                  <a:cubicBezTo>
                    <a:pt x="238560" y="136462"/>
                    <a:pt x="235914" y="88837"/>
                    <a:pt x="232210" y="64495"/>
                  </a:cubicBezTo>
                  <a:cubicBezTo>
                    <a:pt x="228506" y="40153"/>
                    <a:pt x="217923" y="-7472"/>
                    <a:pt x="219510" y="995"/>
                  </a:cubicBezTo>
                  <a:cubicBezTo>
                    <a:pt x="221097" y="9462"/>
                    <a:pt x="246497" y="93599"/>
                    <a:pt x="241735" y="115295"/>
                  </a:cubicBezTo>
                  <a:cubicBezTo>
                    <a:pt x="236973" y="136991"/>
                    <a:pt x="201518" y="133816"/>
                    <a:pt x="190935" y="131170"/>
                  </a:cubicBezTo>
                  <a:cubicBezTo>
                    <a:pt x="180352" y="128524"/>
                    <a:pt x="172943" y="102595"/>
                    <a:pt x="178235" y="99420"/>
                  </a:cubicBezTo>
                  <a:cubicBezTo>
                    <a:pt x="183527" y="96245"/>
                    <a:pt x="249143" y="115824"/>
                    <a:pt x="222685" y="112120"/>
                  </a:cubicBezTo>
                  <a:cubicBezTo>
                    <a:pt x="196227" y="108416"/>
                    <a:pt x="9960" y="67141"/>
                    <a:pt x="435" y="6767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41" name="フリーフォーム 1240">
              <a:extLst>
                <a:ext uri="{FF2B5EF4-FFF2-40B4-BE49-F238E27FC236}">
                  <a16:creationId xmlns:a16="http://schemas.microsoft.com/office/drawing/2014/main" id="{077C3CC4-1236-3BE9-E600-343FD2B1C46A}"/>
                </a:ext>
              </a:extLst>
            </p:cNvPr>
            <p:cNvSpPr/>
            <p:nvPr/>
          </p:nvSpPr>
          <p:spPr>
            <a:xfrm>
              <a:off x="4995924" y="4021549"/>
              <a:ext cx="312861" cy="642842"/>
            </a:xfrm>
            <a:custGeom>
              <a:avLst/>
              <a:gdLst>
                <a:gd name="connsiteX0" fmla="*/ 1526 w 312861"/>
                <a:gd name="connsiteY0" fmla="*/ 1176 h 642842"/>
                <a:gd name="connsiteX1" fmla="*/ 172976 w 312861"/>
                <a:gd name="connsiteY1" fmla="*/ 426626 h 642842"/>
                <a:gd name="connsiteX2" fmla="*/ 163451 w 312861"/>
                <a:gd name="connsiteY2" fmla="*/ 372651 h 642842"/>
                <a:gd name="connsiteX3" fmla="*/ 249176 w 312861"/>
                <a:gd name="connsiteY3" fmla="*/ 550451 h 642842"/>
                <a:gd name="connsiteX4" fmla="*/ 233301 w 312861"/>
                <a:gd name="connsiteY4" fmla="*/ 521876 h 642842"/>
                <a:gd name="connsiteX5" fmla="*/ 312676 w 312861"/>
                <a:gd name="connsiteY5" fmla="*/ 642526 h 642842"/>
                <a:gd name="connsiteX6" fmla="*/ 249176 w 312861"/>
                <a:gd name="connsiteY6" fmla="*/ 544101 h 642842"/>
                <a:gd name="connsiteX7" fmla="*/ 71376 w 312861"/>
                <a:gd name="connsiteY7" fmla="*/ 201201 h 642842"/>
                <a:gd name="connsiteX8" fmla="*/ 87251 w 312861"/>
                <a:gd name="connsiteY8" fmla="*/ 296451 h 642842"/>
                <a:gd name="connsiteX9" fmla="*/ 1526 w 312861"/>
                <a:gd name="connsiteY9" fmla="*/ 1176 h 642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12861" h="642842">
                  <a:moveTo>
                    <a:pt x="1526" y="1176"/>
                  </a:moveTo>
                  <a:cubicBezTo>
                    <a:pt x="15814" y="22872"/>
                    <a:pt x="145989" y="364714"/>
                    <a:pt x="172976" y="426626"/>
                  </a:cubicBezTo>
                  <a:cubicBezTo>
                    <a:pt x="199963" y="488538"/>
                    <a:pt x="150751" y="352014"/>
                    <a:pt x="163451" y="372651"/>
                  </a:cubicBezTo>
                  <a:cubicBezTo>
                    <a:pt x="176151" y="393288"/>
                    <a:pt x="237534" y="525580"/>
                    <a:pt x="249176" y="550451"/>
                  </a:cubicBezTo>
                  <a:cubicBezTo>
                    <a:pt x="260818" y="575322"/>
                    <a:pt x="222718" y="506530"/>
                    <a:pt x="233301" y="521876"/>
                  </a:cubicBezTo>
                  <a:cubicBezTo>
                    <a:pt x="243884" y="537222"/>
                    <a:pt x="310030" y="638822"/>
                    <a:pt x="312676" y="642526"/>
                  </a:cubicBezTo>
                  <a:cubicBezTo>
                    <a:pt x="315322" y="646230"/>
                    <a:pt x="289393" y="617655"/>
                    <a:pt x="249176" y="544101"/>
                  </a:cubicBezTo>
                  <a:cubicBezTo>
                    <a:pt x="208959" y="470547"/>
                    <a:pt x="98363" y="242476"/>
                    <a:pt x="71376" y="201201"/>
                  </a:cubicBezTo>
                  <a:cubicBezTo>
                    <a:pt x="44389" y="159926"/>
                    <a:pt x="96776" y="328201"/>
                    <a:pt x="87251" y="296451"/>
                  </a:cubicBezTo>
                  <a:cubicBezTo>
                    <a:pt x="77726" y="264701"/>
                    <a:pt x="-12762" y="-20520"/>
                    <a:pt x="1526" y="117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42" name="フリーフォーム 1241">
              <a:extLst>
                <a:ext uri="{FF2B5EF4-FFF2-40B4-BE49-F238E27FC236}">
                  <a16:creationId xmlns:a16="http://schemas.microsoft.com/office/drawing/2014/main" id="{509DEF0B-56A9-FF4E-9F93-2096B615D6AE}"/>
                </a:ext>
              </a:extLst>
            </p:cNvPr>
            <p:cNvSpPr/>
            <p:nvPr/>
          </p:nvSpPr>
          <p:spPr>
            <a:xfrm>
              <a:off x="5416525" y="4322211"/>
              <a:ext cx="116858" cy="430444"/>
            </a:xfrm>
            <a:custGeom>
              <a:avLst/>
              <a:gdLst>
                <a:gd name="connsiteX0" fmla="*/ 28600 w 116858"/>
                <a:gd name="connsiteY0" fmla="*/ 2139 h 430444"/>
                <a:gd name="connsiteX1" fmla="*/ 114325 w 116858"/>
                <a:gd name="connsiteY1" fmla="*/ 418064 h 430444"/>
                <a:gd name="connsiteX2" fmla="*/ 85750 w 116858"/>
                <a:gd name="connsiteY2" fmla="*/ 303764 h 430444"/>
                <a:gd name="connsiteX3" fmla="*/ 25 w 116858"/>
                <a:gd name="connsiteY3" fmla="*/ 125964 h 430444"/>
                <a:gd name="connsiteX4" fmla="*/ 76225 w 116858"/>
                <a:gd name="connsiteY4" fmla="*/ 249789 h 430444"/>
                <a:gd name="connsiteX5" fmla="*/ 28600 w 116858"/>
                <a:gd name="connsiteY5" fmla="*/ 2139 h 4304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6858" h="430444">
                  <a:moveTo>
                    <a:pt x="28600" y="2139"/>
                  </a:moveTo>
                  <a:cubicBezTo>
                    <a:pt x="34950" y="30185"/>
                    <a:pt x="104800" y="367793"/>
                    <a:pt x="114325" y="418064"/>
                  </a:cubicBezTo>
                  <a:cubicBezTo>
                    <a:pt x="123850" y="468335"/>
                    <a:pt x="104800" y="352447"/>
                    <a:pt x="85750" y="303764"/>
                  </a:cubicBezTo>
                  <a:cubicBezTo>
                    <a:pt x="66700" y="255081"/>
                    <a:pt x="1612" y="134960"/>
                    <a:pt x="25" y="125964"/>
                  </a:cubicBezTo>
                  <a:cubicBezTo>
                    <a:pt x="-1562" y="116968"/>
                    <a:pt x="70933" y="268839"/>
                    <a:pt x="76225" y="249789"/>
                  </a:cubicBezTo>
                  <a:cubicBezTo>
                    <a:pt x="81517" y="230739"/>
                    <a:pt x="22250" y="-25907"/>
                    <a:pt x="28600" y="2139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43" name="フリーフォーム 1242">
              <a:extLst>
                <a:ext uri="{FF2B5EF4-FFF2-40B4-BE49-F238E27FC236}">
                  <a16:creationId xmlns:a16="http://schemas.microsoft.com/office/drawing/2014/main" id="{409A8733-EBA9-C132-1847-42EA22B2386B}"/>
                </a:ext>
              </a:extLst>
            </p:cNvPr>
            <p:cNvSpPr/>
            <p:nvPr/>
          </p:nvSpPr>
          <p:spPr>
            <a:xfrm>
              <a:off x="5435281" y="4237880"/>
              <a:ext cx="32109" cy="230876"/>
            </a:xfrm>
            <a:custGeom>
              <a:avLst/>
              <a:gdLst>
                <a:gd name="connsiteX0" fmla="*/ 319 w 32109"/>
                <a:gd name="connsiteY0" fmla="*/ 745 h 230876"/>
                <a:gd name="connsiteX1" fmla="*/ 22544 w 32109"/>
                <a:gd name="connsiteY1" fmla="*/ 197595 h 230876"/>
                <a:gd name="connsiteX2" fmla="*/ 32069 w 32109"/>
                <a:gd name="connsiteY2" fmla="*/ 229345 h 230876"/>
                <a:gd name="connsiteX3" fmla="*/ 19369 w 32109"/>
                <a:gd name="connsiteY3" fmla="*/ 181720 h 230876"/>
                <a:gd name="connsiteX4" fmla="*/ 9844 w 32109"/>
                <a:gd name="connsiteY4" fmla="*/ 130920 h 230876"/>
                <a:gd name="connsiteX5" fmla="*/ 319 w 32109"/>
                <a:gd name="connsiteY5" fmla="*/ 745 h 230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109" h="230876">
                  <a:moveTo>
                    <a:pt x="319" y="745"/>
                  </a:moveTo>
                  <a:cubicBezTo>
                    <a:pt x="2436" y="11857"/>
                    <a:pt x="17252" y="159495"/>
                    <a:pt x="22544" y="197595"/>
                  </a:cubicBezTo>
                  <a:cubicBezTo>
                    <a:pt x="27836" y="235695"/>
                    <a:pt x="32598" y="231991"/>
                    <a:pt x="32069" y="229345"/>
                  </a:cubicBezTo>
                  <a:cubicBezTo>
                    <a:pt x="31540" y="226699"/>
                    <a:pt x="23073" y="198124"/>
                    <a:pt x="19369" y="181720"/>
                  </a:cubicBezTo>
                  <a:cubicBezTo>
                    <a:pt x="15665" y="165316"/>
                    <a:pt x="12490" y="155791"/>
                    <a:pt x="9844" y="130920"/>
                  </a:cubicBezTo>
                  <a:cubicBezTo>
                    <a:pt x="7198" y="106049"/>
                    <a:pt x="-1798" y="-10367"/>
                    <a:pt x="319" y="74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44" name="フリーフォーム 1243">
              <a:extLst>
                <a:ext uri="{FF2B5EF4-FFF2-40B4-BE49-F238E27FC236}">
                  <a16:creationId xmlns:a16="http://schemas.microsoft.com/office/drawing/2014/main" id="{564AEAD2-7F66-3BEB-39A4-9012F750F34A}"/>
                </a:ext>
              </a:extLst>
            </p:cNvPr>
            <p:cNvSpPr/>
            <p:nvPr/>
          </p:nvSpPr>
          <p:spPr>
            <a:xfrm>
              <a:off x="5972175" y="4048083"/>
              <a:ext cx="104965" cy="354844"/>
            </a:xfrm>
            <a:custGeom>
              <a:avLst/>
              <a:gdLst>
                <a:gd name="connsiteX0" fmla="*/ 28575 w 104965"/>
                <a:gd name="connsiteY0" fmla="*/ 42 h 354844"/>
                <a:gd name="connsiteX1" fmla="*/ 9525 w 104965"/>
                <a:gd name="connsiteY1" fmla="*/ 234992 h 354844"/>
                <a:gd name="connsiteX2" fmla="*/ 0 w 104965"/>
                <a:gd name="connsiteY2" fmla="*/ 352467 h 354844"/>
                <a:gd name="connsiteX3" fmla="*/ 9525 w 104965"/>
                <a:gd name="connsiteY3" fmla="*/ 308017 h 354844"/>
                <a:gd name="connsiteX4" fmla="*/ 41275 w 104965"/>
                <a:gd name="connsiteY4" fmla="*/ 238167 h 354844"/>
                <a:gd name="connsiteX5" fmla="*/ 104775 w 104965"/>
                <a:gd name="connsiteY5" fmla="*/ 161967 h 354844"/>
                <a:gd name="connsiteX6" fmla="*/ 19050 w 104965"/>
                <a:gd name="connsiteY6" fmla="*/ 257217 h 354844"/>
                <a:gd name="connsiteX7" fmla="*/ 28575 w 104965"/>
                <a:gd name="connsiteY7" fmla="*/ 42 h 354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965" h="354844">
                  <a:moveTo>
                    <a:pt x="28575" y="42"/>
                  </a:moveTo>
                  <a:cubicBezTo>
                    <a:pt x="26988" y="-3662"/>
                    <a:pt x="9525" y="234992"/>
                    <a:pt x="9525" y="234992"/>
                  </a:cubicBezTo>
                  <a:cubicBezTo>
                    <a:pt x="4762" y="293730"/>
                    <a:pt x="0" y="340296"/>
                    <a:pt x="0" y="352467"/>
                  </a:cubicBezTo>
                  <a:cubicBezTo>
                    <a:pt x="0" y="364638"/>
                    <a:pt x="2646" y="327067"/>
                    <a:pt x="9525" y="308017"/>
                  </a:cubicBezTo>
                  <a:cubicBezTo>
                    <a:pt x="16404" y="288967"/>
                    <a:pt x="25400" y="262509"/>
                    <a:pt x="41275" y="238167"/>
                  </a:cubicBezTo>
                  <a:cubicBezTo>
                    <a:pt x="57150" y="213825"/>
                    <a:pt x="108479" y="158792"/>
                    <a:pt x="104775" y="161967"/>
                  </a:cubicBezTo>
                  <a:cubicBezTo>
                    <a:pt x="101071" y="165142"/>
                    <a:pt x="32279" y="281559"/>
                    <a:pt x="19050" y="257217"/>
                  </a:cubicBezTo>
                  <a:cubicBezTo>
                    <a:pt x="5821" y="232875"/>
                    <a:pt x="30162" y="3746"/>
                    <a:pt x="28575" y="42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45" name="フリーフォーム 1244">
              <a:extLst>
                <a:ext uri="{FF2B5EF4-FFF2-40B4-BE49-F238E27FC236}">
                  <a16:creationId xmlns:a16="http://schemas.microsoft.com/office/drawing/2014/main" id="{69367323-B87B-5FE8-5DEA-14DE4F408A71}"/>
                </a:ext>
              </a:extLst>
            </p:cNvPr>
            <p:cNvSpPr/>
            <p:nvPr/>
          </p:nvSpPr>
          <p:spPr>
            <a:xfrm>
              <a:off x="5653469" y="4479186"/>
              <a:ext cx="87590" cy="356710"/>
            </a:xfrm>
            <a:custGeom>
              <a:avLst/>
              <a:gdLst>
                <a:gd name="connsiteX0" fmla="*/ 1206 w 87590"/>
                <a:gd name="connsiteY0" fmla="*/ 3914 h 356710"/>
                <a:gd name="connsiteX1" fmla="*/ 86931 w 87590"/>
                <a:gd name="connsiteY1" fmla="*/ 353164 h 356710"/>
                <a:gd name="connsiteX2" fmla="*/ 39306 w 87590"/>
                <a:gd name="connsiteY2" fmla="*/ 175364 h 356710"/>
                <a:gd name="connsiteX3" fmla="*/ 1206 w 87590"/>
                <a:gd name="connsiteY3" fmla="*/ 3914 h 3567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7590" h="356710">
                  <a:moveTo>
                    <a:pt x="1206" y="3914"/>
                  </a:moveTo>
                  <a:cubicBezTo>
                    <a:pt x="9143" y="33547"/>
                    <a:pt x="80581" y="324589"/>
                    <a:pt x="86931" y="353164"/>
                  </a:cubicBezTo>
                  <a:cubicBezTo>
                    <a:pt x="93281" y="381739"/>
                    <a:pt x="52006" y="229868"/>
                    <a:pt x="39306" y="175364"/>
                  </a:cubicBezTo>
                  <a:cubicBezTo>
                    <a:pt x="26606" y="120860"/>
                    <a:pt x="-6731" y="-25719"/>
                    <a:pt x="1206" y="391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46" name="フリーフォーム 1245">
              <a:extLst>
                <a:ext uri="{FF2B5EF4-FFF2-40B4-BE49-F238E27FC236}">
                  <a16:creationId xmlns:a16="http://schemas.microsoft.com/office/drawing/2014/main" id="{46B0D5DF-BE20-8064-F602-795B3A32889B}"/>
                </a:ext>
              </a:extLst>
            </p:cNvPr>
            <p:cNvSpPr/>
            <p:nvPr/>
          </p:nvSpPr>
          <p:spPr>
            <a:xfrm>
              <a:off x="6181695" y="3730549"/>
              <a:ext cx="39791" cy="352473"/>
            </a:xfrm>
            <a:custGeom>
              <a:avLst/>
              <a:gdLst>
                <a:gd name="connsiteX0" fmla="*/ 30 w 39791"/>
                <a:gd name="connsiteY0" fmla="*/ 76 h 352473"/>
                <a:gd name="connsiteX1" fmla="*/ 31780 w 39791"/>
                <a:gd name="connsiteY1" fmla="*/ 339801 h 352473"/>
                <a:gd name="connsiteX2" fmla="*/ 34955 w 39791"/>
                <a:gd name="connsiteY2" fmla="*/ 282651 h 352473"/>
                <a:gd name="connsiteX3" fmla="*/ 38130 w 39791"/>
                <a:gd name="connsiteY3" fmla="*/ 308051 h 352473"/>
                <a:gd name="connsiteX4" fmla="*/ 30 w 39791"/>
                <a:gd name="connsiteY4" fmla="*/ 76 h 3524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791" h="352473">
                  <a:moveTo>
                    <a:pt x="30" y="76"/>
                  </a:moveTo>
                  <a:cubicBezTo>
                    <a:pt x="-1028" y="5367"/>
                    <a:pt x="25959" y="292705"/>
                    <a:pt x="31780" y="339801"/>
                  </a:cubicBezTo>
                  <a:cubicBezTo>
                    <a:pt x="37601" y="386897"/>
                    <a:pt x="33897" y="287942"/>
                    <a:pt x="34955" y="282651"/>
                  </a:cubicBezTo>
                  <a:cubicBezTo>
                    <a:pt x="36013" y="277360"/>
                    <a:pt x="42892" y="349855"/>
                    <a:pt x="38130" y="308051"/>
                  </a:cubicBezTo>
                  <a:cubicBezTo>
                    <a:pt x="33368" y="266247"/>
                    <a:pt x="1088" y="-5215"/>
                    <a:pt x="30" y="7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47" name="フリーフォーム 1246">
              <a:extLst>
                <a:ext uri="{FF2B5EF4-FFF2-40B4-BE49-F238E27FC236}">
                  <a16:creationId xmlns:a16="http://schemas.microsoft.com/office/drawing/2014/main" id="{6CF146D0-BBEF-E665-A05F-99425645F4DD}"/>
                </a:ext>
              </a:extLst>
            </p:cNvPr>
            <p:cNvSpPr/>
            <p:nvPr/>
          </p:nvSpPr>
          <p:spPr>
            <a:xfrm>
              <a:off x="5784348" y="4492794"/>
              <a:ext cx="157128" cy="327807"/>
            </a:xfrm>
            <a:custGeom>
              <a:avLst/>
              <a:gdLst>
                <a:gd name="connsiteX0" fmla="*/ 152902 w 157128"/>
                <a:gd name="connsiteY0" fmla="*/ 9356 h 327807"/>
                <a:gd name="connsiteX1" fmla="*/ 502 w 157128"/>
                <a:gd name="connsiteY1" fmla="*/ 326856 h 327807"/>
                <a:gd name="connsiteX2" fmla="*/ 105277 w 157128"/>
                <a:gd name="connsiteY2" fmla="*/ 104606 h 327807"/>
                <a:gd name="connsiteX3" fmla="*/ 152902 w 157128"/>
                <a:gd name="connsiteY3" fmla="*/ 9356 h 327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7128" h="327807">
                  <a:moveTo>
                    <a:pt x="152902" y="9356"/>
                  </a:moveTo>
                  <a:cubicBezTo>
                    <a:pt x="135440" y="46398"/>
                    <a:pt x="8439" y="310981"/>
                    <a:pt x="502" y="326856"/>
                  </a:cubicBezTo>
                  <a:cubicBezTo>
                    <a:pt x="-7435" y="342731"/>
                    <a:pt x="80935" y="155406"/>
                    <a:pt x="105277" y="104606"/>
                  </a:cubicBezTo>
                  <a:cubicBezTo>
                    <a:pt x="129619" y="53806"/>
                    <a:pt x="170364" y="-27686"/>
                    <a:pt x="152902" y="935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48" name="フリーフォーム 1247">
              <a:extLst>
                <a:ext uri="{FF2B5EF4-FFF2-40B4-BE49-F238E27FC236}">
                  <a16:creationId xmlns:a16="http://schemas.microsoft.com/office/drawing/2014/main" id="{455D53F7-648D-E973-6953-E8745165A628}"/>
                </a:ext>
              </a:extLst>
            </p:cNvPr>
            <p:cNvSpPr/>
            <p:nvPr/>
          </p:nvSpPr>
          <p:spPr>
            <a:xfrm>
              <a:off x="5667328" y="3717867"/>
              <a:ext cx="212908" cy="140276"/>
            </a:xfrm>
            <a:custGeom>
              <a:avLst/>
              <a:gdLst>
                <a:gd name="connsiteX0" fmla="*/ 212772 w 212908"/>
                <a:gd name="connsiteY0" fmla="*/ 58 h 140276"/>
                <a:gd name="connsiteX1" fmla="*/ 85772 w 212908"/>
                <a:gd name="connsiteY1" fmla="*/ 114358 h 140276"/>
                <a:gd name="connsiteX2" fmla="*/ 120697 w 212908"/>
                <a:gd name="connsiteY2" fmla="*/ 98483 h 140276"/>
                <a:gd name="connsiteX3" fmla="*/ 50847 w 212908"/>
                <a:gd name="connsiteY3" fmla="*/ 123883 h 140276"/>
                <a:gd name="connsiteX4" fmla="*/ 3222 w 212908"/>
                <a:gd name="connsiteY4" fmla="*/ 139758 h 140276"/>
                <a:gd name="connsiteX5" fmla="*/ 142922 w 212908"/>
                <a:gd name="connsiteY5" fmla="*/ 104833 h 140276"/>
                <a:gd name="connsiteX6" fmla="*/ 111172 w 212908"/>
                <a:gd name="connsiteY6" fmla="*/ 98483 h 140276"/>
                <a:gd name="connsiteX7" fmla="*/ 212772 w 212908"/>
                <a:gd name="connsiteY7" fmla="*/ 58 h 1402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12908" h="140276">
                  <a:moveTo>
                    <a:pt x="212772" y="58"/>
                  </a:moveTo>
                  <a:cubicBezTo>
                    <a:pt x="208539" y="2704"/>
                    <a:pt x="101118" y="97954"/>
                    <a:pt x="85772" y="114358"/>
                  </a:cubicBezTo>
                  <a:cubicBezTo>
                    <a:pt x="70426" y="130762"/>
                    <a:pt x="126518" y="96896"/>
                    <a:pt x="120697" y="98483"/>
                  </a:cubicBezTo>
                  <a:cubicBezTo>
                    <a:pt x="114876" y="100071"/>
                    <a:pt x="70426" y="117004"/>
                    <a:pt x="50847" y="123883"/>
                  </a:cubicBezTo>
                  <a:cubicBezTo>
                    <a:pt x="31268" y="130762"/>
                    <a:pt x="-12124" y="142933"/>
                    <a:pt x="3222" y="139758"/>
                  </a:cubicBezTo>
                  <a:cubicBezTo>
                    <a:pt x="18568" y="136583"/>
                    <a:pt x="124930" y="111712"/>
                    <a:pt x="142922" y="104833"/>
                  </a:cubicBezTo>
                  <a:cubicBezTo>
                    <a:pt x="160914" y="97954"/>
                    <a:pt x="100589" y="111183"/>
                    <a:pt x="111172" y="98483"/>
                  </a:cubicBezTo>
                  <a:cubicBezTo>
                    <a:pt x="121755" y="85783"/>
                    <a:pt x="217005" y="-2588"/>
                    <a:pt x="212772" y="58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49" name="フリーフォーム 1248">
              <a:extLst>
                <a:ext uri="{FF2B5EF4-FFF2-40B4-BE49-F238E27FC236}">
                  <a16:creationId xmlns:a16="http://schemas.microsoft.com/office/drawing/2014/main" id="{37BDFA50-2B67-4C01-FB42-4590D4488682}"/>
                </a:ext>
              </a:extLst>
            </p:cNvPr>
            <p:cNvSpPr/>
            <p:nvPr/>
          </p:nvSpPr>
          <p:spPr>
            <a:xfrm>
              <a:off x="5311389" y="3790950"/>
              <a:ext cx="283372" cy="79656"/>
            </a:xfrm>
            <a:custGeom>
              <a:avLst/>
              <a:gdLst>
                <a:gd name="connsiteX0" fmla="*/ 386 w 283372"/>
                <a:gd name="connsiteY0" fmla="*/ 0 h 79656"/>
                <a:gd name="connsiteX1" fmla="*/ 213111 w 283372"/>
                <a:gd name="connsiteY1" fmla="*/ 69850 h 79656"/>
                <a:gd name="connsiteX2" fmla="*/ 273436 w 283372"/>
                <a:gd name="connsiteY2" fmla="*/ 79375 h 79656"/>
                <a:gd name="connsiteX3" fmla="*/ 248036 w 283372"/>
                <a:gd name="connsiteY3" fmla="*/ 76200 h 79656"/>
                <a:gd name="connsiteX4" fmla="*/ 282961 w 283372"/>
                <a:gd name="connsiteY4" fmla="*/ 66675 h 79656"/>
                <a:gd name="connsiteX5" fmla="*/ 219461 w 283372"/>
                <a:gd name="connsiteY5" fmla="*/ 73025 h 79656"/>
                <a:gd name="connsiteX6" fmla="*/ 124211 w 283372"/>
                <a:gd name="connsiteY6" fmla="*/ 76200 h 79656"/>
                <a:gd name="connsiteX7" fmla="*/ 159136 w 283372"/>
                <a:gd name="connsiteY7" fmla="*/ 69850 h 79656"/>
                <a:gd name="connsiteX8" fmla="*/ 386 w 283372"/>
                <a:gd name="connsiteY8" fmla="*/ 0 h 79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3372" h="79656">
                  <a:moveTo>
                    <a:pt x="386" y="0"/>
                  </a:moveTo>
                  <a:cubicBezTo>
                    <a:pt x="9382" y="0"/>
                    <a:pt x="167603" y="56621"/>
                    <a:pt x="213111" y="69850"/>
                  </a:cubicBezTo>
                  <a:cubicBezTo>
                    <a:pt x="258619" y="83079"/>
                    <a:pt x="267615" y="78317"/>
                    <a:pt x="273436" y="79375"/>
                  </a:cubicBezTo>
                  <a:cubicBezTo>
                    <a:pt x="279257" y="80433"/>
                    <a:pt x="246448" y="78317"/>
                    <a:pt x="248036" y="76200"/>
                  </a:cubicBezTo>
                  <a:cubicBezTo>
                    <a:pt x="249624" y="74083"/>
                    <a:pt x="287724" y="67204"/>
                    <a:pt x="282961" y="66675"/>
                  </a:cubicBezTo>
                  <a:cubicBezTo>
                    <a:pt x="278199" y="66146"/>
                    <a:pt x="245919" y="71438"/>
                    <a:pt x="219461" y="73025"/>
                  </a:cubicBezTo>
                  <a:cubicBezTo>
                    <a:pt x="193003" y="74613"/>
                    <a:pt x="134265" y="76729"/>
                    <a:pt x="124211" y="76200"/>
                  </a:cubicBezTo>
                  <a:cubicBezTo>
                    <a:pt x="114157" y="75671"/>
                    <a:pt x="176069" y="80962"/>
                    <a:pt x="159136" y="69850"/>
                  </a:cubicBezTo>
                  <a:cubicBezTo>
                    <a:pt x="142203" y="58738"/>
                    <a:pt x="-8610" y="0"/>
                    <a:pt x="386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50" name="フリーフォーム 1249">
              <a:extLst>
                <a:ext uri="{FF2B5EF4-FFF2-40B4-BE49-F238E27FC236}">
                  <a16:creationId xmlns:a16="http://schemas.microsoft.com/office/drawing/2014/main" id="{2B055E48-A655-7B0A-AF41-B2AE1C258EDF}"/>
                </a:ext>
              </a:extLst>
            </p:cNvPr>
            <p:cNvSpPr/>
            <p:nvPr/>
          </p:nvSpPr>
          <p:spPr>
            <a:xfrm>
              <a:off x="5260692" y="3822681"/>
              <a:ext cx="64499" cy="82628"/>
            </a:xfrm>
            <a:custGeom>
              <a:avLst/>
              <a:gdLst>
                <a:gd name="connsiteX0" fmla="*/ 283 w 64499"/>
                <a:gd name="connsiteY0" fmla="*/ 19 h 82628"/>
                <a:gd name="connsiteX1" fmla="*/ 32033 w 64499"/>
                <a:gd name="connsiteY1" fmla="*/ 53994 h 82628"/>
                <a:gd name="connsiteX2" fmla="*/ 63783 w 64499"/>
                <a:gd name="connsiteY2" fmla="*/ 82569 h 82628"/>
                <a:gd name="connsiteX3" fmla="*/ 51083 w 64499"/>
                <a:gd name="connsiteY3" fmla="*/ 60344 h 82628"/>
                <a:gd name="connsiteX4" fmla="*/ 283 w 64499"/>
                <a:gd name="connsiteY4" fmla="*/ 19 h 82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499" h="82628">
                  <a:moveTo>
                    <a:pt x="283" y="19"/>
                  </a:moveTo>
                  <a:cubicBezTo>
                    <a:pt x="-2892" y="-1039"/>
                    <a:pt x="21450" y="40236"/>
                    <a:pt x="32033" y="53994"/>
                  </a:cubicBezTo>
                  <a:cubicBezTo>
                    <a:pt x="42616" y="67752"/>
                    <a:pt x="60608" y="81511"/>
                    <a:pt x="63783" y="82569"/>
                  </a:cubicBezTo>
                  <a:cubicBezTo>
                    <a:pt x="66958" y="83627"/>
                    <a:pt x="59020" y="70398"/>
                    <a:pt x="51083" y="60344"/>
                  </a:cubicBezTo>
                  <a:cubicBezTo>
                    <a:pt x="43146" y="50290"/>
                    <a:pt x="3458" y="1077"/>
                    <a:pt x="283" y="19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51" name="フリーフォーム 1250">
              <a:extLst>
                <a:ext uri="{FF2B5EF4-FFF2-40B4-BE49-F238E27FC236}">
                  <a16:creationId xmlns:a16="http://schemas.microsoft.com/office/drawing/2014/main" id="{87964D2E-B0A5-F732-A3F4-94678B180BBB}"/>
                </a:ext>
              </a:extLst>
            </p:cNvPr>
            <p:cNvSpPr/>
            <p:nvPr/>
          </p:nvSpPr>
          <p:spPr>
            <a:xfrm>
              <a:off x="5943575" y="3371704"/>
              <a:ext cx="45059" cy="79984"/>
            </a:xfrm>
            <a:custGeom>
              <a:avLst/>
              <a:gdLst>
                <a:gd name="connsiteX0" fmla="*/ 25 w 45059"/>
                <a:gd name="connsiteY0" fmla="*/ 146 h 79984"/>
                <a:gd name="connsiteX1" fmla="*/ 38125 w 45059"/>
                <a:gd name="connsiteY1" fmla="*/ 44596 h 79984"/>
                <a:gd name="connsiteX2" fmla="*/ 41300 w 45059"/>
                <a:gd name="connsiteY2" fmla="*/ 79521 h 79984"/>
                <a:gd name="connsiteX3" fmla="*/ 44475 w 45059"/>
                <a:gd name="connsiteY3" fmla="*/ 60471 h 79984"/>
                <a:gd name="connsiteX4" fmla="*/ 25 w 45059"/>
                <a:gd name="connsiteY4" fmla="*/ 146 h 79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059" h="79984">
                  <a:moveTo>
                    <a:pt x="25" y="146"/>
                  </a:moveTo>
                  <a:cubicBezTo>
                    <a:pt x="-1033" y="-2500"/>
                    <a:pt x="31246" y="31367"/>
                    <a:pt x="38125" y="44596"/>
                  </a:cubicBezTo>
                  <a:cubicBezTo>
                    <a:pt x="45004" y="57825"/>
                    <a:pt x="41300" y="79521"/>
                    <a:pt x="41300" y="79521"/>
                  </a:cubicBezTo>
                  <a:cubicBezTo>
                    <a:pt x="42358" y="82167"/>
                    <a:pt x="46592" y="73171"/>
                    <a:pt x="44475" y="60471"/>
                  </a:cubicBezTo>
                  <a:cubicBezTo>
                    <a:pt x="42358" y="47771"/>
                    <a:pt x="1083" y="2792"/>
                    <a:pt x="25" y="14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52" name="フリーフォーム 1251">
              <a:extLst>
                <a:ext uri="{FF2B5EF4-FFF2-40B4-BE49-F238E27FC236}">
                  <a16:creationId xmlns:a16="http://schemas.microsoft.com/office/drawing/2014/main" id="{1F3F6355-D781-8DDB-0BA8-90671055FD81}"/>
                </a:ext>
              </a:extLst>
            </p:cNvPr>
            <p:cNvSpPr/>
            <p:nvPr/>
          </p:nvSpPr>
          <p:spPr>
            <a:xfrm>
              <a:off x="5281927" y="3448021"/>
              <a:ext cx="26720" cy="82621"/>
            </a:xfrm>
            <a:custGeom>
              <a:avLst/>
              <a:gdLst>
                <a:gd name="connsiteX0" fmla="*/ 26673 w 26720"/>
                <a:gd name="connsiteY0" fmla="*/ 29 h 82621"/>
                <a:gd name="connsiteX1" fmla="*/ 7623 w 26720"/>
                <a:gd name="connsiteY1" fmla="*/ 50829 h 82621"/>
                <a:gd name="connsiteX2" fmla="*/ 7623 w 26720"/>
                <a:gd name="connsiteY2" fmla="*/ 82579 h 82621"/>
                <a:gd name="connsiteX3" fmla="*/ 1273 w 26720"/>
                <a:gd name="connsiteY3" fmla="*/ 44479 h 82621"/>
                <a:gd name="connsiteX4" fmla="*/ 26673 w 26720"/>
                <a:gd name="connsiteY4" fmla="*/ 29 h 826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720" h="82621">
                  <a:moveTo>
                    <a:pt x="26673" y="29"/>
                  </a:moveTo>
                  <a:cubicBezTo>
                    <a:pt x="27731" y="1087"/>
                    <a:pt x="10798" y="37071"/>
                    <a:pt x="7623" y="50829"/>
                  </a:cubicBezTo>
                  <a:cubicBezTo>
                    <a:pt x="4448" y="64587"/>
                    <a:pt x="8681" y="83637"/>
                    <a:pt x="7623" y="82579"/>
                  </a:cubicBezTo>
                  <a:cubicBezTo>
                    <a:pt x="6565" y="81521"/>
                    <a:pt x="-3490" y="61942"/>
                    <a:pt x="1273" y="44479"/>
                  </a:cubicBezTo>
                  <a:cubicBezTo>
                    <a:pt x="6036" y="27016"/>
                    <a:pt x="25615" y="-1029"/>
                    <a:pt x="26673" y="29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53" name="フリーフォーム 1252">
              <a:extLst>
                <a:ext uri="{FF2B5EF4-FFF2-40B4-BE49-F238E27FC236}">
                  <a16:creationId xmlns:a16="http://schemas.microsoft.com/office/drawing/2014/main" id="{3ADD1546-FD79-04BD-31F1-5C320B3E4091}"/>
                </a:ext>
              </a:extLst>
            </p:cNvPr>
            <p:cNvSpPr/>
            <p:nvPr/>
          </p:nvSpPr>
          <p:spPr>
            <a:xfrm>
              <a:off x="5400058" y="3505181"/>
              <a:ext cx="157155" cy="17578"/>
            </a:xfrm>
            <a:custGeom>
              <a:avLst/>
              <a:gdLst>
                <a:gd name="connsiteX0" fmla="*/ 617 w 157155"/>
                <a:gd name="connsiteY0" fmla="*/ 19 h 17578"/>
                <a:gd name="connsiteX1" fmla="*/ 153017 w 157155"/>
                <a:gd name="connsiteY1" fmla="*/ 12719 h 17578"/>
                <a:gd name="connsiteX2" fmla="*/ 102217 w 157155"/>
                <a:gd name="connsiteY2" fmla="*/ 15894 h 17578"/>
                <a:gd name="connsiteX3" fmla="*/ 617 w 157155"/>
                <a:gd name="connsiteY3" fmla="*/ 19 h 175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7155" h="17578">
                  <a:moveTo>
                    <a:pt x="617" y="19"/>
                  </a:moveTo>
                  <a:cubicBezTo>
                    <a:pt x="9084" y="-510"/>
                    <a:pt x="136084" y="10073"/>
                    <a:pt x="153017" y="12719"/>
                  </a:cubicBezTo>
                  <a:cubicBezTo>
                    <a:pt x="169950" y="15365"/>
                    <a:pt x="131321" y="20127"/>
                    <a:pt x="102217" y="15894"/>
                  </a:cubicBezTo>
                  <a:cubicBezTo>
                    <a:pt x="73113" y="11661"/>
                    <a:pt x="-7850" y="548"/>
                    <a:pt x="617" y="19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54" name="フリーフォーム 1253">
              <a:extLst>
                <a:ext uri="{FF2B5EF4-FFF2-40B4-BE49-F238E27FC236}">
                  <a16:creationId xmlns:a16="http://schemas.microsoft.com/office/drawing/2014/main" id="{A820C2A1-4CC1-3316-115A-001AAB7A420F}"/>
                </a:ext>
              </a:extLst>
            </p:cNvPr>
            <p:cNvSpPr/>
            <p:nvPr/>
          </p:nvSpPr>
          <p:spPr>
            <a:xfrm>
              <a:off x="5644757" y="3478498"/>
              <a:ext cx="115325" cy="20367"/>
            </a:xfrm>
            <a:custGeom>
              <a:avLst/>
              <a:gdLst>
                <a:gd name="connsiteX0" fmla="*/ 393 w 115325"/>
                <a:gd name="connsiteY0" fmla="*/ 20352 h 20367"/>
                <a:gd name="connsiteX1" fmla="*/ 54368 w 115325"/>
                <a:gd name="connsiteY1" fmla="*/ 4477 h 20367"/>
                <a:gd name="connsiteX2" fmla="*/ 114693 w 115325"/>
                <a:gd name="connsiteY2" fmla="*/ 1302 h 20367"/>
                <a:gd name="connsiteX3" fmla="*/ 82943 w 115325"/>
                <a:gd name="connsiteY3" fmla="*/ 1302 h 20367"/>
                <a:gd name="connsiteX4" fmla="*/ 393 w 115325"/>
                <a:gd name="connsiteY4" fmla="*/ 20352 h 20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325" h="20367">
                  <a:moveTo>
                    <a:pt x="393" y="20352"/>
                  </a:moveTo>
                  <a:cubicBezTo>
                    <a:pt x="-4370" y="20881"/>
                    <a:pt x="35318" y="7652"/>
                    <a:pt x="54368" y="4477"/>
                  </a:cubicBezTo>
                  <a:cubicBezTo>
                    <a:pt x="73418" y="1302"/>
                    <a:pt x="109931" y="1831"/>
                    <a:pt x="114693" y="1302"/>
                  </a:cubicBezTo>
                  <a:cubicBezTo>
                    <a:pt x="119456" y="773"/>
                    <a:pt x="96172" y="-1344"/>
                    <a:pt x="82943" y="1302"/>
                  </a:cubicBezTo>
                  <a:cubicBezTo>
                    <a:pt x="69714" y="3948"/>
                    <a:pt x="5156" y="19823"/>
                    <a:pt x="393" y="20352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55" name="フリーフォーム 1254">
              <a:extLst>
                <a:ext uri="{FF2B5EF4-FFF2-40B4-BE49-F238E27FC236}">
                  <a16:creationId xmlns:a16="http://schemas.microsoft.com/office/drawing/2014/main" id="{7E8B7FCC-C4DE-7516-145E-167C307CDFAD}"/>
                </a:ext>
              </a:extLst>
            </p:cNvPr>
            <p:cNvSpPr/>
            <p:nvPr/>
          </p:nvSpPr>
          <p:spPr>
            <a:xfrm>
              <a:off x="6364884" y="3386663"/>
              <a:ext cx="172217" cy="564261"/>
            </a:xfrm>
            <a:custGeom>
              <a:avLst/>
              <a:gdLst>
                <a:gd name="connsiteX0" fmla="*/ 991 w 172217"/>
                <a:gd name="connsiteY0" fmla="*/ 1062 h 564261"/>
                <a:gd name="connsiteX1" fmla="*/ 105766 w 172217"/>
                <a:gd name="connsiteY1" fmla="*/ 226487 h 564261"/>
                <a:gd name="connsiteX2" fmla="*/ 147041 w 172217"/>
                <a:gd name="connsiteY2" fmla="*/ 363012 h 564261"/>
                <a:gd name="connsiteX3" fmla="*/ 150216 w 172217"/>
                <a:gd name="connsiteY3" fmla="*/ 321737 h 564261"/>
                <a:gd name="connsiteX4" fmla="*/ 166091 w 172217"/>
                <a:gd name="connsiteY4" fmla="*/ 559862 h 564261"/>
                <a:gd name="connsiteX5" fmla="*/ 169266 w 172217"/>
                <a:gd name="connsiteY5" fmla="*/ 455087 h 564261"/>
                <a:gd name="connsiteX6" fmla="*/ 124816 w 172217"/>
                <a:gd name="connsiteY6" fmla="*/ 194737 h 564261"/>
                <a:gd name="connsiteX7" fmla="*/ 124816 w 172217"/>
                <a:gd name="connsiteY7" fmla="*/ 299512 h 564261"/>
                <a:gd name="connsiteX8" fmla="*/ 80366 w 172217"/>
                <a:gd name="connsiteY8" fmla="*/ 201087 h 564261"/>
                <a:gd name="connsiteX9" fmla="*/ 105766 w 172217"/>
                <a:gd name="connsiteY9" fmla="*/ 232837 h 564261"/>
                <a:gd name="connsiteX10" fmla="*/ 54966 w 172217"/>
                <a:gd name="connsiteY10" fmla="*/ 143937 h 564261"/>
                <a:gd name="connsiteX11" fmla="*/ 991 w 172217"/>
                <a:gd name="connsiteY11" fmla="*/ 1062 h 5642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72217" h="564261">
                  <a:moveTo>
                    <a:pt x="991" y="1062"/>
                  </a:moveTo>
                  <a:cubicBezTo>
                    <a:pt x="9458" y="14820"/>
                    <a:pt x="81424" y="166162"/>
                    <a:pt x="105766" y="226487"/>
                  </a:cubicBezTo>
                  <a:cubicBezTo>
                    <a:pt x="130108" y="286812"/>
                    <a:pt x="139633" y="347137"/>
                    <a:pt x="147041" y="363012"/>
                  </a:cubicBezTo>
                  <a:cubicBezTo>
                    <a:pt x="154449" y="378887"/>
                    <a:pt x="147041" y="288929"/>
                    <a:pt x="150216" y="321737"/>
                  </a:cubicBezTo>
                  <a:cubicBezTo>
                    <a:pt x="153391" y="354545"/>
                    <a:pt x="162916" y="537637"/>
                    <a:pt x="166091" y="559862"/>
                  </a:cubicBezTo>
                  <a:cubicBezTo>
                    <a:pt x="169266" y="582087"/>
                    <a:pt x="176145" y="515941"/>
                    <a:pt x="169266" y="455087"/>
                  </a:cubicBezTo>
                  <a:cubicBezTo>
                    <a:pt x="162387" y="394233"/>
                    <a:pt x="132224" y="220666"/>
                    <a:pt x="124816" y="194737"/>
                  </a:cubicBezTo>
                  <a:cubicBezTo>
                    <a:pt x="117408" y="168808"/>
                    <a:pt x="132224" y="298454"/>
                    <a:pt x="124816" y="299512"/>
                  </a:cubicBezTo>
                  <a:cubicBezTo>
                    <a:pt x="117408" y="300570"/>
                    <a:pt x="83541" y="212200"/>
                    <a:pt x="80366" y="201087"/>
                  </a:cubicBezTo>
                  <a:cubicBezTo>
                    <a:pt x="77191" y="189974"/>
                    <a:pt x="109999" y="242362"/>
                    <a:pt x="105766" y="232837"/>
                  </a:cubicBezTo>
                  <a:cubicBezTo>
                    <a:pt x="101533" y="223312"/>
                    <a:pt x="69254" y="176745"/>
                    <a:pt x="54966" y="143937"/>
                  </a:cubicBezTo>
                  <a:cubicBezTo>
                    <a:pt x="40679" y="111129"/>
                    <a:pt x="-7476" y="-12696"/>
                    <a:pt x="991" y="1062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56" name="フリーフォーム 1255">
              <a:extLst>
                <a:ext uri="{FF2B5EF4-FFF2-40B4-BE49-F238E27FC236}">
                  <a16:creationId xmlns:a16="http://schemas.microsoft.com/office/drawing/2014/main" id="{8841E7C3-8CE7-E49B-4835-1B40B73349E4}"/>
                </a:ext>
              </a:extLst>
            </p:cNvPr>
            <p:cNvSpPr/>
            <p:nvPr/>
          </p:nvSpPr>
          <p:spPr>
            <a:xfrm>
              <a:off x="6356022" y="3418826"/>
              <a:ext cx="171798" cy="532123"/>
            </a:xfrm>
            <a:custGeom>
              <a:avLst/>
              <a:gdLst>
                <a:gd name="connsiteX0" fmla="*/ 3503 w 171798"/>
                <a:gd name="connsiteY0" fmla="*/ 3824 h 532123"/>
                <a:gd name="connsiteX1" fmla="*/ 117803 w 171798"/>
                <a:gd name="connsiteY1" fmla="*/ 251474 h 532123"/>
                <a:gd name="connsiteX2" fmla="*/ 149553 w 171798"/>
                <a:gd name="connsiteY2" fmla="*/ 454674 h 532123"/>
                <a:gd name="connsiteX3" fmla="*/ 152728 w 171798"/>
                <a:gd name="connsiteY3" fmla="*/ 397524 h 532123"/>
                <a:gd name="connsiteX4" fmla="*/ 159078 w 171798"/>
                <a:gd name="connsiteY4" fmla="*/ 492774 h 532123"/>
                <a:gd name="connsiteX5" fmla="*/ 171778 w 171798"/>
                <a:gd name="connsiteY5" fmla="*/ 530874 h 532123"/>
                <a:gd name="connsiteX6" fmla="*/ 155903 w 171798"/>
                <a:gd name="connsiteY6" fmla="*/ 451499 h 532123"/>
                <a:gd name="connsiteX7" fmla="*/ 117803 w 171798"/>
                <a:gd name="connsiteY7" fmla="*/ 302274 h 532123"/>
                <a:gd name="connsiteX8" fmla="*/ 127328 w 171798"/>
                <a:gd name="connsiteY8" fmla="*/ 318149 h 532123"/>
                <a:gd name="connsiteX9" fmla="*/ 38428 w 171798"/>
                <a:gd name="connsiteY9" fmla="*/ 153049 h 532123"/>
                <a:gd name="connsiteX10" fmla="*/ 120978 w 171798"/>
                <a:gd name="connsiteY10" fmla="*/ 289574 h 532123"/>
                <a:gd name="connsiteX11" fmla="*/ 35253 w 171798"/>
                <a:gd name="connsiteY11" fmla="*/ 111774 h 532123"/>
                <a:gd name="connsiteX12" fmla="*/ 3503 w 171798"/>
                <a:gd name="connsiteY12" fmla="*/ 3824 h 5321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1798" h="532123">
                  <a:moveTo>
                    <a:pt x="3503" y="3824"/>
                  </a:moveTo>
                  <a:cubicBezTo>
                    <a:pt x="17261" y="27107"/>
                    <a:pt x="93461" y="176332"/>
                    <a:pt x="117803" y="251474"/>
                  </a:cubicBezTo>
                  <a:cubicBezTo>
                    <a:pt x="142145" y="326616"/>
                    <a:pt x="143732" y="430332"/>
                    <a:pt x="149553" y="454674"/>
                  </a:cubicBezTo>
                  <a:cubicBezTo>
                    <a:pt x="155374" y="479016"/>
                    <a:pt x="151141" y="391174"/>
                    <a:pt x="152728" y="397524"/>
                  </a:cubicBezTo>
                  <a:cubicBezTo>
                    <a:pt x="154316" y="403874"/>
                    <a:pt x="155903" y="470549"/>
                    <a:pt x="159078" y="492774"/>
                  </a:cubicBezTo>
                  <a:cubicBezTo>
                    <a:pt x="162253" y="514999"/>
                    <a:pt x="172307" y="537753"/>
                    <a:pt x="171778" y="530874"/>
                  </a:cubicBezTo>
                  <a:cubicBezTo>
                    <a:pt x="171249" y="523995"/>
                    <a:pt x="164899" y="489599"/>
                    <a:pt x="155903" y="451499"/>
                  </a:cubicBezTo>
                  <a:cubicBezTo>
                    <a:pt x="146907" y="413399"/>
                    <a:pt x="122566" y="324499"/>
                    <a:pt x="117803" y="302274"/>
                  </a:cubicBezTo>
                  <a:cubicBezTo>
                    <a:pt x="113041" y="280049"/>
                    <a:pt x="140557" y="343020"/>
                    <a:pt x="127328" y="318149"/>
                  </a:cubicBezTo>
                  <a:cubicBezTo>
                    <a:pt x="114099" y="293278"/>
                    <a:pt x="39486" y="157811"/>
                    <a:pt x="38428" y="153049"/>
                  </a:cubicBezTo>
                  <a:cubicBezTo>
                    <a:pt x="37370" y="148287"/>
                    <a:pt x="121507" y="296453"/>
                    <a:pt x="120978" y="289574"/>
                  </a:cubicBezTo>
                  <a:cubicBezTo>
                    <a:pt x="120449" y="282695"/>
                    <a:pt x="50599" y="154107"/>
                    <a:pt x="35253" y="111774"/>
                  </a:cubicBezTo>
                  <a:cubicBezTo>
                    <a:pt x="19907" y="69441"/>
                    <a:pt x="-10255" y="-19459"/>
                    <a:pt x="3503" y="382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57" name="フリーフォーム 1256">
              <a:extLst>
                <a:ext uri="{FF2B5EF4-FFF2-40B4-BE49-F238E27FC236}">
                  <a16:creationId xmlns:a16="http://schemas.microsoft.com/office/drawing/2014/main" id="{277196AC-0A47-0DF7-80BF-7BF86EBA6793}"/>
                </a:ext>
              </a:extLst>
            </p:cNvPr>
            <p:cNvSpPr/>
            <p:nvPr/>
          </p:nvSpPr>
          <p:spPr>
            <a:xfrm>
              <a:off x="6266447" y="3435190"/>
              <a:ext cx="127063" cy="669594"/>
            </a:xfrm>
            <a:custGeom>
              <a:avLst/>
              <a:gdLst>
                <a:gd name="connsiteX0" fmla="*/ 108953 w 127063"/>
                <a:gd name="connsiteY0" fmla="*/ 160 h 669594"/>
                <a:gd name="connsiteX1" fmla="*/ 112128 w 127063"/>
                <a:gd name="connsiteY1" fmla="*/ 289085 h 669594"/>
                <a:gd name="connsiteX2" fmla="*/ 112128 w 127063"/>
                <a:gd name="connsiteY2" fmla="*/ 270035 h 669594"/>
                <a:gd name="connsiteX3" fmla="*/ 64503 w 127063"/>
                <a:gd name="connsiteY3" fmla="*/ 451010 h 669594"/>
                <a:gd name="connsiteX4" fmla="*/ 1003 w 127063"/>
                <a:gd name="connsiteY4" fmla="*/ 666910 h 669594"/>
                <a:gd name="connsiteX5" fmla="*/ 118478 w 127063"/>
                <a:gd name="connsiteY5" fmla="*/ 292260 h 669594"/>
                <a:gd name="connsiteX6" fmla="*/ 118478 w 127063"/>
                <a:gd name="connsiteY6" fmla="*/ 333535 h 669594"/>
                <a:gd name="connsiteX7" fmla="*/ 108953 w 127063"/>
                <a:gd name="connsiteY7" fmla="*/ 160 h 669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7063" h="669594">
                  <a:moveTo>
                    <a:pt x="108953" y="160"/>
                  </a:moveTo>
                  <a:cubicBezTo>
                    <a:pt x="107895" y="-7248"/>
                    <a:pt x="111599" y="244106"/>
                    <a:pt x="112128" y="289085"/>
                  </a:cubicBezTo>
                  <a:cubicBezTo>
                    <a:pt x="112657" y="334064"/>
                    <a:pt x="120065" y="243048"/>
                    <a:pt x="112128" y="270035"/>
                  </a:cubicBezTo>
                  <a:cubicBezTo>
                    <a:pt x="104191" y="297022"/>
                    <a:pt x="83024" y="384864"/>
                    <a:pt x="64503" y="451010"/>
                  </a:cubicBezTo>
                  <a:cubicBezTo>
                    <a:pt x="45982" y="517156"/>
                    <a:pt x="-7993" y="693368"/>
                    <a:pt x="1003" y="666910"/>
                  </a:cubicBezTo>
                  <a:cubicBezTo>
                    <a:pt x="9999" y="640452"/>
                    <a:pt x="98899" y="347823"/>
                    <a:pt x="118478" y="292260"/>
                  </a:cubicBezTo>
                  <a:cubicBezTo>
                    <a:pt x="138057" y="236698"/>
                    <a:pt x="117949" y="377985"/>
                    <a:pt x="118478" y="333535"/>
                  </a:cubicBezTo>
                  <a:cubicBezTo>
                    <a:pt x="119007" y="289085"/>
                    <a:pt x="110011" y="7568"/>
                    <a:pt x="108953" y="16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58" name="フリーフォーム 1257">
              <a:extLst>
                <a:ext uri="{FF2B5EF4-FFF2-40B4-BE49-F238E27FC236}">
                  <a16:creationId xmlns:a16="http://schemas.microsoft.com/office/drawing/2014/main" id="{922B5B1D-CCBF-B9CC-CD58-ECF0E931F1C3}"/>
                </a:ext>
              </a:extLst>
            </p:cNvPr>
            <p:cNvSpPr/>
            <p:nvPr/>
          </p:nvSpPr>
          <p:spPr>
            <a:xfrm>
              <a:off x="6277720" y="3414943"/>
              <a:ext cx="98904" cy="672870"/>
            </a:xfrm>
            <a:custGeom>
              <a:avLst/>
              <a:gdLst>
                <a:gd name="connsiteX0" fmla="*/ 97680 w 98904"/>
                <a:gd name="connsiteY0" fmla="*/ 1357 h 672870"/>
                <a:gd name="connsiteX1" fmla="*/ 34180 w 98904"/>
                <a:gd name="connsiteY1" fmla="*/ 474432 h 672870"/>
                <a:gd name="connsiteX2" fmla="*/ 2430 w 98904"/>
                <a:gd name="connsiteY2" fmla="*/ 661757 h 672870"/>
                <a:gd name="connsiteX3" fmla="*/ 97680 w 98904"/>
                <a:gd name="connsiteY3" fmla="*/ 175982 h 672870"/>
                <a:gd name="connsiteX4" fmla="*/ 59580 w 98904"/>
                <a:gd name="connsiteY4" fmla="*/ 325207 h 672870"/>
                <a:gd name="connsiteX5" fmla="*/ 97680 w 98904"/>
                <a:gd name="connsiteY5" fmla="*/ 1357 h 672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8904" h="672870">
                  <a:moveTo>
                    <a:pt x="97680" y="1357"/>
                  </a:moveTo>
                  <a:cubicBezTo>
                    <a:pt x="93447" y="26228"/>
                    <a:pt x="50055" y="364365"/>
                    <a:pt x="34180" y="474432"/>
                  </a:cubicBezTo>
                  <a:cubicBezTo>
                    <a:pt x="18305" y="584499"/>
                    <a:pt x="-8153" y="711499"/>
                    <a:pt x="2430" y="661757"/>
                  </a:cubicBezTo>
                  <a:cubicBezTo>
                    <a:pt x="13013" y="612015"/>
                    <a:pt x="88155" y="232074"/>
                    <a:pt x="97680" y="175982"/>
                  </a:cubicBezTo>
                  <a:cubicBezTo>
                    <a:pt x="107205" y="119890"/>
                    <a:pt x="57992" y="349020"/>
                    <a:pt x="59580" y="325207"/>
                  </a:cubicBezTo>
                  <a:cubicBezTo>
                    <a:pt x="61168" y="301394"/>
                    <a:pt x="101913" y="-23514"/>
                    <a:pt x="97680" y="135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59" name="フリーフォーム 1258">
              <a:extLst>
                <a:ext uri="{FF2B5EF4-FFF2-40B4-BE49-F238E27FC236}">
                  <a16:creationId xmlns:a16="http://schemas.microsoft.com/office/drawing/2014/main" id="{11FF0DB6-CE3F-D6A2-2C88-D29058913947}"/>
                </a:ext>
              </a:extLst>
            </p:cNvPr>
            <p:cNvSpPr/>
            <p:nvPr/>
          </p:nvSpPr>
          <p:spPr>
            <a:xfrm>
              <a:off x="5956282" y="3969613"/>
              <a:ext cx="397305" cy="850037"/>
            </a:xfrm>
            <a:custGeom>
              <a:avLst/>
              <a:gdLst>
                <a:gd name="connsiteX0" fmla="*/ 333393 w 397305"/>
                <a:gd name="connsiteY0" fmla="*/ 107087 h 850037"/>
                <a:gd name="connsiteX1" fmla="*/ 222268 w 397305"/>
                <a:gd name="connsiteY1" fmla="*/ 275362 h 850037"/>
                <a:gd name="connsiteX2" fmla="*/ 152418 w 397305"/>
                <a:gd name="connsiteY2" fmla="*/ 424587 h 850037"/>
                <a:gd name="connsiteX3" fmla="*/ 184168 w 397305"/>
                <a:gd name="connsiteY3" fmla="*/ 370612 h 850037"/>
                <a:gd name="connsiteX4" fmla="*/ 111143 w 397305"/>
                <a:gd name="connsiteY4" fmla="*/ 469037 h 850037"/>
                <a:gd name="connsiteX5" fmla="*/ 120668 w 397305"/>
                <a:gd name="connsiteY5" fmla="*/ 472212 h 850037"/>
                <a:gd name="connsiteX6" fmla="*/ 18 w 397305"/>
                <a:gd name="connsiteY6" fmla="*/ 850037 h 850037"/>
                <a:gd name="connsiteX7" fmla="*/ 130193 w 397305"/>
                <a:gd name="connsiteY7" fmla="*/ 469037 h 850037"/>
                <a:gd name="connsiteX8" fmla="*/ 225443 w 397305"/>
                <a:gd name="connsiteY8" fmla="*/ 284887 h 850037"/>
                <a:gd name="connsiteX9" fmla="*/ 203218 w 397305"/>
                <a:gd name="connsiteY9" fmla="*/ 316637 h 850037"/>
                <a:gd name="connsiteX10" fmla="*/ 390543 w 397305"/>
                <a:gd name="connsiteY10" fmla="*/ 8662 h 850037"/>
                <a:gd name="connsiteX11" fmla="*/ 333393 w 397305"/>
                <a:gd name="connsiteY11" fmla="*/ 107087 h 8500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97305" h="850037">
                  <a:moveTo>
                    <a:pt x="333393" y="107087"/>
                  </a:moveTo>
                  <a:cubicBezTo>
                    <a:pt x="305347" y="151537"/>
                    <a:pt x="252430" y="222445"/>
                    <a:pt x="222268" y="275362"/>
                  </a:cubicBezTo>
                  <a:cubicBezTo>
                    <a:pt x="192105" y="328279"/>
                    <a:pt x="158768" y="408712"/>
                    <a:pt x="152418" y="424587"/>
                  </a:cubicBezTo>
                  <a:cubicBezTo>
                    <a:pt x="146068" y="440462"/>
                    <a:pt x="191047" y="363204"/>
                    <a:pt x="184168" y="370612"/>
                  </a:cubicBezTo>
                  <a:cubicBezTo>
                    <a:pt x="177289" y="378020"/>
                    <a:pt x="111143" y="469037"/>
                    <a:pt x="111143" y="469037"/>
                  </a:cubicBezTo>
                  <a:cubicBezTo>
                    <a:pt x="100560" y="485970"/>
                    <a:pt x="139189" y="408712"/>
                    <a:pt x="120668" y="472212"/>
                  </a:cubicBezTo>
                  <a:cubicBezTo>
                    <a:pt x="102147" y="535712"/>
                    <a:pt x="-1569" y="850566"/>
                    <a:pt x="18" y="850037"/>
                  </a:cubicBezTo>
                  <a:cubicBezTo>
                    <a:pt x="1605" y="849508"/>
                    <a:pt x="92622" y="563229"/>
                    <a:pt x="130193" y="469037"/>
                  </a:cubicBezTo>
                  <a:cubicBezTo>
                    <a:pt x="167764" y="374845"/>
                    <a:pt x="213272" y="310287"/>
                    <a:pt x="225443" y="284887"/>
                  </a:cubicBezTo>
                  <a:cubicBezTo>
                    <a:pt x="237614" y="259487"/>
                    <a:pt x="175701" y="362675"/>
                    <a:pt x="203218" y="316637"/>
                  </a:cubicBezTo>
                  <a:cubicBezTo>
                    <a:pt x="230735" y="270600"/>
                    <a:pt x="364614" y="45704"/>
                    <a:pt x="390543" y="8662"/>
                  </a:cubicBezTo>
                  <a:cubicBezTo>
                    <a:pt x="416472" y="-28380"/>
                    <a:pt x="361439" y="62637"/>
                    <a:pt x="333393" y="10708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60" name="フリーフォーム 1259">
              <a:extLst>
                <a:ext uri="{FF2B5EF4-FFF2-40B4-BE49-F238E27FC236}">
                  <a16:creationId xmlns:a16="http://schemas.microsoft.com/office/drawing/2014/main" id="{25A6ADC4-A4D8-D5BA-FB2D-E9F5E5E5C27C}"/>
                </a:ext>
              </a:extLst>
            </p:cNvPr>
            <p:cNvSpPr/>
            <p:nvPr/>
          </p:nvSpPr>
          <p:spPr>
            <a:xfrm>
              <a:off x="5920726" y="3974628"/>
              <a:ext cx="371881" cy="828571"/>
            </a:xfrm>
            <a:custGeom>
              <a:avLst/>
              <a:gdLst>
                <a:gd name="connsiteX0" fmla="*/ 368949 w 371881"/>
                <a:gd name="connsiteY0" fmla="*/ 3647 h 828571"/>
                <a:gd name="connsiteX1" fmla="*/ 191149 w 371881"/>
                <a:gd name="connsiteY1" fmla="*/ 375122 h 828571"/>
                <a:gd name="connsiteX2" fmla="*/ 207024 w 371881"/>
                <a:gd name="connsiteY2" fmla="*/ 343372 h 828571"/>
                <a:gd name="connsiteX3" fmla="*/ 130824 w 371881"/>
                <a:gd name="connsiteY3" fmla="*/ 451322 h 828571"/>
                <a:gd name="connsiteX4" fmla="*/ 130824 w 371881"/>
                <a:gd name="connsiteY4" fmla="*/ 483072 h 828571"/>
                <a:gd name="connsiteX5" fmla="*/ 86374 w 371881"/>
                <a:gd name="connsiteY5" fmla="*/ 575147 h 828571"/>
                <a:gd name="connsiteX6" fmla="*/ 3824 w 371881"/>
                <a:gd name="connsiteY6" fmla="*/ 819622 h 828571"/>
                <a:gd name="connsiteX7" fmla="*/ 26049 w 371881"/>
                <a:gd name="connsiteY7" fmla="*/ 756122 h 828571"/>
                <a:gd name="connsiteX8" fmla="*/ 133999 w 371881"/>
                <a:gd name="connsiteY8" fmla="*/ 571972 h 828571"/>
                <a:gd name="connsiteX9" fmla="*/ 86374 w 371881"/>
                <a:gd name="connsiteY9" fmla="*/ 638647 h 828571"/>
                <a:gd name="connsiteX10" fmla="*/ 172099 w 371881"/>
                <a:gd name="connsiteY10" fmla="*/ 403697 h 828571"/>
                <a:gd name="connsiteX11" fmla="*/ 343549 w 371881"/>
                <a:gd name="connsiteY11" fmla="*/ 143347 h 828571"/>
                <a:gd name="connsiteX12" fmla="*/ 305449 w 371881"/>
                <a:gd name="connsiteY12" fmla="*/ 181447 h 828571"/>
                <a:gd name="connsiteX13" fmla="*/ 368949 w 371881"/>
                <a:gd name="connsiteY13" fmla="*/ 3647 h 8285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71881" h="828571">
                  <a:moveTo>
                    <a:pt x="368949" y="3647"/>
                  </a:moveTo>
                  <a:cubicBezTo>
                    <a:pt x="349899" y="35926"/>
                    <a:pt x="218136" y="318501"/>
                    <a:pt x="191149" y="375122"/>
                  </a:cubicBezTo>
                  <a:cubicBezTo>
                    <a:pt x="164162" y="431743"/>
                    <a:pt x="217078" y="330672"/>
                    <a:pt x="207024" y="343372"/>
                  </a:cubicBezTo>
                  <a:cubicBezTo>
                    <a:pt x="196970" y="356072"/>
                    <a:pt x="143524" y="428039"/>
                    <a:pt x="130824" y="451322"/>
                  </a:cubicBezTo>
                  <a:cubicBezTo>
                    <a:pt x="118124" y="474605"/>
                    <a:pt x="138232" y="462435"/>
                    <a:pt x="130824" y="483072"/>
                  </a:cubicBezTo>
                  <a:cubicBezTo>
                    <a:pt x="123416" y="503709"/>
                    <a:pt x="107541" y="519055"/>
                    <a:pt x="86374" y="575147"/>
                  </a:cubicBezTo>
                  <a:cubicBezTo>
                    <a:pt x="65207" y="631239"/>
                    <a:pt x="13878" y="789460"/>
                    <a:pt x="3824" y="819622"/>
                  </a:cubicBezTo>
                  <a:cubicBezTo>
                    <a:pt x="-6230" y="849784"/>
                    <a:pt x="4353" y="797397"/>
                    <a:pt x="26049" y="756122"/>
                  </a:cubicBezTo>
                  <a:cubicBezTo>
                    <a:pt x="47745" y="714847"/>
                    <a:pt x="123945" y="591551"/>
                    <a:pt x="133999" y="571972"/>
                  </a:cubicBezTo>
                  <a:cubicBezTo>
                    <a:pt x="144053" y="552393"/>
                    <a:pt x="80024" y="666693"/>
                    <a:pt x="86374" y="638647"/>
                  </a:cubicBezTo>
                  <a:cubicBezTo>
                    <a:pt x="92724" y="610601"/>
                    <a:pt x="129237" y="486247"/>
                    <a:pt x="172099" y="403697"/>
                  </a:cubicBezTo>
                  <a:cubicBezTo>
                    <a:pt x="214961" y="321147"/>
                    <a:pt x="321324" y="180388"/>
                    <a:pt x="343549" y="143347"/>
                  </a:cubicBezTo>
                  <a:cubicBezTo>
                    <a:pt x="365774" y="106306"/>
                    <a:pt x="302803" y="199439"/>
                    <a:pt x="305449" y="181447"/>
                  </a:cubicBezTo>
                  <a:cubicBezTo>
                    <a:pt x="308095" y="163455"/>
                    <a:pt x="387999" y="-28632"/>
                    <a:pt x="368949" y="364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61" name="フリーフォーム 1260">
              <a:extLst>
                <a:ext uri="{FF2B5EF4-FFF2-40B4-BE49-F238E27FC236}">
                  <a16:creationId xmlns:a16="http://schemas.microsoft.com/office/drawing/2014/main" id="{FB72A45F-8650-67B7-EC96-9E5F47542177}"/>
                </a:ext>
              </a:extLst>
            </p:cNvPr>
            <p:cNvSpPr/>
            <p:nvPr/>
          </p:nvSpPr>
          <p:spPr>
            <a:xfrm>
              <a:off x="5860709" y="4317137"/>
              <a:ext cx="251931" cy="525048"/>
            </a:xfrm>
            <a:custGeom>
              <a:avLst/>
              <a:gdLst>
                <a:gd name="connsiteX0" fmla="*/ 251166 w 251931"/>
                <a:gd name="connsiteY0" fmla="*/ 863 h 525048"/>
                <a:gd name="connsiteX1" fmla="*/ 67016 w 251931"/>
                <a:gd name="connsiteY1" fmla="*/ 391388 h 525048"/>
                <a:gd name="connsiteX2" fmla="*/ 89241 w 251931"/>
                <a:gd name="connsiteY2" fmla="*/ 343763 h 525048"/>
                <a:gd name="connsiteX3" fmla="*/ 341 w 251931"/>
                <a:gd name="connsiteY3" fmla="*/ 524738 h 525048"/>
                <a:gd name="connsiteX4" fmla="*/ 127341 w 251931"/>
                <a:gd name="connsiteY4" fmla="*/ 292963 h 525048"/>
                <a:gd name="connsiteX5" fmla="*/ 251166 w 251931"/>
                <a:gd name="connsiteY5" fmla="*/ 863 h 5250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51931" h="525048">
                  <a:moveTo>
                    <a:pt x="251166" y="863"/>
                  </a:moveTo>
                  <a:cubicBezTo>
                    <a:pt x="241112" y="17267"/>
                    <a:pt x="94003" y="334238"/>
                    <a:pt x="67016" y="391388"/>
                  </a:cubicBezTo>
                  <a:cubicBezTo>
                    <a:pt x="40029" y="448538"/>
                    <a:pt x="100353" y="321538"/>
                    <a:pt x="89241" y="343763"/>
                  </a:cubicBezTo>
                  <a:cubicBezTo>
                    <a:pt x="78129" y="365988"/>
                    <a:pt x="-6009" y="533205"/>
                    <a:pt x="341" y="524738"/>
                  </a:cubicBezTo>
                  <a:cubicBezTo>
                    <a:pt x="6691" y="516271"/>
                    <a:pt x="85008" y="379746"/>
                    <a:pt x="127341" y="292963"/>
                  </a:cubicBezTo>
                  <a:cubicBezTo>
                    <a:pt x="169674" y="206180"/>
                    <a:pt x="261220" y="-15541"/>
                    <a:pt x="251166" y="863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62" name="フリーフォーム 1261">
              <a:extLst>
                <a:ext uri="{FF2B5EF4-FFF2-40B4-BE49-F238E27FC236}">
                  <a16:creationId xmlns:a16="http://schemas.microsoft.com/office/drawing/2014/main" id="{204EE838-32EA-FD85-004A-4F84E7E1BB3D}"/>
                </a:ext>
              </a:extLst>
            </p:cNvPr>
            <p:cNvSpPr/>
            <p:nvPr/>
          </p:nvSpPr>
          <p:spPr>
            <a:xfrm>
              <a:off x="5791136" y="4427004"/>
              <a:ext cx="261396" cy="455852"/>
            </a:xfrm>
            <a:custGeom>
              <a:avLst/>
              <a:gdLst>
                <a:gd name="connsiteX0" fmla="*/ 247714 w 261396"/>
                <a:gd name="connsiteY0" fmla="*/ 2121 h 455852"/>
                <a:gd name="connsiteX1" fmla="*/ 111189 w 261396"/>
                <a:gd name="connsiteY1" fmla="*/ 262471 h 455852"/>
                <a:gd name="connsiteX2" fmla="*/ 155639 w 261396"/>
                <a:gd name="connsiteY2" fmla="*/ 227546 h 455852"/>
                <a:gd name="connsiteX3" fmla="*/ 69914 w 261396"/>
                <a:gd name="connsiteY3" fmla="*/ 313271 h 455852"/>
                <a:gd name="connsiteX4" fmla="*/ 6414 w 261396"/>
                <a:gd name="connsiteY4" fmla="*/ 449796 h 455852"/>
                <a:gd name="connsiteX5" fmla="*/ 22289 w 261396"/>
                <a:gd name="connsiteY5" fmla="*/ 408521 h 455852"/>
                <a:gd name="connsiteX6" fmla="*/ 184214 w 261396"/>
                <a:gd name="connsiteY6" fmla="*/ 202146 h 455852"/>
                <a:gd name="connsiteX7" fmla="*/ 50864 w 261396"/>
                <a:gd name="connsiteY7" fmla="*/ 411696 h 455852"/>
                <a:gd name="connsiteX8" fmla="*/ 136589 w 261396"/>
                <a:gd name="connsiteY8" fmla="*/ 230721 h 455852"/>
                <a:gd name="connsiteX9" fmla="*/ 260414 w 261396"/>
                <a:gd name="connsiteY9" fmla="*/ 97371 h 455852"/>
                <a:gd name="connsiteX10" fmla="*/ 196914 w 261396"/>
                <a:gd name="connsiteY10" fmla="*/ 135471 h 455852"/>
                <a:gd name="connsiteX11" fmla="*/ 247714 w 261396"/>
                <a:gd name="connsiteY11" fmla="*/ 2121 h 455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61396" h="455852">
                  <a:moveTo>
                    <a:pt x="247714" y="2121"/>
                  </a:moveTo>
                  <a:cubicBezTo>
                    <a:pt x="233426" y="23288"/>
                    <a:pt x="126535" y="224900"/>
                    <a:pt x="111189" y="262471"/>
                  </a:cubicBezTo>
                  <a:cubicBezTo>
                    <a:pt x="95843" y="300042"/>
                    <a:pt x="162518" y="219079"/>
                    <a:pt x="155639" y="227546"/>
                  </a:cubicBezTo>
                  <a:cubicBezTo>
                    <a:pt x="148760" y="236013"/>
                    <a:pt x="94785" y="276229"/>
                    <a:pt x="69914" y="313271"/>
                  </a:cubicBezTo>
                  <a:cubicBezTo>
                    <a:pt x="45043" y="350313"/>
                    <a:pt x="14351" y="433921"/>
                    <a:pt x="6414" y="449796"/>
                  </a:cubicBezTo>
                  <a:cubicBezTo>
                    <a:pt x="-1523" y="465671"/>
                    <a:pt x="-7344" y="449796"/>
                    <a:pt x="22289" y="408521"/>
                  </a:cubicBezTo>
                  <a:cubicBezTo>
                    <a:pt x="51922" y="367246"/>
                    <a:pt x="179451" y="201617"/>
                    <a:pt x="184214" y="202146"/>
                  </a:cubicBezTo>
                  <a:cubicBezTo>
                    <a:pt x="188976" y="202675"/>
                    <a:pt x="58801" y="406934"/>
                    <a:pt x="50864" y="411696"/>
                  </a:cubicBezTo>
                  <a:cubicBezTo>
                    <a:pt x="42926" y="416459"/>
                    <a:pt x="101664" y="283109"/>
                    <a:pt x="136589" y="230721"/>
                  </a:cubicBezTo>
                  <a:cubicBezTo>
                    <a:pt x="171514" y="178334"/>
                    <a:pt x="250360" y="113246"/>
                    <a:pt x="260414" y="97371"/>
                  </a:cubicBezTo>
                  <a:cubicBezTo>
                    <a:pt x="270468" y="81496"/>
                    <a:pt x="200089" y="146054"/>
                    <a:pt x="196914" y="135471"/>
                  </a:cubicBezTo>
                  <a:cubicBezTo>
                    <a:pt x="193739" y="124888"/>
                    <a:pt x="262002" y="-19046"/>
                    <a:pt x="247714" y="2121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63" name="フリーフォーム 1262">
              <a:extLst>
                <a:ext uri="{FF2B5EF4-FFF2-40B4-BE49-F238E27FC236}">
                  <a16:creationId xmlns:a16="http://schemas.microsoft.com/office/drawing/2014/main" id="{335BFC91-B2F7-9320-A03A-B4258E53C5BF}"/>
                </a:ext>
              </a:extLst>
            </p:cNvPr>
            <p:cNvSpPr/>
            <p:nvPr/>
          </p:nvSpPr>
          <p:spPr>
            <a:xfrm>
              <a:off x="6515790" y="3894432"/>
              <a:ext cx="34243" cy="975478"/>
            </a:xfrm>
            <a:custGeom>
              <a:avLst/>
              <a:gdLst>
                <a:gd name="connsiteX0" fmla="*/ 5660 w 34243"/>
                <a:gd name="connsiteY0" fmla="*/ 29868 h 975478"/>
                <a:gd name="connsiteX1" fmla="*/ 34235 w 34243"/>
                <a:gd name="connsiteY1" fmla="*/ 972843 h 975478"/>
                <a:gd name="connsiteX2" fmla="*/ 2485 w 34243"/>
                <a:gd name="connsiteY2" fmla="*/ 302918 h 975478"/>
                <a:gd name="connsiteX3" fmla="*/ 5660 w 34243"/>
                <a:gd name="connsiteY3" fmla="*/ 29868 h 975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243" h="975478">
                  <a:moveTo>
                    <a:pt x="5660" y="29868"/>
                  </a:moveTo>
                  <a:cubicBezTo>
                    <a:pt x="10952" y="141522"/>
                    <a:pt x="34764" y="927335"/>
                    <a:pt x="34235" y="972843"/>
                  </a:cubicBezTo>
                  <a:cubicBezTo>
                    <a:pt x="33706" y="1018351"/>
                    <a:pt x="7248" y="461668"/>
                    <a:pt x="2485" y="302918"/>
                  </a:cubicBezTo>
                  <a:cubicBezTo>
                    <a:pt x="-2278" y="144168"/>
                    <a:pt x="368" y="-81786"/>
                    <a:pt x="5660" y="29868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64" name="フリーフォーム 1263">
              <a:extLst>
                <a:ext uri="{FF2B5EF4-FFF2-40B4-BE49-F238E27FC236}">
                  <a16:creationId xmlns:a16="http://schemas.microsoft.com/office/drawing/2014/main" id="{A086EB78-7751-E661-D2E9-A69B42412F20}"/>
                </a:ext>
              </a:extLst>
            </p:cNvPr>
            <p:cNvSpPr/>
            <p:nvPr/>
          </p:nvSpPr>
          <p:spPr>
            <a:xfrm>
              <a:off x="6533926" y="3896568"/>
              <a:ext cx="35495" cy="1034912"/>
            </a:xfrm>
            <a:custGeom>
              <a:avLst/>
              <a:gdLst>
                <a:gd name="connsiteX0" fmla="*/ 19274 w 35495"/>
                <a:gd name="connsiteY0" fmla="*/ 5507 h 1034912"/>
                <a:gd name="connsiteX1" fmla="*/ 35149 w 35495"/>
                <a:gd name="connsiteY1" fmla="*/ 1034207 h 1034912"/>
                <a:gd name="connsiteX2" fmla="*/ 3399 w 35495"/>
                <a:gd name="connsiteY2" fmla="*/ 173782 h 1034912"/>
                <a:gd name="connsiteX3" fmla="*/ 3399 w 35495"/>
                <a:gd name="connsiteY3" fmla="*/ 605582 h 1034912"/>
                <a:gd name="connsiteX4" fmla="*/ 19274 w 35495"/>
                <a:gd name="connsiteY4" fmla="*/ 5507 h 1034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495" h="1034912">
                  <a:moveTo>
                    <a:pt x="19274" y="5507"/>
                  </a:moveTo>
                  <a:cubicBezTo>
                    <a:pt x="24566" y="76944"/>
                    <a:pt x="37795" y="1006161"/>
                    <a:pt x="35149" y="1034207"/>
                  </a:cubicBezTo>
                  <a:cubicBezTo>
                    <a:pt x="32503" y="1062253"/>
                    <a:pt x="8691" y="245219"/>
                    <a:pt x="3399" y="173782"/>
                  </a:cubicBezTo>
                  <a:cubicBezTo>
                    <a:pt x="-1893" y="102345"/>
                    <a:pt x="-305" y="630453"/>
                    <a:pt x="3399" y="605582"/>
                  </a:cubicBezTo>
                  <a:cubicBezTo>
                    <a:pt x="7103" y="580711"/>
                    <a:pt x="13982" y="-65930"/>
                    <a:pt x="19274" y="550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65" name="フリーフォーム 1264">
              <a:extLst>
                <a:ext uri="{FF2B5EF4-FFF2-40B4-BE49-F238E27FC236}">
                  <a16:creationId xmlns:a16="http://schemas.microsoft.com/office/drawing/2014/main" id="{64EF84A6-4FAD-2E5B-DAC8-47C4D349E5F4}"/>
                </a:ext>
              </a:extLst>
            </p:cNvPr>
            <p:cNvSpPr/>
            <p:nvPr/>
          </p:nvSpPr>
          <p:spPr>
            <a:xfrm>
              <a:off x="5884569" y="4833955"/>
              <a:ext cx="650071" cy="360507"/>
            </a:xfrm>
            <a:custGeom>
              <a:avLst/>
              <a:gdLst>
                <a:gd name="connsiteX0" fmla="*/ 1881 w 650071"/>
                <a:gd name="connsiteY0" fmla="*/ 1570 h 360507"/>
                <a:gd name="connsiteX1" fmla="*/ 398756 w 650071"/>
                <a:gd name="connsiteY1" fmla="*/ 242870 h 360507"/>
                <a:gd name="connsiteX2" fmla="*/ 382881 w 650071"/>
                <a:gd name="connsiteY2" fmla="*/ 220645 h 360507"/>
                <a:gd name="connsiteX3" fmla="*/ 649581 w 650071"/>
                <a:gd name="connsiteY3" fmla="*/ 360345 h 360507"/>
                <a:gd name="connsiteX4" fmla="*/ 306681 w 650071"/>
                <a:gd name="connsiteY4" fmla="*/ 188895 h 360507"/>
                <a:gd name="connsiteX5" fmla="*/ 249531 w 650071"/>
                <a:gd name="connsiteY5" fmla="*/ 141270 h 360507"/>
                <a:gd name="connsiteX6" fmla="*/ 1881 w 650071"/>
                <a:gd name="connsiteY6" fmla="*/ 1570 h 3605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0071" h="360507">
                  <a:moveTo>
                    <a:pt x="1881" y="1570"/>
                  </a:moveTo>
                  <a:cubicBezTo>
                    <a:pt x="26752" y="18503"/>
                    <a:pt x="335256" y="206358"/>
                    <a:pt x="398756" y="242870"/>
                  </a:cubicBezTo>
                  <a:cubicBezTo>
                    <a:pt x="462256" y="279382"/>
                    <a:pt x="341077" y="201066"/>
                    <a:pt x="382881" y="220645"/>
                  </a:cubicBezTo>
                  <a:cubicBezTo>
                    <a:pt x="424685" y="240224"/>
                    <a:pt x="662281" y="365637"/>
                    <a:pt x="649581" y="360345"/>
                  </a:cubicBezTo>
                  <a:cubicBezTo>
                    <a:pt x="636881" y="355053"/>
                    <a:pt x="373356" y="225407"/>
                    <a:pt x="306681" y="188895"/>
                  </a:cubicBezTo>
                  <a:cubicBezTo>
                    <a:pt x="240006" y="152383"/>
                    <a:pt x="292923" y="173020"/>
                    <a:pt x="249531" y="141270"/>
                  </a:cubicBezTo>
                  <a:cubicBezTo>
                    <a:pt x="206139" y="109520"/>
                    <a:pt x="-22990" y="-15363"/>
                    <a:pt x="1881" y="157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66" name="フリーフォーム 1265">
              <a:extLst>
                <a:ext uri="{FF2B5EF4-FFF2-40B4-BE49-F238E27FC236}">
                  <a16:creationId xmlns:a16="http://schemas.microsoft.com/office/drawing/2014/main" id="{6E9EFC94-C0A8-6C2A-AE8B-3AB0EF455F3B}"/>
                </a:ext>
              </a:extLst>
            </p:cNvPr>
            <p:cNvSpPr/>
            <p:nvPr/>
          </p:nvSpPr>
          <p:spPr>
            <a:xfrm>
              <a:off x="5873750" y="4841875"/>
              <a:ext cx="640585" cy="366208"/>
            </a:xfrm>
            <a:custGeom>
              <a:avLst/>
              <a:gdLst>
                <a:gd name="connsiteX0" fmla="*/ 0 w 640585"/>
                <a:gd name="connsiteY0" fmla="*/ 0 h 366208"/>
                <a:gd name="connsiteX1" fmla="*/ 260350 w 640585"/>
                <a:gd name="connsiteY1" fmla="*/ 161925 h 366208"/>
                <a:gd name="connsiteX2" fmla="*/ 638175 w 640585"/>
                <a:gd name="connsiteY2" fmla="*/ 365125 h 366208"/>
                <a:gd name="connsiteX3" fmla="*/ 431800 w 640585"/>
                <a:gd name="connsiteY3" fmla="*/ 247650 h 366208"/>
                <a:gd name="connsiteX4" fmla="*/ 0 w 640585"/>
                <a:gd name="connsiteY4" fmla="*/ 0 h 366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585" h="366208">
                  <a:moveTo>
                    <a:pt x="0" y="0"/>
                  </a:moveTo>
                  <a:cubicBezTo>
                    <a:pt x="76994" y="50535"/>
                    <a:pt x="153988" y="101071"/>
                    <a:pt x="260350" y="161925"/>
                  </a:cubicBezTo>
                  <a:cubicBezTo>
                    <a:pt x="366712" y="222779"/>
                    <a:pt x="609600" y="350838"/>
                    <a:pt x="638175" y="365125"/>
                  </a:cubicBezTo>
                  <a:cubicBezTo>
                    <a:pt x="666750" y="379412"/>
                    <a:pt x="431800" y="247650"/>
                    <a:pt x="431800" y="247650"/>
                  </a:cubicBez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67" name="フリーフォーム 1266">
              <a:extLst>
                <a:ext uri="{FF2B5EF4-FFF2-40B4-BE49-F238E27FC236}">
                  <a16:creationId xmlns:a16="http://schemas.microsoft.com/office/drawing/2014/main" id="{8F62664C-154D-9D3E-35E5-88F9E69064F4}"/>
                </a:ext>
              </a:extLst>
            </p:cNvPr>
            <p:cNvSpPr/>
            <p:nvPr/>
          </p:nvSpPr>
          <p:spPr>
            <a:xfrm>
              <a:off x="6410311" y="3762375"/>
              <a:ext cx="102278" cy="477012"/>
            </a:xfrm>
            <a:custGeom>
              <a:avLst/>
              <a:gdLst>
                <a:gd name="connsiteX0" fmla="*/ 50814 w 102278"/>
                <a:gd name="connsiteY0" fmla="*/ 0 h 477012"/>
                <a:gd name="connsiteX1" fmla="*/ 15889 w 102278"/>
                <a:gd name="connsiteY1" fmla="*/ 276225 h 477012"/>
                <a:gd name="connsiteX2" fmla="*/ 28589 w 102278"/>
                <a:gd name="connsiteY2" fmla="*/ 247650 h 477012"/>
                <a:gd name="connsiteX3" fmla="*/ 101614 w 102278"/>
                <a:gd name="connsiteY3" fmla="*/ 473075 h 477012"/>
                <a:gd name="connsiteX4" fmla="*/ 66689 w 102278"/>
                <a:gd name="connsiteY4" fmla="*/ 396875 h 477012"/>
                <a:gd name="connsiteX5" fmla="*/ 14 w 102278"/>
                <a:gd name="connsiteY5" fmla="*/ 250825 h 477012"/>
                <a:gd name="connsiteX6" fmla="*/ 60339 w 102278"/>
                <a:gd name="connsiteY6" fmla="*/ 333375 h 477012"/>
                <a:gd name="connsiteX7" fmla="*/ 22239 w 102278"/>
                <a:gd name="connsiteY7" fmla="*/ 254000 h 477012"/>
                <a:gd name="connsiteX8" fmla="*/ 19064 w 102278"/>
                <a:gd name="connsiteY8" fmla="*/ 228600 h 477012"/>
                <a:gd name="connsiteX9" fmla="*/ 15889 w 102278"/>
                <a:gd name="connsiteY9" fmla="*/ 273050 h 477012"/>
                <a:gd name="connsiteX10" fmla="*/ 50814 w 102278"/>
                <a:gd name="connsiteY10" fmla="*/ 0 h 477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2278" h="477012">
                  <a:moveTo>
                    <a:pt x="50814" y="0"/>
                  </a:moveTo>
                  <a:cubicBezTo>
                    <a:pt x="50814" y="529"/>
                    <a:pt x="19593" y="234950"/>
                    <a:pt x="15889" y="276225"/>
                  </a:cubicBezTo>
                  <a:cubicBezTo>
                    <a:pt x="12185" y="317500"/>
                    <a:pt x="14301" y="214842"/>
                    <a:pt x="28589" y="247650"/>
                  </a:cubicBezTo>
                  <a:cubicBezTo>
                    <a:pt x="42876" y="280458"/>
                    <a:pt x="95264" y="448204"/>
                    <a:pt x="101614" y="473075"/>
                  </a:cubicBezTo>
                  <a:cubicBezTo>
                    <a:pt x="107964" y="497946"/>
                    <a:pt x="66689" y="396875"/>
                    <a:pt x="66689" y="396875"/>
                  </a:cubicBezTo>
                  <a:cubicBezTo>
                    <a:pt x="49756" y="359833"/>
                    <a:pt x="1072" y="261408"/>
                    <a:pt x="14" y="250825"/>
                  </a:cubicBezTo>
                  <a:cubicBezTo>
                    <a:pt x="-1044" y="240242"/>
                    <a:pt x="56635" y="332846"/>
                    <a:pt x="60339" y="333375"/>
                  </a:cubicBezTo>
                  <a:cubicBezTo>
                    <a:pt x="64043" y="333904"/>
                    <a:pt x="29118" y="271462"/>
                    <a:pt x="22239" y="254000"/>
                  </a:cubicBezTo>
                  <a:cubicBezTo>
                    <a:pt x="15360" y="236538"/>
                    <a:pt x="20122" y="225425"/>
                    <a:pt x="19064" y="228600"/>
                  </a:cubicBezTo>
                  <a:cubicBezTo>
                    <a:pt x="18006" y="231775"/>
                    <a:pt x="11126" y="312738"/>
                    <a:pt x="15889" y="273050"/>
                  </a:cubicBezTo>
                  <a:cubicBezTo>
                    <a:pt x="20651" y="233363"/>
                    <a:pt x="50814" y="-529"/>
                    <a:pt x="50814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68" name="フリーフォーム 1267">
              <a:extLst>
                <a:ext uri="{FF2B5EF4-FFF2-40B4-BE49-F238E27FC236}">
                  <a16:creationId xmlns:a16="http://schemas.microsoft.com/office/drawing/2014/main" id="{669D1CF5-3CE9-0B64-58D4-3132EF61E9D8}"/>
                </a:ext>
              </a:extLst>
            </p:cNvPr>
            <p:cNvSpPr/>
            <p:nvPr/>
          </p:nvSpPr>
          <p:spPr>
            <a:xfrm>
              <a:off x="6421752" y="3743174"/>
              <a:ext cx="68450" cy="343120"/>
            </a:xfrm>
            <a:custGeom>
              <a:avLst/>
              <a:gdLst>
                <a:gd name="connsiteX0" fmla="*/ 36198 w 68450"/>
                <a:gd name="connsiteY0" fmla="*/ 151 h 343120"/>
                <a:gd name="connsiteX1" fmla="*/ 17148 w 68450"/>
                <a:gd name="connsiteY1" fmla="*/ 209701 h 343120"/>
                <a:gd name="connsiteX2" fmla="*/ 45723 w 68450"/>
                <a:gd name="connsiteY2" fmla="*/ 187476 h 343120"/>
                <a:gd name="connsiteX3" fmla="*/ 58423 w 68450"/>
                <a:gd name="connsiteY3" fmla="*/ 225576 h 343120"/>
                <a:gd name="connsiteX4" fmla="*/ 52073 w 68450"/>
                <a:gd name="connsiteY4" fmla="*/ 343051 h 343120"/>
                <a:gd name="connsiteX5" fmla="*/ 45723 w 68450"/>
                <a:gd name="connsiteY5" fmla="*/ 241451 h 343120"/>
                <a:gd name="connsiteX6" fmla="*/ 67948 w 68450"/>
                <a:gd name="connsiteY6" fmla="*/ 158901 h 343120"/>
                <a:gd name="connsiteX7" fmla="*/ 20323 w 68450"/>
                <a:gd name="connsiteY7" fmla="*/ 197001 h 343120"/>
                <a:gd name="connsiteX8" fmla="*/ 7623 w 68450"/>
                <a:gd name="connsiteY8" fmla="*/ 130326 h 343120"/>
                <a:gd name="connsiteX9" fmla="*/ 1273 w 68450"/>
                <a:gd name="connsiteY9" fmla="*/ 174776 h 343120"/>
                <a:gd name="connsiteX10" fmla="*/ 36198 w 68450"/>
                <a:gd name="connsiteY10" fmla="*/ 151 h 343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8450" h="343120">
                  <a:moveTo>
                    <a:pt x="36198" y="151"/>
                  </a:moveTo>
                  <a:cubicBezTo>
                    <a:pt x="38844" y="5972"/>
                    <a:pt x="15561" y="178480"/>
                    <a:pt x="17148" y="209701"/>
                  </a:cubicBezTo>
                  <a:cubicBezTo>
                    <a:pt x="18735" y="240922"/>
                    <a:pt x="38844" y="184830"/>
                    <a:pt x="45723" y="187476"/>
                  </a:cubicBezTo>
                  <a:cubicBezTo>
                    <a:pt x="52602" y="190122"/>
                    <a:pt x="57365" y="199647"/>
                    <a:pt x="58423" y="225576"/>
                  </a:cubicBezTo>
                  <a:cubicBezTo>
                    <a:pt x="59481" y="251505"/>
                    <a:pt x="54190" y="340405"/>
                    <a:pt x="52073" y="343051"/>
                  </a:cubicBezTo>
                  <a:cubicBezTo>
                    <a:pt x="49956" y="345697"/>
                    <a:pt x="43077" y="272143"/>
                    <a:pt x="45723" y="241451"/>
                  </a:cubicBezTo>
                  <a:cubicBezTo>
                    <a:pt x="48369" y="210759"/>
                    <a:pt x="72181" y="166309"/>
                    <a:pt x="67948" y="158901"/>
                  </a:cubicBezTo>
                  <a:cubicBezTo>
                    <a:pt x="63715" y="151493"/>
                    <a:pt x="30377" y="201764"/>
                    <a:pt x="20323" y="197001"/>
                  </a:cubicBezTo>
                  <a:cubicBezTo>
                    <a:pt x="10269" y="192239"/>
                    <a:pt x="10798" y="134030"/>
                    <a:pt x="7623" y="130326"/>
                  </a:cubicBezTo>
                  <a:cubicBezTo>
                    <a:pt x="4448" y="126622"/>
                    <a:pt x="-2960" y="191180"/>
                    <a:pt x="1273" y="174776"/>
                  </a:cubicBezTo>
                  <a:cubicBezTo>
                    <a:pt x="5506" y="158372"/>
                    <a:pt x="33552" y="-5670"/>
                    <a:pt x="36198" y="151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69" name="フリーフォーム 1268">
              <a:extLst>
                <a:ext uri="{FF2B5EF4-FFF2-40B4-BE49-F238E27FC236}">
                  <a16:creationId xmlns:a16="http://schemas.microsoft.com/office/drawing/2014/main" id="{56489CCA-7B68-1CA3-3426-194CC5CEFF54}"/>
                </a:ext>
              </a:extLst>
            </p:cNvPr>
            <p:cNvSpPr/>
            <p:nvPr/>
          </p:nvSpPr>
          <p:spPr>
            <a:xfrm>
              <a:off x="5981724" y="4805627"/>
              <a:ext cx="533060" cy="286759"/>
            </a:xfrm>
            <a:custGeom>
              <a:avLst/>
              <a:gdLst>
                <a:gd name="connsiteX0" fmla="*/ 3151 w 533060"/>
                <a:gd name="connsiteY0" fmla="*/ 1323 h 286759"/>
                <a:gd name="connsiteX1" fmla="*/ 523851 w 533060"/>
                <a:gd name="connsiteY1" fmla="*/ 280723 h 286759"/>
                <a:gd name="connsiteX2" fmla="*/ 314301 w 533060"/>
                <a:gd name="connsiteY2" fmla="*/ 179123 h 286759"/>
                <a:gd name="connsiteX3" fmla="*/ 3151 w 533060"/>
                <a:gd name="connsiteY3" fmla="*/ 1323 h 2867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3060" h="286759">
                  <a:moveTo>
                    <a:pt x="3151" y="1323"/>
                  </a:moveTo>
                  <a:cubicBezTo>
                    <a:pt x="38076" y="18256"/>
                    <a:pt x="471993" y="251090"/>
                    <a:pt x="523851" y="280723"/>
                  </a:cubicBezTo>
                  <a:cubicBezTo>
                    <a:pt x="575709" y="310356"/>
                    <a:pt x="395264" y="223573"/>
                    <a:pt x="314301" y="179123"/>
                  </a:cubicBezTo>
                  <a:cubicBezTo>
                    <a:pt x="233339" y="134673"/>
                    <a:pt x="-31774" y="-15610"/>
                    <a:pt x="3151" y="1323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70" name="フリーフォーム 1269">
              <a:extLst>
                <a:ext uri="{FF2B5EF4-FFF2-40B4-BE49-F238E27FC236}">
                  <a16:creationId xmlns:a16="http://schemas.microsoft.com/office/drawing/2014/main" id="{CDB3AEF0-889C-F335-6ABD-7F0651BEFBAC}"/>
                </a:ext>
              </a:extLst>
            </p:cNvPr>
            <p:cNvSpPr/>
            <p:nvPr/>
          </p:nvSpPr>
          <p:spPr>
            <a:xfrm>
              <a:off x="6324577" y="4952975"/>
              <a:ext cx="192454" cy="102342"/>
            </a:xfrm>
            <a:custGeom>
              <a:avLst/>
              <a:gdLst>
                <a:gd name="connsiteX0" fmla="*/ 23 w 192454"/>
                <a:gd name="connsiteY0" fmla="*/ 25 h 102342"/>
                <a:gd name="connsiteX1" fmla="*/ 177823 w 192454"/>
                <a:gd name="connsiteY1" fmla="*/ 95275 h 102342"/>
                <a:gd name="connsiteX2" fmla="*/ 165123 w 192454"/>
                <a:gd name="connsiteY2" fmla="*/ 85750 h 102342"/>
                <a:gd name="connsiteX3" fmla="*/ 23 w 192454"/>
                <a:gd name="connsiteY3" fmla="*/ 25 h 1023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2454" h="102342">
                  <a:moveTo>
                    <a:pt x="23" y="25"/>
                  </a:moveTo>
                  <a:cubicBezTo>
                    <a:pt x="2140" y="1613"/>
                    <a:pt x="177823" y="95275"/>
                    <a:pt x="177823" y="95275"/>
                  </a:cubicBezTo>
                  <a:cubicBezTo>
                    <a:pt x="205340" y="109563"/>
                    <a:pt x="189994" y="100038"/>
                    <a:pt x="165123" y="85750"/>
                  </a:cubicBezTo>
                  <a:cubicBezTo>
                    <a:pt x="140252" y="71463"/>
                    <a:pt x="-2094" y="-1563"/>
                    <a:pt x="23" y="2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71" name="フリーフォーム 1270">
              <a:extLst>
                <a:ext uri="{FF2B5EF4-FFF2-40B4-BE49-F238E27FC236}">
                  <a16:creationId xmlns:a16="http://schemas.microsoft.com/office/drawing/2014/main" id="{A8003C76-2F0E-81D9-DDC6-04ECC82CB493}"/>
                </a:ext>
              </a:extLst>
            </p:cNvPr>
            <p:cNvSpPr/>
            <p:nvPr/>
          </p:nvSpPr>
          <p:spPr>
            <a:xfrm>
              <a:off x="6134430" y="4429117"/>
              <a:ext cx="101377" cy="492135"/>
            </a:xfrm>
            <a:custGeom>
              <a:avLst/>
              <a:gdLst>
                <a:gd name="connsiteX0" fmla="*/ 101270 w 101377"/>
                <a:gd name="connsiteY0" fmla="*/ 8 h 492135"/>
                <a:gd name="connsiteX1" fmla="*/ 25070 w 101377"/>
                <a:gd name="connsiteY1" fmla="*/ 301633 h 492135"/>
                <a:gd name="connsiteX2" fmla="*/ 34595 w 101377"/>
                <a:gd name="connsiteY2" fmla="*/ 434983 h 492135"/>
                <a:gd name="connsiteX3" fmla="*/ 31420 w 101377"/>
                <a:gd name="connsiteY3" fmla="*/ 384183 h 492135"/>
                <a:gd name="connsiteX4" fmla="*/ 25070 w 101377"/>
                <a:gd name="connsiteY4" fmla="*/ 492133 h 492135"/>
                <a:gd name="connsiteX5" fmla="*/ 18720 w 101377"/>
                <a:gd name="connsiteY5" fmla="*/ 387358 h 492135"/>
                <a:gd name="connsiteX6" fmla="*/ 9195 w 101377"/>
                <a:gd name="connsiteY6" fmla="*/ 304808 h 492135"/>
                <a:gd name="connsiteX7" fmla="*/ 6020 w 101377"/>
                <a:gd name="connsiteY7" fmla="*/ 311158 h 492135"/>
                <a:gd name="connsiteX8" fmla="*/ 101270 w 101377"/>
                <a:gd name="connsiteY8" fmla="*/ 8 h 4921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1377" h="492135">
                  <a:moveTo>
                    <a:pt x="101270" y="8"/>
                  </a:moveTo>
                  <a:cubicBezTo>
                    <a:pt x="104445" y="-1579"/>
                    <a:pt x="36182" y="229137"/>
                    <a:pt x="25070" y="301633"/>
                  </a:cubicBezTo>
                  <a:cubicBezTo>
                    <a:pt x="13957" y="374129"/>
                    <a:pt x="33537" y="421225"/>
                    <a:pt x="34595" y="434983"/>
                  </a:cubicBezTo>
                  <a:cubicBezTo>
                    <a:pt x="35653" y="448741"/>
                    <a:pt x="33007" y="374658"/>
                    <a:pt x="31420" y="384183"/>
                  </a:cubicBezTo>
                  <a:cubicBezTo>
                    <a:pt x="29832" y="393708"/>
                    <a:pt x="27187" y="491604"/>
                    <a:pt x="25070" y="492133"/>
                  </a:cubicBezTo>
                  <a:cubicBezTo>
                    <a:pt x="22953" y="492662"/>
                    <a:pt x="21366" y="418579"/>
                    <a:pt x="18720" y="387358"/>
                  </a:cubicBezTo>
                  <a:cubicBezTo>
                    <a:pt x="16074" y="356137"/>
                    <a:pt x="11312" y="317508"/>
                    <a:pt x="9195" y="304808"/>
                  </a:cubicBezTo>
                  <a:cubicBezTo>
                    <a:pt x="7078" y="292108"/>
                    <a:pt x="-8267" y="358783"/>
                    <a:pt x="6020" y="311158"/>
                  </a:cubicBezTo>
                  <a:cubicBezTo>
                    <a:pt x="20307" y="263533"/>
                    <a:pt x="98095" y="1595"/>
                    <a:pt x="101270" y="8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72" name="フリーフォーム 1271">
              <a:extLst>
                <a:ext uri="{FF2B5EF4-FFF2-40B4-BE49-F238E27FC236}">
                  <a16:creationId xmlns:a16="http://schemas.microsoft.com/office/drawing/2014/main" id="{43314AEC-2699-2541-8C39-70419E96236B}"/>
                </a:ext>
              </a:extLst>
            </p:cNvPr>
            <p:cNvSpPr/>
            <p:nvPr/>
          </p:nvSpPr>
          <p:spPr>
            <a:xfrm>
              <a:off x="6531536" y="4851320"/>
              <a:ext cx="44016" cy="349360"/>
            </a:xfrm>
            <a:custGeom>
              <a:avLst/>
              <a:gdLst>
                <a:gd name="connsiteX0" fmla="*/ 43889 w 44016"/>
                <a:gd name="connsiteY0" fmla="*/ 80 h 349360"/>
                <a:gd name="connsiteX1" fmla="*/ 2614 w 44016"/>
                <a:gd name="connsiteY1" fmla="*/ 196930 h 349360"/>
                <a:gd name="connsiteX2" fmla="*/ 5789 w 44016"/>
                <a:gd name="connsiteY2" fmla="*/ 149305 h 349360"/>
                <a:gd name="connsiteX3" fmla="*/ 18489 w 44016"/>
                <a:gd name="connsiteY3" fmla="*/ 257255 h 349360"/>
                <a:gd name="connsiteX4" fmla="*/ 15314 w 44016"/>
                <a:gd name="connsiteY4" fmla="*/ 349330 h 349360"/>
                <a:gd name="connsiteX5" fmla="*/ 12139 w 44016"/>
                <a:gd name="connsiteY5" fmla="*/ 247730 h 349360"/>
                <a:gd name="connsiteX6" fmla="*/ 15314 w 44016"/>
                <a:gd name="connsiteY6" fmla="*/ 108030 h 349360"/>
                <a:gd name="connsiteX7" fmla="*/ 15314 w 44016"/>
                <a:gd name="connsiteY7" fmla="*/ 171530 h 349360"/>
                <a:gd name="connsiteX8" fmla="*/ 43889 w 44016"/>
                <a:gd name="connsiteY8" fmla="*/ 80 h 349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4016" h="349360">
                  <a:moveTo>
                    <a:pt x="43889" y="80"/>
                  </a:moveTo>
                  <a:cubicBezTo>
                    <a:pt x="41772" y="4313"/>
                    <a:pt x="8964" y="172059"/>
                    <a:pt x="2614" y="196930"/>
                  </a:cubicBezTo>
                  <a:cubicBezTo>
                    <a:pt x="-3736" y="221801"/>
                    <a:pt x="3143" y="139251"/>
                    <a:pt x="5789" y="149305"/>
                  </a:cubicBezTo>
                  <a:cubicBezTo>
                    <a:pt x="8435" y="159359"/>
                    <a:pt x="16902" y="223918"/>
                    <a:pt x="18489" y="257255"/>
                  </a:cubicBezTo>
                  <a:cubicBezTo>
                    <a:pt x="20076" y="290592"/>
                    <a:pt x="16372" y="350918"/>
                    <a:pt x="15314" y="349330"/>
                  </a:cubicBezTo>
                  <a:cubicBezTo>
                    <a:pt x="14256" y="347742"/>
                    <a:pt x="12139" y="287947"/>
                    <a:pt x="12139" y="247730"/>
                  </a:cubicBezTo>
                  <a:cubicBezTo>
                    <a:pt x="12139" y="207513"/>
                    <a:pt x="14785" y="120730"/>
                    <a:pt x="15314" y="108030"/>
                  </a:cubicBezTo>
                  <a:cubicBezTo>
                    <a:pt x="15843" y="95330"/>
                    <a:pt x="9493" y="183701"/>
                    <a:pt x="15314" y="171530"/>
                  </a:cubicBezTo>
                  <a:cubicBezTo>
                    <a:pt x="21135" y="159359"/>
                    <a:pt x="46006" y="-4153"/>
                    <a:pt x="43889" y="8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73" name="フリーフォーム 1272">
              <a:extLst>
                <a:ext uri="{FF2B5EF4-FFF2-40B4-BE49-F238E27FC236}">
                  <a16:creationId xmlns:a16="http://schemas.microsoft.com/office/drawing/2014/main" id="{DD717689-85B6-4209-9078-E8DD28DC8DB7}"/>
                </a:ext>
              </a:extLst>
            </p:cNvPr>
            <p:cNvSpPr/>
            <p:nvPr/>
          </p:nvSpPr>
          <p:spPr>
            <a:xfrm>
              <a:off x="6511644" y="4363497"/>
              <a:ext cx="13006" cy="823778"/>
            </a:xfrm>
            <a:custGeom>
              <a:avLst/>
              <a:gdLst>
                <a:gd name="connsiteX0" fmla="*/ 3456 w 13006"/>
                <a:gd name="connsiteY0" fmla="*/ 8478 h 823778"/>
                <a:gd name="connsiteX1" fmla="*/ 12981 w 13006"/>
                <a:gd name="connsiteY1" fmla="*/ 814928 h 823778"/>
                <a:gd name="connsiteX2" fmla="*/ 281 w 13006"/>
                <a:gd name="connsiteY2" fmla="*/ 414878 h 823778"/>
                <a:gd name="connsiteX3" fmla="*/ 3456 w 13006"/>
                <a:gd name="connsiteY3" fmla="*/ 8478 h 8237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006" h="823778">
                  <a:moveTo>
                    <a:pt x="3456" y="8478"/>
                  </a:moveTo>
                  <a:cubicBezTo>
                    <a:pt x="5573" y="75153"/>
                    <a:pt x="13510" y="747195"/>
                    <a:pt x="12981" y="814928"/>
                  </a:cubicBezTo>
                  <a:cubicBezTo>
                    <a:pt x="12452" y="882661"/>
                    <a:pt x="1339" y="543465"/>
                    <a:pt x="281" y="414878"/>
                  </a:cubicBezTo>
                  <a:cubicBezTo>
                    <a:pt x="-777" y="286291"/>
                    <a:pt x="1339" y="-58197"/>
                    <a:pt x="3456" y="8478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74" name="フリーフォーム 1273">
              <a:extLst>
                <a:ext uri="{FF2B5EF4-FFF2-40B4-BE49-F238E27FC236}">
                  <a16:creationId xmlns:a16="http://schemas.microsoft.com/office/drawing/2014/main" id="{B6BC7290-4AA9-195D-EA12-B811F82771B8}"/>
                </a:ext>
              </a:extLst>
            </p:cNvPr>
            <p:cNvSpPr/>
            <p:nvPr/>
          </p:nvSpPr>
          <p:spPr>
            <a:xfrm>
              <a:off x="5502265" y="4829127"/>
              <a:ext cx="416354" cy="142743"/>
            </a:xfrm>
            <a:custGeom>
              <a:avLst/>
              <a:gdLst>
                <a:gd name="connsiteX0" fmla="*/ 415935 w 416354"/>
                <a:gd name="connsiteY0" fmla="*/ 48 h 142743"/>
                <a:gd name="connsiteX1" fmla="*/ 282585 w 416354"/>
                <a:gd name="connsiteY1" fmla="*/ 123873 h 142743"/>
                <a:gd name="connsiteX2" fmla="*/ 298460 w 416354"/>
                <a:gd name="connsiteY2" fmla="*/ 114348 h 142743"/>
                <a:gd name="connsiteX3" fmla="*/ 149235 w 416354"/>
                <a:gd name="connsiteY3" fmla="*/ 120698 h 142743"/>
                <a:gd name="connsiteX4" fmla="*/ 209560 w 416354"/>
                <a:gd name="connsiteY4" fmla="*/ 123873 h 142743"/>
                <a:gd name="connsiteX5" fmla="*/ 10 w 416354"/>
                <a:gd name="connsiteY5" fmla="*/ 123873 h 142743"/>
                <a:gd name="connsiteX6" fmla="*/ 219085 w 416354"/>
                <a:gd name="connsiteY6" fmla="*/ 133398 h 142743"/>
                <a:gd name="connsiteX7" fmla="*/ 292110 w 416354"/>
                <a:gd name="connsiteY7" fmla="*/ 95298 h 142743"/>
                <a:gd name="connsiteX8" fmla="*/ 231785 w 416354"/>
                <a:gd name="connsiteY8" fmla="*/ 139748 h 142743"/>
                <a:gd name="connsiteX9" fmla="*/ 415935 w 416354"/>
                <a:gd name="connsiteY9" fmla="*/ 48 h 1427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16354" h="142743">
                  <a:moveTo>
                    <a:pt x="415935" y="48"/>
                  </a:moveTo>
                  <a:cubicBezTo>
                    <a:pt x="424402" y="-2598"/>
                    <a:pt x="302164" y="104823"/>
                    <a:pt x="282585" y="123873"/>
                  </a:cubicBezTo>
                  <a:cubicBezTo>
                    <a:pt x="263006" y="142923"/>
                    <a:pt x="320685" y="114877"/>
                    <a:pt x="298460" y="114348"/>
                  </a:cubicBezTo>
                  <a:cubicBezTo>
                    <a:pt x="276235" y="113819"/>
                    <a:pt x="164052" y="119111"/>
                    <a:pt x="149235" y="120698"/>
                  </a:cubicBezTo>
                  <a:cubicBezTo>
                    <a:pt x="134418" y="122285"/>
                    <a:pt x="234431" y="123344"/>
                    <a:pt x="209560" y="123873"/>
                  </a:cubicBezTo>
                  <a:cubicBezTo>
                    <a:pt x="184689" y="124402"/>
                    <a:pt x="-1577" y="122286"/>
                    <a:pt x="10" y="123873"/>
                  </a:cubicBezTo>
                  <a:cubicBezTo>
                    <a:pt x="1597" y="125460"/>
                    <a:pt x="170402" y="138161"/>
                    <a:pt x="219085" y="133398"/>
                  </a:cubicBezTo>
                  <a:cubicBezTo>
                    <a:pt x="267768" y="128636"/>
                    <a:pt x="289993" y="94240"/>
                    <a:pt x="292110" y="95298"/>
                  </a:cubicBezTo>
                  <a:cubicBezTo>
                    <a:pt x="294227" y="96356"/>
                    <a:pt x="210089" y="156681"/>
                    <a:pt x="231785" y="139748"/>
                  </a:cubicBezTo>
                  <a:cubicBezTo>
                    <a:pt x="253481" y="122815"/>
                    <a:pt x="407468" y="2694"/>
                    <a:pt x="415935" y="48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75" name="フリーフォーム 1274">
              <a:extLst>
                <a:ext uri="{FF2B5EF4-FFF2-40B4-BE49-F238E27FC236}">
                  <a16:creationId xmlns:a16="http://schemas.microsoft.com/office/drawing/2014/main" id="{6A775891-228C-0B33-B662-CFE492CE7211}"/>
                </a:ext>
              </a:extLst>
            </p:cNvPr>
            <p:cNvSpPr/>
            <p:nvPr/>
          </p:nvSpPr>
          <p:spPr>
            <a:xfrm>
              <a:off x="5535407" y="4710880"/>
              <a:ext cx="383804" cy="229420"/>
            </a:xfrm>
            <a:custGeom>
              <a:avLst/>
              <a:gdLst>
                <a:gd name="connsiteX0" fmla="*/ 382793 w 383804"/>
                <a:gd name="connsiteY0" fmla="*/ 820 h 229420"/>
                <a:gd name="connsiteX1" fmla="*/ 227218 w 383804"/>
                <a:gd name="connsiteY1" fmla="*/ 188145 h 229420"/>
                <a:gd name="connsiteX2" fmla="*/ 300243 w 383804"/>
                <a:gd name="connsiteY2" fmla="*/ 150045 h 229420"/>
                <a:gd name="connsiteX3" fmla="*/ 217693 w 383804"/>
                <a:gd name="connsiteY3" fmla="*/ 216720 h 229420"/>
                <a:gd name="connsiteX4" fmla="*/ 33543 w 383804"/>
                <a:gd name="connsiteY4" fmla="*/ 223070 h 229420"/>
                <a:gd name="connsiteX5" fmla="*/ 4968 w 383804"/>
                <a:gd name="connsiteY5" fmla="*/ 229420 h 229420"/>
                <a:gd name="connsiteX6" fmla="*/ 93868 w 383804"/>
                <a:gd name="connsiteY6" fmla="*/ 223070 h 229420"/>
                <a:gd name="connsiteX7" fmla="*/ 255793 w 383804"/>
                <a:gd name="connsiteY7" fmla="*/ 216720 h 229420"/>
                <a:gd name="connsiteX8" fmla="*/ 249443 w 383804"/>
                <a:gd name="connsiteY8" fmla="*/ 200845 h 229420"/>
                <a:gd name="connsiteX9" fmla="*/ 344693 w 383804"/>
                <a:gd name="connsiteY9" fmla="*/ 105595 h 229420"/>
                <a:gd name="connsiteX10" fmla="*/ 297068 w 383804"/>
                <a:gd name="connsiteY10" fmla="*/ 118295 h 229420"/>
                <a:gd name="connsiteX11" fmla="*/ 382793 w 383804"/>
                <a:gd name="connsiteY11" fmla="*/ 820 h 2294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83804" h="229420">
                  <a:moveTo>
                    <a:pt x="382793" y="820"/>
                  </a:moveTo>
                  <a:cubicBezTo>
                    <a:pt x="371151" y="12462"/>
                    <a:pt x="240976" y="163274"/>
                    <a:pt x="227218" y="188145"/>
                  </a:cubicBezTo>
                  <a:cubicBezTo>
                    <a:pt x="213460" y="213016"/>
                    <a:pt x="301830" y="145283"/>
                    <a:pt x="300243" y="150045"/>
                  </a:cubicBezTo>
                  <a:cubicBezTo>
                    <a:pt x="298656" y="154807"/>
                    <a:pt x="262143" y="204549"/>
                    <a:pt x="217693" y="216720"/>
                  </a:cubicBezTo>
                  <a:cubicBezTo>
                    <a:pt x="173243" y="228891"/>
                    <a:pt x="68997" y="220953"/>
                    <a:pt x="33543" y="223070"/>
                  </a:cubicBezTo>
                  <a:cubicBezTo>
                    <a:pt x="-1911" y="225187"/>
                    <a:pt x="-5086" y="229420"/>
                    <a:pt x="4968" y="229420"/>
                  </a:cubicBezTo>
                  <a:cubicBezTo>
                    <a:pt x="15022" y="229420"/>
                    <a:pt x="52064" y="225187"/>
                    <a:pt x="93868" y="223070"/>
                  </a:cubicBezTo>
                  <a:cubicBezTo>
                    <a:pt x="135672" y="220953"/>
                    <a:pt x="255793" y="216720"/>
                    <a:pt x="255793" y="216720"/>
                  </a:cubicBezTo>
                  <a:cubicBezTo>
                    <a:pt x="281722" y="213016"/>
                    <a:pt x="234626" y="219366"/>
                    <a:pt x="249443" y="200845"/>
                  </a:cubicBezTo>
                  <a:cubicBezTo>
                    <a:pt x="264260" y="182324"/>
                    <a:pt x="336755" y="119353"/>
                    <a:pt x="344693" y="105595"/>
                  </a:cubicBezTo>
                  <a:cubicBezTo>
                    <a:pt x="352630" y="91837"/>
                    <a:pt x="292306" y="131524"/>
                    <a:pt x="297068" y="118295"/>
                  </a:cubicBezTo>
                  <a:cubicBezTo>
                    <a:pt x="301830" y="105066"/>
                    <a:pt x="394435" y="-10822"/>
                    <a:pt x="382793" y="82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76" name="フリーフォーム 1275">
              <a:extLst>
                <a:ext uri="{FF2B5EF4-FFF2-40B4-BE49-F238E27FC236}">
                  <a16:creationId xmlns:a16="http://schemas.microsoft.com/office/drawing/2014/main" id="{B3BA7CAD-8886-1B97-ABF8-4CA2257DA9EB}"/>
                </a:ext>
              </a:extLst>
            </p:cNvPr>
            <p:cNvSpPr/>
            <p:nvPr/>
          </p:nvSpPr>
          <p:spPr>
            <a:xfrm>
              <a:off x="5798807" y="4883145"/>
              <a:ext cx="247165" cy="140387"/>
            </a:xfrm>
            <a:custGeom>
              <a:avLst/>
              <a:gdLst>
                <a:gd name="connsiteX0" fmla="*/ 246393 w 247165"/>
                <a:gd name="connsiteY0" fmla="*/ 44455 h 140387"/>
                <a:gd name="connsiteX1" fmla="*/ 1918 w 247165"/>
                <a:gd name="connsiteY1" fmla="*/ 139705 h 140387"/>
                <a:gd name="connsiteX2" fmla="*/ 132093 w 247165"/>
                <a:gd name="connsiteY2" fmla="*/ 85730 h 140387"/>
                <a:gd name="connsiteX3" fmla="*/ 125743 w 247165"/>
                <a:gd name="connsiteY3" fmla="*/ 57155 h 140387"/>
                <a:gd name="connsiteX4" fmla="*/ 87643 w 247165"/>
                <a:gd name="connsiteY4" fmla="*/ 5 h 140387"/>
                <a:gd name="connsiteX5" fmla="*/ 135268 w 247165"/>
                <a:gd name="connsiteY5" fmla="*/ 53980 h 140387"/>
                <a:gd name="connsiteX6" fmla="*/ 81293 w 247165"/>
                <a:gd name="connsiteY6" fmla="*/ 92080 h 140387"/>
                <a:gd name="connsiteX7" fmla="*/ 246393 w 247165"/>
                <a:gd name="connsiteY7" fmla="*/ 44455 h 140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7165" h="140387">
                  <a:moveTo>
                    <a:pt x="246393" y="44455"/>
                  </a:moveTo>
                  <a:cubicBezTo>
                    <a:pt x="233164" y="52392"/>
                    <a:pt x="20968" y="132826"/>
                    <a:pt x="1918" y="139705"/>
                  </a:cubicBezTo>
                  <a:cubicBezTo>
                    <a:pt x="-17132" y="146584"/>
                    <a:pt x="111455" y="99488"/>
                    <a:pt x="132093" y="85730"/>
                  </a:cubicBezTo>
                  <a:cubicBezTo>
                    <a:pt x="152731" y="71972"/>
                    <a:pt x="133151" y="71442"/>
                    <a:pt x="125743" y="57155"/>
                  </a:cubicBezTo>
                  <a:cubicBezTo>
                    <a:pt x="118335" y="42868"/>
                    <a:pt x="86056" y="534"/>
                    <a:pt x="87643" y="5"/>
                  </a:cubicBezTo>
                  <a:cubicBezTo>
                    <a:pt x="89230" y="-524"/>
                    <a:pt x="136326" y="38634"/>
                    <a:pt x="135268" y="53980"/>
                  </a:cubicBezTo>
                  <a:cubicBezTo>
                    <a:pt x="134210" y="69326"/>
                    <a:pt x="63830" y="94726"/>
                    <a:pt x="81293" y="92080"/>
                  </a:cubicBezTo>
                  <a:cubicBezTo>
                    <a:pt x="98756" y="89434"/>
                    <a:pt x="259622" y="36518"/>
                    <a:pt x="246393" y="4445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77" name="フリーフォーム 1276">
              <a:extLst>
                <a:ext uri="{FF2B5EF4-FFF2-40B4-BE49-F238E27FC236}">
                  <a16:creationId xmlns:a16="http://schemas.microsoft.com/office/drawing/2014/main" id="{68D4A839-C751-6967-F19B-EB7D42B439A2}"/>
                </a:ext>
              </a:extLst>
            </p:cNvPr>
            <p:cNvSpPr/>
            <p:nvPr/>
          </p:nvSpPr>
          <p:spPr>
            <a:xfrm>
              <a:off x="5587510" y="4946544"/>
              <a:ext cx="441815" cy="137079"/>
            </a:xfrm>
            <a:custGeom>
              <a:avLst/>
              <a:gdLst>
                <a:gd name="connsiteX0" fmla="*/ 490 w 441815"/>
                <a:gd name="connsiteY0" fmla="*/ 98531 h 137079"/>
                <a:gd name="connsiteX1" fmla="*/ 210040 w 441815"/>
                <a:gd name="connsiteY1" fmla="*/ 92181 h 137079"/>
                <a:gd name="connsiteX2" fmla="*/ 244965 w 441815"/>
                <a:gd name="connsiteY2" fmla="*/ 89006 h 137079"/>
                <a:gd name="connsiteX3" fmla="*/ 257665 w 441815"/>
                <a:gd name="connsiteY3" fmla="*/ 76306 h 137079"/>
                <a:gd name="connsiteX4" fmla="*/ 260840 w 441815"/>
                <a:gd name="connsiteY4" fmla="*/ 69956 h 137079"/>
                <a:gd name="connsiteX5" fmla="*/ 324340 w 441815"/>
                <a:gd name="connsiteY5" fmla="*/ 35031 h 137079"/>
                <a:gd name="connsiteX6" fmla="*/ 232265 w 441815"/>
                <a:gd name="connsiteY6" fmla="*/ 38206 h 137079"/>
                <a:gd name="connsiteX7" fmla="*/ 346565 w 441815"/>
                <a:gd name="connsiteY7" fmla="*/ 38206 h 137079"/>
                <a:gd name="connsiteX8" fmla="*/ 441815 w 441815"/>
                <a:gd name="connsiteY8" fmla="*/ 106 h 137079"/>
                <a:gd name="connsiteX9" fmla="*/ 346565 w 441815"/>
                <a:gd name="connsiteY9" fmla="*/ 28681 h 137079"/>
                <a:gd name="connsiteX10" fmla="*/ 225915 w 441815"/>
                <a:gd name="connsiteY10" fmla="*/ 82656 h 137079"/>
                <a:gd name="connsiteX11" fmla="*/ 95740 w 441815"/>
                <a:gd name="connsiteY11" fmla="*/ 136631 h 137079"/>
                <a:gd name="connsiteX12" fmla="*/ 149715 w 441815"/>
                <a:gd name="connsiteY12" fmla="*/ 108056 h 137079"/>
                <a:gd name="connsiteX13" fmla="*/ 490 w 441815"/>
                <a:gd name="connsiteY13" fmla="*/ 98531 h 137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41815" h="137079">
                  <a:moveTo>
                    <a:pt x="490" y="98531"/>
                  </a:moveTo>
                  <a:cubicBezTo>
                    <a:pt x="10544" y="95885"/>
                    <a:pt x="169294" y="93768"/>
                    <a:pt x="210040" y="92181"/>
                  </a:cubicBezTo>
                  <a:cubicBezTo>
                    <a:pt x="250786" y="90594"/>
                    <a:pt x="237028" y="91652"/>
                    <a:pt x="244965" y="89006"/>
                  </a:cubicBezTo>
                  <a:cubicBezTo>
                    <a:pt x="252902" y="86360"/>
                    <a:pt x="255019" y="79481"/>
                    <a:pt x="257665" y="76306"/>
                  </a:cubicBezTo>
                  <a:cubicBezTo>
                    <a:pt x="260311" y="73131"/>
                    <a:pt x="249728" y="76835"/>
                    <a:pt x="260840" y="69956"/>
                  </a:cubicBezTo>
                  <a:cubicBezTo>
                    <a:pt x="271952" y="63077"/>
                    <a:pt x="329103" y="40323"/>
                    <a:pt x="324340" y="35031"/>
                  </a:cubicBezTo>
                  <a:cubicBezTo>
                    <a:pt x="319578" y="29739"/>
                    <a:pt x="228561" y="37677"/>
                    <a:pt x="232265" y="38206"/>
                  </a:cubicBezTo>
                  <a:cubicBezTo>
                    <a:pt x="235969" y="38735"/>
                    <a:pt x="311640" y="44556"/>
                    <a:pt x="346565" y="38206"/>
                  </a:cubicBezTo>
                  <a:cubicBezTo>
                    <a:pt x="381490" y="31856"/>
                    <a:pt x="441815" y="1693"/>
                    <a:pt x="441815" y="106"/>
                  </a:cubicBezTo>
                  <a:cubicBezTo>
                    <a:pt x="441815" y="-1481"/>
                    <a:pt x="382548" y="14923"/>
                    <a:pt x="346565" y="28681"/>
                  </a:cubicBezTo>
                  <a:cubicBezTo>
                    <a:pt x="310582" y="42439"/>
                    <a:pt x="267719" y="64664"/>
                    <a:pt x="225915" y="82656"/>
                  </a:cubicBezTo>
                  <a:cubicBezTo>
                    <a:pt x="184111" y="100648"/>
                    <a:pt x="108440" y="132398"/>
                    <a:pt x="95740" y="136631"/>
                  </a:cubicBezTo>
                  <a:cubicBezTo>
                    <a:pt x="83040" y="140864"/>
                    <a:pt x="161357" y="113877"/>
                    <a:pt x="149715" y="108056"/>
                  </a:cubicBezTo>
                  <a:cubicBezTo>
                    <a:pt x="138073" y="102235"/>
                    <a:pt x="-9564" y="101177"/>
                    <a:pt x="490" y="98531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78" name="フリーフォーム 1277">
              <a:extLst>
                <a:ext uri="{FF2B5EF4-FFF2-40B4-BE49-F238E27FC236}">
                  <a16:creationId xmlns:a16="http://schemas.microsoft.com/office/drawing/2014/main" id="{8B2EF2A3-C9A3-CE7B-C97A-9C78AC092F53}"/>
                </a:ext>
              </a:extLst>
            </p:cNvPr>
            <p:cNvSpPr/>
            <p:nvPr/>
          </p:nvSpPr>
          <p:spPr>
            <a:xfrm>
              <a:off x="5629272" y="5006950"/>
              <a:ext cx="146101" cy="63586"/>
            </a:xfrm>
            <a:custGeom>
              <a:avLst/>
              <a:gdLst>
                <a:gd name="connsiteX0" fmla="*/ 3 w 146101"/>
                <a:gd name="connsiteY0" fmla="*/ 47650 h 63586"/>
                <a:gd name="connsiteX1" fmla="*/ 82553 w 146101"/>
                <a:gd name="connsiteY1" fmla="*/ 25 h 63586"/>
                <a:gd name="connsiteX2" fmla="*/ 139703 w 146101"/>
                <a:gd name="connsiteY2" fmla="*/ 41300 h 63586"/>
                <a:gd name="connsiteX3" fmla="*/ 76203 w 146101"/>
                <a:gd name="connsiteY3" fmla="*/ 63525 h 63586"/>
                <a:gd name="connsiteX4" fmla="*/ 146053 w 146101"/>
                <a:gd name="connsiteY4" fmla="*/ 34950 h 63586"/>
                <a:gd name="connsiteX5" fmla="*/ 85728 w 146101"/>
                <a:gd name="connsiteY5" fmla="*/ 12725 h 63586"/>
                <a:gd name="connsiteX6" fmla="*/ 3 w 146101"/>
                <a:gd name="connsiteY6" fmla="*/ 47650 h 63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6101" h="63586">
                  <a:moveTo>
                    <a:pt x="3" y="47650"/>
                  </a:moveTo>
                  <a:cubicBezTo>
                    <a:pt x="-526" y="45533"/>
                    <a:pt x="59270" y="1083"/>
                    <a:pt x="82553" y="25"/>
                  </a:cubicBezTo>
                  <a:cubicBezTo>
                    <a:pt x="105836" y="-1033"/>
                    <a:pt x="140761" y="30717"/>
                    <a:pt x="139703" y="41300"/>
                  </a:cubicBezTo>
                  <a:cubicBezTo>
                    <a:pt x="138645" y="51883"/>
                    <a:pt x="75145" y="64583"/>
                    <a:pt x="76203" y="63525"/>
                  </a:cubicBezTo>
                  <a:cubicBezTo>
                    <a:pt x="77261" y="62467"/>
                    <a:pt x="144466" y="43417"/>
                    <a:pt x="146053" y="34950"/>
                  </a:cubicBezTo>
                  <a:cubicBezTo>
                    <a:pt x="147640" y="26483"/>
                    <a:pt x="110070" y="10079"/>
                    <a:pt x="85728" y="12725"/>
                  </a:cubicBezTo>
                  <a:cubicBezTo>
                    <a:pt x="61386" y="15371"/>
                    <a:pt x="532" y="49767"/>
                    <a:pt x="3" y="4765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79" name="フリーフォーム 1278">
              <a:extLst>
                <a:ext uri="{FF2B5EF4-FFF2-40B4-BE49-F238E27FC236}">
                  <a16:creationId xmlns:a16="http://schemas.microsoft.com/office/drawing/2014/main" id="{814AC9F5-A49F-8537-4640-1E080C231655}"/>
                </a:ext>
              </a:extLst>
            </p:cNvPr>
            <p:cNvSpPr/>
            <p:nvPr/>
          </p:nvSpPr>
          <p:spPr>
            <a:xfrm>
              <a:off x="5603872" y="4981250"/>
              <a:ext cx="182405" cy="117900"/>
            </a:xfrm>
            <a:custGeom>
              <a:avLst/>
              <a:gdLst>
                <a:gd name="connsiteX0" fmla="*/ 3 w 182405"/>
                <a:gd name="connsiteY0" fmla="*/ 51125 h 117900"/>
                <a:gd name="connsiteX1" fmla="*/ 76203 w 182405"/>
                <a:gd name="connsiteY1" fmla="*/ 6675 h 117900"/>
                <a:gd name="connsiteX2" fmla="*/ 149228 w 182405"/>
                <a:gd name="connsiteY2" fmla="*/ 35250 h 117900"/>
                <a:gd name="connsiteX3" fmla="*/ 152403 w 182405"/>
                <a:gd name="connsiteY3" fmla="*/ 22550 h 117900"/>
                <a:gd name="connsiteX4" fmla="*/ 180978 w 182405"/>
                <a:gd name="connsiteY4" fmla="*/ 63825 h 117900"/>
                <a:gd name="connsiteX5" fmla="*/ 101603 w 182405"/>
                <a:gd name="connsiteY5" fmla="*/ 117800 h 117900"/>
                <a:gd name="connsiteX6" fmla="*/ 155578 w 182405"/>
                <a:gd name="connsiteY6" fmla="*/ 76525 h 117900"/>
                <a:gd name="connsiteX7" fmla="*/ 168278 w 182405"/>
                <a:gd name="connsiteY7" fmla="*/ 47950 h 117900"/>
                <a:gd name="connsiteX8" fmla="*/ 117478 w 182405"/>
                <a:gd name="connsiteY8" fmla="*/ 325 h 117900"/>
                <a:gd name="connsiteX9" fmla="*/ 57153 w 182405"/>
                <a:gd name="connsiteY9" fmla="*/ 25725 h 117900"/>
                <a:gd name="connsiteX10" fmla="*/ 73028 w 182405"/>
                <a:gd name="connsiteY10" fmla="*/ 9850 h 117900"/>
                <a:gd name="connsiteX11" fmla="*/ 3 w 182405"/>
                <a:gd name="connsiteY11" fmla="*/ 51125 h 117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82405" h="117900">
                  <a:moveTo>
                    <a:pt x="3" y="51125"/>
                  </a:moveTo>
                  <a:cubicBezTo>
                    <a:pt x="532" y="50596"/>
                    <a:pt x="51332" y="9321"/>
                    <a:pt x="76203" y="6675"/>
                  </a:cubicBezTo>
                  <a:cubicBezTo>
                    <a:pt x="101074" y="4029"/>
                    <a:pt x="136528" y="32604"/>
                    <a:pt x="149228" y="35250"/>
                  </a:cubicBezTo>
                  <a:cubicBezTo>
                    <a:pt x="161928" y="37896"/>
                    <a:pt x="147111" y="17787"/>
                    <a:pt x="152403" y="22550"/>
                  </a:cubicBezTo>
                  <a:cubicBezTo>
                    <a:pt x="157695" y="27312"/>
                    <a:pt x="189445" y="47950"/>
                    <a:pt x="180978" y="63825"/>
                  </a:cubicBezTo>
                  <a:cubicBezTo>
                    <a:pt x="172511" y="79700"/>
                    <a:pt x="105836" y="115683"/>
                    <a:pt x="101603" y="117800"/>
                  </a:cubicBezTo>
                  <a:cubicBezTo>
                    <a:pt x="97370" y="119917"/>
                    <a:pt x="144466" y="88167"/>
                    <a:pt x="155578" y="76525"/>
                  </a:cubicBezTo>
                  <a:cubicBezTo>
                    <a:pt x="166691" y="64883"/>
                    <a:pt x="174628" y="60650"/>
                    <a:pt x="168278" y="47950"/>
                  </a:cubicBezTo>
                  <a:cubicBezTo>
                    <a:pt x="161928" y="35250"/>
                    <a:pt x="135999" y="4029"/>
                    <a:pt x="117478" y="325"/>
                  </a:cubicBezTo>
                  <a:cubicBezTo>
                    <a:pt x="98957" y="-3379"/>
                    <a:pt x="57153" y="25725"/>
                    <a:pt x="57153" y="25725"/>
                  </a:cubicBezTo>
                  <a:cubicBezTo>
                    <a:pt x="49745" y="27312"/>
                    <a:pt x="83082" y="1383"/>
                    <a:pt x="73028" y="9850"/>
                  </a:cubicBezTo>
                  <a:cubicBezTo>
                    <a:pt x="62974" y="18317"/>
                    <a:pt x="-526" y="51654"/>
                    <a:pt x="3" y="5112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80" name="フリーフォーム 1279">
              <a:extLst>
                <a:ext uri="{FF2B5EF4-FFF2-40B4-BE49-F238E27FC236}">
                  <a16:creationId xmlns:a16="http://schemas.microsoft.com/office/drawing/2014/main" id="{7994605A-D282-C127-574B-D6A4967D8999}"/>
                </a:ext>
              </a:extLst>
            </p:cNvPr>
            <p:cNvSpPr/>
            <p:nvPr/>
          </p:nvSpPr>
          <p:spPr>
            <a:xfrm>
              <a:off x="4758503" y="3626212"/>
              <a:ext cx="64528" cy="810263"/>
            </a:xfrm>
            <a:custGeom>
              <a:avLst/>
              <a:gdLst>
                <a:gd name="connsiteX0" fmla="*/ 64322 w 64528"/>
                <a:gd name="connsiteY0" fmla="*/ 2813 h 810263"/>
                <a:gd name="connsiteX1" fmla="*/ 26222 w 64528"/>
                <a:gd name="connsiteY1" fmla="*/ 183788 h 810263"/>
                <a:gd name="connsiteX2" fmla="*/ 23047 w 64528"/>
                <a:gd name="connsiteY2" fmla="*/ 571138 h 810263"/>
                <a:gd name="connsiteX3" fmla="*/ 26222 w 64528"/>
                <a:gd name="connsiteY3" fmla="*/ 520338 h 810263"/>
                <a:gd name="connsiteX4" fmla="*/ 822 w 64528"/>
                <a:gd name="connsiteY4" fmla="*/ 809263 h 810263"/>
                <a:gd name="connsiteX5" fmla="*/ 38922 w 64528"/>
                <a:gd name="connsiteY5" fmla="*/ 602888 h 810263"/>
                <a:gd name="connsiteX6" fmla="*/ 3997 w 64528"/>
                <a:gd name="connsiteY6" fmla="*/ 275863 h 810263"/>
                <a:gd name="connsiteX7" fmla="*/ 7172 w 64528"/>
                <a:gd name="connsiteY7" fmla="*/ 313963 h 810263"/>
                <a:gd name="connsiteX8" fmla="*/ 64322 w 64528"/>
                <a:gd name="connsiteY8" fmla="*/ 2813 h 810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4528" h="810263">
                  <a:moveTo>
                    <a:pt x="64322" y="2813"/>
                  </a:moveTo>
                  <a:cubicBezTo>
                    <a:pt x="67497" y="-18883"/>
                    <a:pt x="33101" y="89067"/>
                    <a:pt x="26222" y="183788"/>
                  </a:cubicBezTo>
                  <a:cubicBezTo>
                    <a:pt x="19343" y="278509"/>
                    <a:pt x="23047" y="515046"/>
                    <a:pt x="23047" y="571138"/>
                  </a:cubicBezTo>
                  <a:cubicBezTo>
                    <a:pt x="23047" y="627230"/>
                    <a:pt x="29926" y="480651"/>
                    <a:pt x="26222" y="520338"/>
                  </a:cubicBezTo>
                  <a:cubicBezTo>
                    <a:pt x="22518" y="560025"/>
                    <a:pt x="-1295" y="795505"/>
                    <a:pt x="822" y="809263"/>
                  </a:cubicBezTo>
                  <a:cubicBezTo>
                    <a:pt x="2939" y="823021"/>
                    <a:pt x="38393" y="691788"/>
                    <a:pt x="38922" y="602888"/>
                  </a:cubicBezTo>
                  <a:cubicBezTo>
                    <a:pt x="39451" y="513988"/>
                    <a:pt x="9289" y="324017"/>
                    <a:pt x="3997" y="275863"/>
                  </a:cubicBezTo>
                  <a:cubicBezTo>
                    <a:pt x="-1295" y="227709"/>
                    <a:pt x="-2353" y="354709"/>
                    <a:pt x="7172" y="313963"/>
                  </a:cubicBezTo>
                  <a:cubicBezTo>
                    <a:pt x="16697" y="273217"/>
                    <a:pt x="61147" y="24509"/>
                    <a:pt x="64322" y="2813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81" name="フリーフォーム 1280">
              <a:extLst>
                <a:ext uri="{FF2B5EF4-FFF2-40B4-BE49-F238E27FC236}">
                  <a16:creationId xmlns:a16="http://schemas.microsoft.com/office/drawing/2014/main" id="{0DDAEA6B-1B28-1F42-2BDD-4F17A9FF342D}"/>
                </a:ext>
              </a:extLst>
            </p:cNvPr>
            <p:cNvSpPr/>
            <p:nvPr/>
          </p:nvSpPr>
          <p:spPr>
            <a:xfrm>
              <a:off x="4703610" y="3644668"/>
              <a:ext cx="94192" cy="1327696"/>
            </a:xfrm>
            <a:custGeom>
              <a:avLst/>
              <a:gdLst>
                <a:gd name="connsiteX0" fmla="*/ 93815 w 94192"/>
                <a:gd name="connsiteY0" fmla="*/ 232 h 1327696"/>
                <a:gd name="connsiteX1" fmla="*/ 23965 w 94192"/>
                <a:gd name="connsiteY1" fmla="*/ 327257 h 1327696"/>
                <a:gd name="connsiteX2" fmla="*/ 49365 w 94192"/>
                <a:gd name="connsiteY2" fmla="*/ 295507 h 1327696"/>
                <a:gd name="connsiteX3" fmla="*/ 43015 w 94192"/>
                <a:gd name="connsiteY3" fmla="*/ 419332 h 1327696"/>
                <a:gd name="connsiteX4" fmla="*/ 17615 w 94192"/>
                <a:gd name="connsiteY4" fmla="*/ 778107 h 1327696"/>
                <a:gd name="connsiteX5" fmla="*/ 33490 w 94192"/>
                <a:gd name="connsiteY5" fmla="*/ 708257 h 1327696"/>
                <a:gd name="connsiteX6" fmla="*/ 1740 w 94192"/>
                <a:gd name="connsiteY6" fmla="*/ 920982 h 1327696"/>
                <a:gd name="connsiteX7" fmla="*/ 4915 w 94192"/>
                <a:gd name="connsiteY7" fmla="*/ 1327382 h 1327696"/>
                <a:gd name="connsiteX8" fmla="*/ 11265 w 94192"/>
                <a:gd name="connsiteY8" fmla="*/ 851132 h 1327696"/>
                <a:gd name="connsiteX9" fmla="*/ 49365 w 94192"/>
                <a:gd name="connsiteY9" fmla="*/ 273282 h 1327696"/>
                <a:gd name="connsiteX10" fmla="*/ 62065 w 94192"/>
                <a:gd name="connsiteY10" fmla="*/ 184382 h 1327696"/>
                <a:gd name="connsiteX11" fmla="*/ 52540 w 94192"/>
                <a:gd name="connsiteY11" fmla="*/ 273282 h 1327696"/>
                <a:gd name="connsiteX12" fmla="*/ 93815 w 94192"/>
                <a:gd name="connsiteY12" fmla="*/ 232 h 13276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4192" h="1327696">
                  <a:moveTo>
                    <a:pt x="93815" y="232"/>
                  </a:moveTo>
                  <a:cubicBezTo>
                    <a:pt x="89053" y="9228"/>
                    <a:pt x="31373" y="278045"/>
                    <a:pt x="23965" y="327257"/>
                  </a:cubicBezTo>
                  <a:cubicBezTo>
                    <a:pt x="16557" y="376469"/>
                    <a:pt x="46190" y="280161"/>
                    <a:pt x="49365" y="295507"/>
                  </a:cubicBezTo>
                  <a:cubicBezTo>
                    <a:pt x="52540" y="310853"/>
                    <a:pt x="48307" y="338899"/>
                    <a:pt x="43015" y="419332"/>
                  </a:cubicBezTo>
                  <a:cubicBezTo>
                    <a:pt x="37723" y="499765"/>
                    <a:pt x="19202" y="729953"/>
                    <a:pt x="17615" y="778107"/>
                  </a:cubicBezTo>
                  <a:cubicBezTo>
                    <a:pt x="16028" y="826261"/>
                    <a:pt x="36136" y="684445"/>
                    <a:pt x="33490" y="708257"/>
                  </a:cubicBezTo>
                  <a:cubicBezTo>
                    <a:pt x="30844" y="732069"/>
                    <a:pt x="6502" y="817795"/>
                    <a:pt x="1740" y="920982"/>
                  </a:cubicBezTo>
                  <a:cubicBezTo>
                    <a:pt x="-3022" y="1024169"/>
                    <a:pt x="3328" y="1339024"/>
                    <a:pt x="4915" y="1327382"/>
                  </a:cubicBezTo>
                  <a:cubicBezTo>
                    <a:pt x="6502" y="1315740"/>
                    <a:pt x="3857" y="1026815"/>
                    <a:pt x="11265" y="851132"/>
                  </a:cubicBezTo>
                  <a:cubicBezTo>
                    <a:pt x="18673" y="675449"/>
                    <a:pt x="40898" y="384407"/>
                    <a:pt x="49365" y="273282"/>
                  </a:cubicBezTo>
                  <a:cubicBezTo>
                    <a:pt x="57832" y="162157"/>
                    <a:pt x="61536" y="184382"/>
                    <a:pt x="62065" y="184382"/>
                  </a:cubicBezTo>
                  <a:cubicBezTo>
                    <a:pt x="62594" y="184382"/>
                    <a:pt x="48307" y="300270"/>
                    <a:pt x="52540" y="273282"/>
                  </a:cubicBezTo>
                  <a:cubicBezTo>
                    <a:pt x="56773" y="246295"/>
                    <a:pt x="98577" y="-8764"/>
                    <a:pt x="93815" y="232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82" name="フリーフォーム 1281">
              <a:extLst>
                <a:ext uri="{FF2B5EF4-FFF2-40B4-BE49-F238E27FC236}">
                  <a16:creationId xmlns:a16="http://schemas.microsoft.com/office/drawing/2014/main" id="{B6339571-A473-107D-1910-87FE774FFBA7}"/>
                </a:ext>
              </a:extLst>
            </p:cNvPr>
            <p:cNvSpPr/>
            <p:nvPr/>
          </p:nvSpPr>
          <p:spPr>
            <a:xfrm>
              <a:off x="4826000" y="3644865"/>
              <a:ext cx="349868" cy="1067369"/>
            </a:xfrm>
            <a:custGeom>
              <a:avLst/>
              <a:gdLst>
                <a:gd name="connsiteX0" fmla="*/ 0 w 349868"/>
                <a:gd name="connsiteY0" fmla="*/ 35 h 1067369"/>
                <a:gd name="connsiteX1" fmla="*/ 92075 w 349868"/>
                <a:gd name="connsiteY1" fmla="*/ 168310 h 1067369"/>
                <a:gd name="connsiteX2" fmla="*/ 161925 w 349868"/>
                <a:gd name="connsiteY2" fmla="*/ 460410 h 1067369"/>
                <a:gd name="connsiteX3" fmla="*/ 161925 w 349868"/>
                <a:gd name="connsiteY3" fmla="*/ 419135 h 1067369"/>
                <a:gd name="connsiteX4" fmla="*/ 165100 w 349868"/>
                <a:gd name="connsiteY4" fmla="*/ 536610 h 1067369"/>
                <a:gd name="connsiteX5" fmla="*/ 260350 w 349868"/>
                <a:gd name="connsiteY5" fmla="*/ 739810 h 1067369"/>
                <a:gd name="connsiteX6" fmla="*/ 263525 w 349868"/>
                <a:gd name="connsiteY6" fmla="*/ 720760 h 1067369"/>
                <a:gd name="connsiteX7" fmla="*/ 349250 w 349868"/>
                <a:gd name="connsiteY7" fmla="*/ 1066835 h 1067369"/>
                <a:gd name="connsiteX8" fmla="*/ 301625 w 349868"/>
                <a:gd name="connsiteY8" fmla="*/ 800135 h 1067369"/>
                <a:gd name="connsiteX9" fmla="*/ 292100 w 349868"/>
                <a:gd name="connsiteY9" fmla="*/ 806485 h 1067369"/>
                <a:gd name="connsiteX10" fmla="*/ 180975 w 349868"/>
                <a:gd name="connsiteY10" fmla="*/ 498510 h 1067369"/>
                <a:gd name="connsiteX11" fmla="*/ 196850 w 349868"/>
                <a:gd name="connsiteY11" fmla="*/ 622335 h 1067369"/>
                <a:gd name="connsiteX12" fmla="*/ 171450 w 349868"/>
                <a:gd name="connsiteY12" fmla="*/ 511210 h 1067369"/>
                <a:gd name="connsiteX13" fmla="*/ 133350 w 349868"/>
                <a:gd name="connsiteY13" fmla="*/ 263560 h 1067369"/>
                <a:gd name="connsiteX14" fmla="*/ 66675 w 349868"/>
                <a:gd name="connsiteY14" fmla="*/ 155610 h 1067369"/>
                <a:gd name="connsiteX15" fmla="*/ 92075 w 349868"/>
                <a:gd name="connsiteY15" fmla="*/ 181010 h 1067369"/>
                <a:gd name="connsiteX16" fmla="*/ 0 w 349868"/>
                <a:gd name="connsiteY16" fmla="*/ 35 h 10673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49868" h="1067369">
                  <a:moveTo>
                    <a:pt x="0" y="35"/>
                  </a:moveTo>
                  <a:cubicBezTo>
                    <a:pt x="0" y="-2082"/>
                    <a:pt x="65088" y="91581"/>
                    <a:pt x="92075" y="168310"/>
                  </a:cubicBezTo>
                  <a:cubicBezTo>
                    <a:pt x="119062" y="245039"/>
                    <a:pt x="150283" y="418606"/>
                    <a:pt x="161925" y="460410"/>
                  </a:cubicBezTo>
                  <a:cubicBezTo>
                    <a:pt x="173567" y="502214"/>
                    <a:pt x="161396" y="406435"/>
                    <a:pt x="161925" y="419135"/>
                  </a:cubicBezTo>
                  <a:cubicBezTo>
                    <a:pt x="162454" y="431835"/>
                    <a:pt x="148696" y="483164"/>
                    <a:pt x="165100" y="536610"/>
                  </a:cubicBezTo>
                  <a:cubicBezTo>
                    <a:pt x="181504" y="590056"/>
                    <a:pt x="243946" y="709118"/>
                    <a:pt x="260350" y="739810"/>
                  </a:cubicBezTo>
                  <a:cubicBezTo>
                    <a:pt x="276754" y="770502"/>
                    <a:pt x="248708" y="666256"/>
                    <a:pt x="263525" y="720760"/>
                  </a:cubicBezTo>
                  <a:cubicBezTo>
                    <a:pt x="278342" y="775264"/>
                    <a:pt x="342900" y="1053606"/>
                    <a:pt x="349250" y="1066835"/>
                  </a:cubicBezTo>
                  <a:cubicBezTo>
                    <a:pt x="355600" y="1080064"/>
                    <a:pt x="311150" y="843527"/>
                    <a:pt x="301625" y="800135"/>
                  </a:cubicBezTo>
                  <a:cubicBezTo>
                    <a:pt x="292100" y="756743"/>
                    <a:pt x="312208" y="856756"/>
                    <a:pt x="292100" y="806485"/>
                  </a:cubicBezTo>
                  <a:cubicBezTo>
                    <a:pt x="271992" y="756214"/>
                    <a:pt x="196850" y="529202"/>
                    <a:pt x="180975" y="498510"/>
                  </a:cubicBezTo>
                  <a:cubicBezTo>
                    <a:pt x="165100" y="467818"/>
                    <a:pt x="198438" y="620218"/>
                    <a:pt x="196850" y="622335"/>
                  </a:cubicBezTo>
                  <a:cubicBezTo>
                    <a:pt x="195262" y="624452"/>
                    <a:pt x="182033" y="571006"/>
                    <a:pt x="171450" y="511210"/>
                  </a:cubicBezTo>
                  <a:cubicBezTo>
                    <a:pt x="160867" y="451414"/>
                    <a:pt x="150812" y="322827"/>
                    <a:pt x="133350" y="263560"/>
                  </a:cubicBezTo>
                  <a:cubicBezTo>
                    <a:pt x="115888" y="204293"/>
                    <a:pt x="73554" y="169368"/>
                    <a:pt x="66675" y="155610"/>
                  </a:cubicBezTo>
                  <a:cubicBezTo>
                    <a:pt x="59796" y="141852"/>
                    <a:pt x="99483" y="201647"/>
                    <a:pt x="92075" y="181010"/>
                  </a:cubicBezTo>
                  <a:cubicBezTo>
                    <a:pt x="84667" y="160373"/>
                    <a:pt x="0" y="2152"/>
                    <a:pt x="0" y="3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83" name="フリーフォーム 1282">
              <a:extLst>
                <a:ext uri="{FF2B5EF4-FFF2-40B4-BE49-F238E27FC236}">
                  <a16:creationId xmlns:a16="http://schemas.microsoft.com/office/drawing/2014/main" id="{8A6CF0E7-0FD8-B537-AEC7-496FBA2596DA}"/>
                </a:ext>
              </a:extLst>
            </p:cNvPr>
            <p:cNvSpPr/>
            <p:nvPr/>
          </p:nvSpPr>
          <p:spPr>
            <a:xfrm>
              <a:off x="4883476" y="3777463"/>
              <a:ext cx="186632" cy="827697"/>
            </a:xfrm>
            <a:custGeom>
              <a:avLst/>
              <a:gdLst>
                <a:gd name="connsiteX0" fmla="*/ 2849 w 186632"/>
                <a:gd name="connsiteY0" fmla="*/ 7137 h 827697"/>
                <a:gd name="connsiteX1" fmla="*/ 107624 w 186632"/>
                <a:gd name="connsiteY1" fmla="*/ 477037 h 827697"/>
                <a:gd name="connsiteX2" fmla="*/ 104449 w 186632"/>
                <a:gd name="connsiteY2" fmla="*/ 451637 h 827697"/>
                <a:gd name="connsiteX3" fmla="*/ 158424 w 186632"/>
                <a:gd name="connsiteY3" fmla="*/ 721512 h 827697"/>
                <a:gd name="connsiteX4" fmla="*/ 155249 w 186632"/>
                <a:gd name="connsiteY4" fmla="*/ 680237 h 827697"/>
                <a:gd name="connsiteX5" fmla="*/ 183824 w 186632"/>
                <a:gd name="connsiteY5" fmla="*/ 819937 h 827697"/>
                <a:gd name="connsiteX6" fmla="*/ 75874 w 186632"/>
                <a:gd name="connsiteY6" fmla="*/ 407187 h 827697"/>
                <a:gd name="connsiteX7" fmla="*/ 91749 w 186632"/>
                <a:gd name="connsiteY7" fmla="*/ 461162 h 827697"/>
                <a:gd name="connsiteX8" fmla="*/ 21899 w 186632"/>
                <a:gd name="connsiteY8" fmla="*/ 143662 h 827697"/>
                <a:gd name="connsiteX9" fmla="*/ 28249 w 186632"/>
                <a:gd name="connsiteY9" fmla="*/ 188112 h 827697"/>
                <a:gd name="connsiteX10" fmla="*/ 2849 w 186632"/>
                <a:gd name="connsiteY10" fmla="*/ 7137 h 8276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86632" h="827697">
                  <a:moveTo>
                    <a:pt x="2849" y="7137"/>
                  </a:moveTo>
                  <a:cubicBezTo>
                    <a:pt x="16078" y="55291"/>
                    <a:pt x="90691" y="402954"/>
                    <a:pt x="107624" y="477037"/>
                  </a:cubicBezTo>
                  <a:cubicBezTo>
                    <a:pt x="124557" y="551120"/>
                    <a:pt x="95982" y="410891"/>
                    <a:pt x="104449" y="451637"/>
                  </a:cubicBezTo>
                  <a:cubicBezTo>
                    <a:pt x="112916" y="492383"/>
                    <a:pt x="149957" y="683412"/>
                    <a:pt x="158424" y="721512"/>
                  </a:cubicBezTo>
                  <a:cubicBezTo>
                    <a:pt x="166891" y="759612"/>
                    <a:pt x="151016" y="663833"/>
                    <a:pt x="155249" y="680237"/>
                  </a:cubicBezTo>
                  <a:cubicBezTo>
                    <a:pt x="159482" y="696641"/>
                    <a:pt x="197053" y="865445"/>
                    <a:pt x="183824" y="819937"/>
                  </a:cubicBezTo>
                  <a:cubicBezTo>
                    <a:pt x="170595" y="774429"/>
                    <a:pt x="91220" y="466983"/>
                    <a:pt x="75874" y="407187"/>
                  </a:cubicBezTo>
                  <a:cubicBezTo>
                    <a:pt x="60528" y="347391"/>
                    <a:pt x="100745" y="505083"/>
                    <a:pt x="91749" y="461162"/>
                  </a:cubicBezTo>
                  <a:cubicBezTo>
                    <a:pt x="82753" y="417241"/>
                    <a:pt x="32482" y="189170"/>
                    <a:pt x="21899" y="143662"/>
                  </a:cubicBezTo>
                  <a:cubicBezTo>
                    <a:pt x="11316" y="98154"/>
                    <a:pt x="29836" y="206633"/>
                    <a:pt x="28249" y="188112"/>
                  </a:cubicBezTo>
                  <a:cubicBezTo>
                    <a:pt x="26662" y="169591"/>
                    <a:pt x="-10380" y="-41017"/>
                    <a:pt x="2849" y="713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84" name="フリーフォーム 1283">
              <a:extLst>
                <a:ext uri="{FF2B5EF4-FFF2-40B4-BE49-F238E27FC236}">
                  <a16:creationId xmlns:a16="http://schemas.microsoft.com/office/drawing/2014/main" id="{EF319B10-4FD1-6910-DF49-C0C16569A5CA}"/>
                </a:ext>
              </a:extLst>
            </p:cNvPr>
            <p:cNvSpPr/>
            <p:nvPr/>
          </p:nvSpPr>
          <p:spPr>
            <a:xfrm>
              <a:off x="5009516" y="4252313"/>
              <a:ext cx="142733" cy="473088"/>
            </a:xfrm>
            <a:custGeom>
              <a:avLst/>
              <a:gdLst>
                <a:gd name="connsiteX0" fmla="*/ 634 w 142733"/>
                <a:gd name="connsiteY0" fmla="*/ 2187 h 473088"/>
                <a:gd name="connsiteX1" fmla="*/ 133984 w 142733"/>
                <a:gd name="connsiteY1" fmla="*/ 446687 h 473088"/>
                <a:gd name="connsiteX2" fmla="*/ 124459 w 142733"/>
                <a:gd name="connsiteY2" fmla="*/ 395887 h 473088"/>
                <a:gd name="connsiteX3" fmla="*/ 80009 w 142733"/>
                <a:gd name="connsiteY3" fmla="*/ 179987 h 473088"/>
                <a:gd name="connsiteX4" fmla="*/ 83184 w 142733"/>
                <a:gd name="connsiteY4" fmla="*/ 272062 h 473088"/>
                <a:gd name="connsiteX5" fmla="*/ 634 w 142733"/>
                <a:gd name="connsiteY5" fmla="*/ 2187 h 473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2733" h="473088">
                  <a:moveTo>
                    <a:pt x="634" y="2187"/>
                  </a:moveTo>
                  <a:cubicBezTo>
                    <a:pt x="9101" y="31291"/>
                    <a:pt x="113346" y="381070"/>
                    <a:pt x="133984" y="446687"/>
                  </a:cubicBezTo>
                  <a:cubicBezTo>
                    <a:pt x="154622" y="512304"/>
                    <a:pt x="133455" y="440337"/>
                    <a:pt x="124459" y="395887"/>
                  </a:cubicBezTo>
                  <a:cubicBezTo>
                    <a:pt x="115463" y="351437"/>
                    <a:pt x="86888" y="200624"/>
                    <a:pt x="80009" y="179987"/>
                  </a:cubicBezTo>
                  <a:cubicBezTo>
                    <a:pt x="73130" y="159350"/>
                    <a:pt x="95355" y="300637"/>
                    <a:pt x="83184" y="272062"/>
                  </a:cubicBezTo>
                  <a:cubicBezTo>
                    <a:pt x="71013" y="243487"/>
                    <a:pt x="-7833" y="-26917"/>
                    <a:pt x="634" y="218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85" name="フリーフォーム 1284">
              <a:extLst>
                <a:ext uri="{FF2B5EF4-FFF2-40B4-BE49-F238E27FC236}">
                  <a16:creationId xmlns:a16="http://schemas.microsoft.com/office/drawing/2014/main" id="{8812F2E1-0C86-ABB1-57BA-21E0CED31087}"/>
                </a:ext>
              </a:extLst>
            </p:cNvPr>
            <p:cNvSpPr/>
            <p:nvPr/>
          </p:nvSpPr>
          <p:spPr>
            <a:xfrm>
              <a:off x="4831802" y="3769219"/>
              <a:ext cx="157179" cy="463399"/>
            </a:xfrm>
            <a:custGeom>
              <a:avLst/>
              <a:gdLst>
                <a:gd name="connsiteX0" fmla="*/ 548 w 157179"/>
                <a:gd name="connsiteY0" fmla="*/ 5856 h 463399"/>
                <a:gd name="connsiteX1" fmla="*/ 76748 w 157179"/>
                <a:gd name="connsiteY1" fmla="*/ 415431 h 463399"/>
                <a:gd name="connsiteX2" fmla="*/ 67223 w 157179"/>
                <a:gd name="connsiteY2" fmla="*/ 390031 h 463399"/>
                <a:gd name="connsiteX3" fmla="*/ 156123 w 157179"/>
                <a:gd name="connsiteY3" fmla="*/ 463056 h 463399"/>
                <a:gd name="connsiteX4" fmla="*/ 111673 w 157179"/>
                <a:gd name="connsiteY4" fmla="*/ 415431 h 463399"/>
                <a:gd name="connsiteX5" fmla="*/ 44998 w 157179"/>
                <a:gd name="connsiteY5" fmla="*/ 367806 h 463399"/>
                <a:gd name="connsiteX6" fmla="*/ 64048 w 157179"/>
                <a:gd name="connsiteY6" fmla="*/ 390031 h 463399"/>
                <a:gd name="connsiteX7" fmla="*/ 38648 w 157179"/>
                <a:gd name="connsiteY7" fmla="*/ 116981 h 463399"/>
                <a:gd name="connsiteX8" fmla="*/ 41823 w 157179"/>
                <a:gd name="connsiteY8" fmla="*/ 167781 h 463399"/>
                <a:gd name="connsiteX9" fmla="*/ 548 w 157179"/>
                <a:gd name="connsiteY9" fmla="*/ 5856 h 4633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179" h="463399">
                  <a:moveTo>
                    <a:pt x="548" y="5856"/>
                  </a:moveTo>
                  <a:cubicBezTo>
                    <a:pt x="6369" y="47131"/>
                    <a:pt x="65635" y="351402"/>
                    <a:pt x="76748" y="415431"/>
                  </a:cubicBezTo>
                  <a:cubicBezTo>
                    <a:pt x="87861" y="479460"/>
                    <a:pt x="53994" y="382094"/>
                    <a:pt x="67223" y="390031"/>
                  </a:cubicBezTo>
                  <a:cubicBezTo>
                    <a:pt x="80452" y="397968"/>
                    <a:pt x="148715" y="458823"/>
                    <a:pt x="156123" y="463056"/>
                  </a:cubicBezTo>
                  <a:cubicBezTo>
                    <a:pt x="163531" y="467289"/>
                    <a:pt x="130194" y="431306"/>
                    <a:pt x="111673" y="415431"/>
                  </a:cubicBezTo>
                  <a:cubicBezTo>
                    <a:pt x="93152" y="399556"/>
                    <a:pt x="52935" y="372039"/>
                    <a:pt x="44998" y="367806"/>
                  </a:cubicBezTo>
                  <a:cubicBezTo>
                    <a:pt x="37061" y="363573"/>
                    <a:pt x="65106" y="431835"/>
                    <a:pt x="64048" y="390031"/>
                  </a:cubicBezTo>
                  <a:cubicBezTo>
                    <a:pt x="62990" y="348227"/>
                    <a:pt x="42352" y="154023"/>
                    <a:pt x="38648" y="116981"/>
                  </a:cubicBezTo>
                  <a:cubicBezTo>
                    <a:pt x="34944" y="79939"/>
                    <a:pt x="46585" y="181010"/>
                    <a:pt x="41823" y="167781"/>
                  </a:cubicBezTo>
                  <a:cubicBezTo>
                    <a:pt x="37061" y="154552"/>
                    <a:pt x="-5273" y="-35419"/>
                    <a:pt x="548" y="585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86" name="フリーフォーム 1285">
              <a:extLst>
                <a:ext uri="{FF2B5EF4-FFF2-40B4-BE49-F238E27FC236}">
                  <a16:creationId xmlns:a16="http://schemas.microsoft.com/office/drawing/2014/main" id="{96B45E92-CAB4-1B34-FB43-6BC61AF7D4D1}"/>
                </a:ext>
              </a:extLst>
            </p:cNvPr>
            <p:cNvSpPr/>
            <p:nvPr/>
          </p:nvSpPr>
          <p:spPr>
            <a:xfrm>
              <a:off x="4732924" y="4180138"/>
              <a:ext cx="23237" cy="801616"/>
            </a:xfrm>
            <a:custGeom>
              <a:avLst/>
              <a:gdLst>
                <a:gd name="connsiteX0" fmla="*/ 23226 w 23237"/>
                <a:gd name="connsiteY0" fmla="*/ 10862 h 801616"/>
                <a:gd name="connsiteX1" fmla="*/ 1001 w 23237"/>
                <a:gd name="connsiteY1" fmla="*/ 795087 h 801616"/>
                <a:gd name="connsiteX2" fmla="*/ 4176 w 23237"/>
                <a:gd name="connsiteY2" fmla="*/ 366462 h 801616"/>
                <a:gd name="connsiteX3" fmla="*/ 23226 w 23237"/>
                <a:gd name="connsiteY3" fmla="*/ 10862 h 8016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237" h="801616">
                  <a:moveTo>
                    <a:pt x="23226" y="10862"/>
                  </a:moveTo>
                  <a:cubicBezTo>
                    <a:pt x="22697" y="82300"/>
                    <a:pt x="4176" y="735820"/>
                    <a:pt x="1001" y="795087"/>
                  </a:cubicBezTo>
                  <a:cubicBezTo>
                    <a:pt x="-2174" y="854354"/>
                    <a:pt x="3118" y="493991"/>
                    <a:pt x="4176" y="366462"/>
                  </a:cubicBezTo>
                  <a:cubicBezTo>
                    <a:pt x="5234" y="238933"/>
                    <a:pt x="23755" y="-60576"/>
                    <a:pt x="23226" y="10862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87" name="フリーフォーム 1286">
              <a:extLst>
                <a:ext uri="{FF2B5EF4-FFF2-40B4-BE49-F238E27FC236}">
                  <a16:creationId xmlns:a16="http://schemas.microsoft.com/office/drawing/2014/main" id="{94BB8149-B27B-254B-5060-C0A0CDD7D8EF}"/>
                </a:ext>
              </a:extLst>
            </p:cNvPr>
            <p:cNvSpPr/>
            <p:nvPr/>
          </p:nvSpPr>
          <p:spPr>
            <a:xfrm>
              <a:off x="4704619" y="4713453"/>
              <a:ext cx="398064" cy="294402"/>
            </a:xfrm>
            <a:custGeom>
              <a:avLst/>
              <a:gdLst>
                <a:gd name="connsiteX0" fmla="*/ 731 w 398064"/>
                <a:gd name="connsiteY0" fmla="*/ 293522 h 294402"/>
                <a:gd name="connsiteX1" fmla="*/ 235681 w 398064"/>
                <a:gd name="connsiteY1" fmla="*/ 122072 h 294402"/>
                <a:gd name="connsiteX2" fmla="*/ 194406 w 398064"/>
                <a:gd name="connsiteY2" fmla="*/ 195097 h 294402"/>
                <a:gd name="connsiteX3" fmla="*/ 261081 w 398064"/>
                <a:gd name="connsiteY3" fmla="*/ 96672 h 294402"/>
                <a:gd name="connsiteX4" fmla="*/ 397606 w 398064"/>
                <a:gd name="connsiteY4" fmla="*/ 1422 h 294402"/>
                <a:gd name="connsiteX5" fmla="*/ 210281 w 398064"/>
                <a:gd name="connsiteY5" fmla="*/ 172872 h 294402"/>
                <a:gd name="connsiteX6" fmla="*/ 200756 w 398064"/>
                <a:gd name="connsiteY6" fmla="*/ 176047 h 294402"/>
                <a:gd name="connsiteX7" fmla="*/ 162656 w 398064"/>
                <a:gd name="connsiteY7" fmla="*/ 188747 h 294402"/>
                <a:gd name="connsiteX8" fmla="*/ 731 w 398064"/>
                <a:gd name="connsiteY8" fmla="*/ 293522 h 2944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8064" h="294402">
                  <a:moveTo>
                    <a:pt x="731" y="293522"/>
                  </a:moveTo>
                  <a:cubicBezTo>
                    <a:pt x="12902" y="282409"/>
                    <a:pt x="203402" y="138476"/>
                    <a:pt x="235681" y="122072"/>
                  </a:cubicBezTo>
                  <a:cubicBezTo>
                    <a:pt x="267960" y="105668"/>
                    <a:pt x="190173" y="199330"/>
                    <a:pt x="194406" y="195097"/>
                  </a:cubicBezTo>
                  <a:cubicBezTo>
                    <a:pt x="198639" y="190864"/>
                    <a:pt x="227214" y="128951"/>
                    <a:pt x="261081" y="96672"/>
                  </a:cubicBezTo>
                  <a:cubicBezTo>
                    <a:pt x="294948" y="64393"/>
                    <a:pt x="406073" y="-11278"/>
                    <a:pt x="397606" y="1422"/>
                  </a:cubicBezTo>
                  <a:cubicBezTo>
                    <a:pt x="389139" y="14122"/>
                    <a:pt x="243089" y="143768"/>
                    <a:pt x="210281" y="172872"/>
                  </a:cubicBezTo>
                  <a:cubicBezTo>
                    <a:pt x="177473" y="201976"/>
                    <a:pt x="200756" y="176047"/>
                    <a:pt x="200756" y="176047"/>
                  </a:cubicBezTo>
                  <a:cubicBezTo>
                    <a:pt x="192819" y="178693"/>
                    <a:pt x="193347" y="170226"/>
                    <a:pt x="162656" y="188747"/>
                  </a:cubicBezTo>
                  <a:cubicBezTo>
                    <a:pt x="131965" y="207268"/>
                    <a:pt x="-11440" y="304635"/>
                    <a:pt x="731" y="293522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88" name="フリーフォーム 1287">
              <a:extLst>
                <a:ext uri="{FF2B5EF4-FFF2-40B4-BE49-F238E27FC236}">
                  <a16:creationId xmlns:a16="http://schemas.microsoft.com/office/drawing/2014/main" id="{7DB668DE-E7A4-910D-6863-79BF69517867}"/>
                </a:ext>
              </a:extLst>
            </p:cNvPr>
            <p:cNvSpPr/>
            <p:nvPr/>
          </p:nvSpPr>
          <p:spPr>
            <a:xfrm>
              <a:off x="4761770" y="4650889"/>
              <a:ext cx="339679" cy="255371"/>
            </a:xfrm>
            <a:custGeom>
              <a:avLst/>
              <a:gdLst>
                <a:gd name="connsiteX0" fmla="*/ 730 w 339679"/>
                <a:gd name="connsiteY0" fmla="*/ 254486 h 255371"/>
                <a:gd name="connsiteX1" fmla="*/ 327755 w 339679"/>
                <a:gd name="connsiteY1" fmla="*/ 6836 h 255371"/>
                <a:gd name="connsiteX2" fmla="*/ 242030 w 339679"/>
                <a:gd name="connsiteY2" fmla="*/ 86211 h 255371"/>
                <a:gd name="connsiteX3" fmla="*/ 730 w 339679"/>
                <a:gd name="connsiteY3" fmla="*/ 254486 h 255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9679" h="255371">
                  <a:moveTo>
                    <a:pt x="730" y="254486"/>
                  </a:moveTo>
                  <a:cubicBezTo>
                    <a:pt x="15018" y="241257"/>
                    <a:pt x="287538" y="34882"/>
                    <a:pt x="327755" y="6836"/>
                  </a:cubicBezTo>
                  <a:cubicBezTo>
                    <a:pt x="367972" y="-21210"/>
                    <a:pt x="298122" y="43349"/>
                    <a:pt x="242030" y="86211"/>
                  </a:cubicBezTo>
                  <a:cubicBezTo>
                    <a:pt x="185938" y="129073"/>
                    <a:pt x="-13558" y="267715"/>
                    <a:pt x="730" y="25448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89" name="フリーフォーム 1288">
              <a:extLst>
                <a:ext uri="{FF2B5EF4-FFF2-40B4-BE49-F238E27FC236}">
                  <a16:creationId xmlns:a16="http://schemas.microsoft.com/office/drawing/2014/main" id="{41A811BB-ACF4-4E90-8364-83DF512AB173}"/>
                </a:ext>
              </a:extLst>
            </p:cNvPr>
            <p:cNvSpPr/>
            <p:nvPr/>
          </p:nvSpPr>
          <p:spPr>
            <a:xfrm>
              <a:off x="4876191" y="4637412"/>
              <a:ext cx="201721" cy="136252"/>
            </a:xfrm>
            <a:custGeom>
              <a:avLst/>
              <a:gdLst>
                <a:gd name="connsiteX0" fmla="*/ 200634 w 201721"/>
                <a:gd name="connsiteY0" fmla="*/ 1263 h 136252"/>
                <a:gd name="connsiteX1" fmla="*/ 3784 w 201721"/>
                <a:gd name="connsiteY1" fmla="*/ 134613 h 136252"/>
                <a:gd name="connsiteX2" fmla="*/ 79984 w 201721"/>
                <a:gd name="connsiteY2" fmla="*/ 71113 h 136252"/>
                <a:gd name="connsiteX3" fmla="*/ 200634 w 201721"/>
                <a:gd name="connsiteY3" fmla="*/ 1263 h 1362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1721" h="136252">
                  <a:moveTo>
                    <a:pt x="200634" y="1263"/>
                  </a:moveTo>
                  <a:cubicBezTo>
                    <a:pt x="187934" y="11846"/>
                    <a:pt x="23892" y="122971"/>
                    <a:pt x="3784" y="134613"/>
                  </a:cubicBezTo>
                  <a:cubicBezTo>
                    <a:pt x="-16324" y="146255"/>
                    <a:pt x="48763" y="92809"/>
                    <a:pt x="79984" y="71113"/>
                  </a:cubicBezTo>
                  <a:cubicBezTo>
                    <a:pt x="111205" y="49417"/>
                    <a:pt x="213334" y="-9320"/>
                    <a:pt x="200634" y="1263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90" name="フリーフォーム 1289">
              <a:extLst>
                <a:ext uri="{FF2B5EF4-FFF2-40B4-BE49-F238E27FC236}">
                  <a16:creationId xmlns:a16="http://schemas.microsoft.com/office/drawing/2014/main" id="{A18DEAB1-6837-7AB7-22B3-9878CAEC337E}"/>
                </a:ext>
              </a:extLst>
            </p:cNvPr>
            <p:cNvSpPr/>
            <p:nvPr/>
          </p:nvSpPr>
          <p:spPr>
            <a:xfrm>
              <a:off x="5114910" y="4670423"/>
              <a:ext cx="225510" cy="155584"/>
            </a:xfrm>
            <a:custGeom>
              <a:avLst/>
              <a:gdLst>
                <a:gd name="connsiteX0" fmla="*/ 15 w 225510"/>
                <a:gd name="connsiteY0" fmla="*/ 2 h 155584"/>
                <a:gd name="connsiteX1" fmla="*/ 158765 w 225510"/>
                <a:gd name="connsiteY1" fmla="*/ 101602 h 155584"/>
                <a:gd name="connsiteX2" fmla="*/ 225440 w 225510"/>
                <a:gd name="connsiteY2" fmla="*/ 155577 h 155584"/>
                <a:gd name="connsiteX3" fmla="*/ 168290 w 225510"/>
                <a:gd name="connsiteY3" fmla="*/ 98427 h 155584"/>
                <a:gd name="connsiteX4" fmla="*/ 15 w 225510"/>
                <a:gd name="connsiteY4" fmla="*/ 2 h 155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5510" h="155584">
                  <a:moveTo>
                    <a:pt x="15" y="2"/>
                  </a:moveTo>
                  <a:cubicBezTo>
                    <a:pt x="-1572" y="531"/>
                    <a:pt x="121194" y="75673"/>
                    <a:pt x="158765" y="101602"/>
                  </a:cubicBezTo>
                  <a:cubicBezTo>
                    <a:pt x="196336" y="127531"/>
                    <a:pt x="223853" y="156106"/>
                    <a:pt x="225440" y="155577"/>
                  </a:cubicBezTo>
                  <a:cubicBezTo>
                    <a:pt x="227027" y="155048"/>
                    <a:pt x="201627" y="124356"/>
                    <a:pt x="168290" y="98427"/>
                  </a:cubicBezTo>
                  <a:cubicBezTo>
                    <a:pt x="134953" y="72498"/>
                    <a:pt x="1602" y="-527"/>
                    <a:pt x="15" y="2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91" name="フリーフォーム 1290">
              <a:extLst>
                <a:ext uri="{FF2B5EF4-FFF2-40B4-BE49-F238E27FC236}">
                  <a16:creationId xmlns:a16="http://schemas.microsoft.com/office/drawing/2014/main" id="{DA8285E9-F0F0-DAAD-762B-E16759AEE89D}"/>
                </a:ext>
              </a:extLst>
            </p:cNvPr>
            <p:cNvSpPr/>
            <p:nvPr/>
          </p:nvSpPr>
          <p:spPr>
            <a:xfrm>
              <a:off x="5095624" y="4669852"/>
              <a:ext cx="649426" cy="596675"/>
            </a:xfrm>
            <a:custGeom>
              <a:avLst/>
              <a:gdLst>
                <a:gd name="connsiteX0" fmla="*/ 251 w 649426"/>
                <a:gd name="connsiteY0" fmla="*/ 573 h 596675"/>
                <a:gd name="connsiteX1" fmla="*/ 219326 w 649426"/>
                <a:gd name="connsiteY1" fmla="*/ 172023 h 596675"/>
                <a:gd name="connsiteX2" fmla="*/ 232026 w 649426"/>
                <a:gd name="connsiteY2" fmla="*/ 152973 h 596675"/>
                <a:gd name="connsiteX3" fmla="*/ 352676 w 649426"/>
                <a:gd name="connsiteY3" fmla="*/ 225998 h 596675"/>
                <a:gd name="connsiteX4" fmla="*/ 435226 w 649426"/>
                <a:gd name="connsiteY4" fmla="*/ 349823 h 596675"/>
                <a:gd name="connsiteX5" fmla="*/ 435226 w 649426"/>
                <a:gd name="connsiteY5" fmla="*/ 324423 h 596675"/>
                <a:gd name="connsiteX6" fmla="*/ 495551 w 649426"/>
                <a:gd name="connsiteY6" fmla="*/ 432373 h 596675"/>
                <a:gd name="connsiteX7" fmla="*/ 501901 w 649426"/>
                <a:gd name="connsiteY7" fmla="*/ 406973 h 596675"/>
                <a:gd name="connsiteX8" fmla="*/ 568576 w 649426"/>
                <a:gd name="connsiteY8" fmla="*/ 508573 h 596675"/>
                <a:gd name="connsiteX9" fmla="*/ 565401 w 649426"/>
                <a:gd name="connsiteY9" fmla="*/ 467298 h 596675"/>
                <a:gd name="connsiteX10" fmla="*/ 647951 w 649426"/>
                <a:gd name="connsiteY10" fmla="*/ 594298 h 596675"/>
                <a:gd name="connsiteX11" fmla="*/ 609851 w 649426"/>
                <a:gd name="connsiteY11" fmla="*/ 543498 h 596675"/>
                <a:gd name="connsiteX12" fmla="*/ 505076 w 649426"/>
                <a:gd name="connsiteY12" fmla="*/ 460948 h 596675"/>
                <a:gd name="connsiteX13" fmla="*/ 527301 w 649426"/>
                <a:gd name="connsiteY13" fmla="*/ 467298 h 596675"/>
                <a:gd name="connsiteX14" fmla="*/ 406651 w 649426"/>
                <a:gd name="connsiteY14" fmla="*/ 264098 h 596675"/>
                <a:gd name="connsiteX15" fmla="*/ 197101 w 649426"/>
                <a:gd name="connsiteY15" fmla="*/ 127573 h 596675"/>
                <a:gd name="connsiteX16" fmla="*/ 247901 w 649426"/>
                <a:gd name="connsiteY16" fmla="*/ 184723 h 596675"/>
                <a:gd name="connsiteX17" fmla="*/ 178051 w 649426"/>
                <a:gd name="connsiteY17" fmla="*/ 118048 h 596675"/>
                <a:gd name="connsiteX18" fmla="*/ 251 w 649426"/>
                <a:gd name="connsiteY18" fmla="*/ 573 h 59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649426" h="596675">
                  <a:moveTo>
                    <a:pt x="251" y="573"/>
                  </a:moveTo>
                  <a:cubicBezTo>
                    <a:pt x="7130" y="9569"/>
                    <a:pt x="180697" y="146623"/>
                    <a:pt x="219326" y="172023"/>
                  </a:cubicBezTo>
                  <a:cubicBezTo>
                    <a:pt x="257955" y="197423"/>
                    <a:pt x="209801" y="143977"/>
                    <a:pt x="232026" y="152973"/>
                  </a:cubicBezTo>
                  <a:cubicBezTo>
                    <a:pt x="254251" y="161969"/>
                    <a:pt x="318809" y="193190"/>
                    <a:pt x="352676" y="225998"/>
                  </a:cubicBezTo>
                  <a:cubicBezTo>
                    <a:pt x="386543" y="258806"/>
                    <a:pt x="421468" y="333419"/>
                    <a:pt x="435226" y="349823"/>
                  </a:cubicBezTo>
                  <a:cubicBezTo>
                    <a:pt x="448984" y="366227"/>
                    <a:pt x="425172" y="310665"/>
                    <a:pt x="435226" y="324423"/>
                  </a:cubicBezTo>
                  <a:cubicBezTo>
                    <a:pt x="445280" y="338181"/>
                    <a:pt x="484438" y="418615"/>
                    <a:pt x="495551" y="432373"/>
                  </a:cubicBezTo>
                  <a:cubicBezTo>
                    <a:pt x="506664" y="446131"/>
                    <a:pt x="489730" y="394273"/>
                    <a:pt x="501901" y="406973"/>
                  </a:cubicBezTo>
                  <a:cubicBezTo>
                    <a:pt x="514072" y="419673"/>
                    <a:pt x="557993" y="498519"/>
                    <a:pt x="568576" y="508573"/>
                  </a:cubicBezTo>
                  <a:cubicBezTo>
                    <a:pt x="579159" y="518627"/>
                    <a:pt x="552172" y="453011"/>
                    <a:pt x="565401" y="467298"/>
                  </a:cubicBezTo>
                  <a:cubicBezTo>
                    <a:pt x="578630" y="481586"/>
                    <a:pt x="640543" y="581598"/>
                    <a:pt x="647951" y="594298"/>
                  </a:cubicBezTo>
                  <a:cubicBezTo>
                    <a:pt x="655359" y="606998"/>
                    <a:pt x="633663" y="565723"/>
                    <a:pt x="609851" y="543498"/>
                  </a:cubicBezTo>
                  <a:cubicBezTo>
                    <a:pt x="586039" y="521273"/>
                    <a:pt x="518834" y="473648"/>
                    <a:pt x="505076" y="460948"/>
                  </a:cubicBezTo>
                  <a:cubicBezTo>
                    <a:pt x="491318" y="448248"/>
                    <a:pt x="543705" y="500106"/>
                    <a:pt x="527301" y="467298"/>
                  </a:cubicBezTo>
                  <a:cubicBezTo>
                    <a:pt x="510897" y="434490"/>
                    <a:pt x="461684" y="320719"/>
                    <a:pt x="406651" y="264098"/>
                  </a:cubicBezTo>
                  <a:cubicBezTo>
                    <a:pt x="351618" y="207477"/>
                    <a:pt x="223559" y="140802"/>
                    <a:pt x="197101" y="127573"/>
                  </a:cubicBezTo>
                  <a:cubicBezTo>
                    <a:pt x="170643" y="114344"/>
                    <a:pt x="251076" y="186310"/>
                    <a:pt x="247901" y="184723"/>
                  </a:cubicBezTo>
                  <a:cubicBezTo>
                    <a:pt x="244726" y="183136"/>
                    <a:pt x="226734" y="145036"/>
                    <a:pt x="178051" y="118048"/>
                  </a:cubicBezTo>
                  <a:cubicBezTo>
                    <a:pt x="129368" y="91061"/>
                    <a:pt x="-6628" y="-8423"/>
                    <a:pt x="251" y="573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92" name="フリーフォーム 1291">
              <a:extLst>
                <a:ext uri="{FF2B5EF4-FFF2-40B4-BE49-F238E27FC236}">
                  <a16:creationId xmlns:a16="http://schemas.microsoft.com/office/drawing/2014/main" id="{777DDE34-2D18-8309-2019-FA267EE583EC}"/>
                </a:ext>
              </a:extLst>
            </p:cNvPr>
            <p:cNvSpPr/>
            <p:nvPr/>
          </p:nvSpPr>
          <p:spPr>
            <a:xfrm>
              <a:off x="5060683" y="4664024"/>
              <a:ext cx="566912" cy="504255"/>
            </a:xfrm>
            <a:custGeom>
              <a:avLst/>
              <a:gdLst>
                <a:gd name="connsiteX0" fmla="*/ 267 w 566912"/>
                <a:gd name="connsiteY0" fmla="*/ 51 h 504255"/>
                <a:gd name="connsiteX1" fmla="*/ 203467 w 566912"/>
                <a:gd name="connsiteY1" fmla="*/ 181026 h 504255"/>
                <a:gd name="connsiteX2" fmla="*/ 374917 w 566912"/>
                <a:gd name="connsiteY2" fmla="*/ 244526 h 504255"/>
                <a:gd name="connsiteX3" fmla="*/ 365392 w 566912"/>
                <a:gd name="connsiteY3" fmla="*/ 238176 h 504255"/>
                <a:gd name="connsiteX4" fmla="*/ 473342 w 566912"/>
                <a:gd name="connsiteY4" fmla="*/ 431851 h 504255"/>
                <a:gd name="connsiteX5" fmla="*/ 454292 w 566912"/>
                <a:gd name="connsiteY5" fmla="*/ 381051 h 504255"/>
                <a:gd name="connsiteX6" fmla="*/ 565417 w 566912"/>
                <a:gd name="connsiteY6" fmla="*/ 501701 h 504255"/>
                <a:gd name="connsiteX7" fmla="*/ 511442 w 566912"/>
                <a:gd name="connsiteY7" fmla="*/ 447726 h 504255"/>
                <a:gd name="connsiteX8" fmla="*/ 413017 w 566912"/>
                <a:gd name="connsiteY8" fmla="*/ 269926 h 504255"/>
                <a:gd name="connsiteX9" fmla="*/ 447942 w 566912"/>
                <a:gd name="connsiteY9" fmla="*/ 374701 h 504255"/>
                <a:gd name="connsiteX10" fmla="*/ 320942 w 566912"/>
                <a:gd name="connsiteY10" fmla="*/ 203251 h 504255"/>
                <a:gd name="connsiteX11" fmla="*/ 212992 w 566912"/>
                <a:gd name="connsiteY11" fmla="*/ 161976 h 504255"/>
                <a:gd name="connsiteX12" fmla="*/ 247917 w 566912"/>
                <a:gd name="connsiteY12" fmla="*/ 200076 h 504255"/>
                <a:gd name="connsiteX13" fmla="*/ 267 w 566912"/>
                <a:gd name="connsiteY13" fmla="*/ 51 h 5042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66912" h="504255">
                  <a:moveTo>
                    <a:pt x="267" y="51"/>
                  </a:moveTo>
                  <a:cubicBezTo>
                    <a:pt x="-7141" y="-3124"/>
                    <a:pt x="141025" y="140280"/>
                    <a:pt x="203467" y="181026"/>
                  </a:cubicBezTo>
                  <a:cubicBezTo>
                    <a:pt x="265909" y="221772"/>
                    <a:pt x="347930" y="235001"/>
                    <a:pt x="374917" y="244526"/>
                  </a:cubicBezTo>
                  <a:cubicBezTo>
                    <a:pt x="401904" y="254051"/>
                    <a:pt x="348988" y="206955"/>
                    <a:pt x="365392" y="238176"/>
                  </a:cubicBezTo>
                  <a:cubicBezTo>
                    <a:pt x="381796" y="269397"/>
                    <a:pt x="458525" y="408039"/>
                    <a:pt x="473342" y="431851"/>
                  </a:cubicBezTo>
                  <a:cubicBezTo>
                    <a:pt x="488159" y="455663"/>
                    <a:pt x="438946" y="369409"/>
                    <a:pt x="454292" y="381051"/>
                  </a:cubicBezTo>
                  <a:cubicBezTo>
                    <a:pt x="469638" y="392693"/>
                    <a:pt x="555892" y="490589"/>
                    <a:pt x="565417" y="501701"/>
                  </a:cubicBezTo>
                  <a:cubicBezTo>
                    <a:pt x="574942" y="512814"/>
                    <a:pt x="536842" y="486355"/>
                    <a:pt x="511442" y="447726"/>
                  </a:cubicBezTo>
                  <a:cubicBezTo>
                    <a:pt x="486042" y="409097"/>
                    <a:pt x="423600" y="282097"/>
                    <a:pt x="413017" y="269926"/>
                  </a:cubicBezTo>
                  <a:cubicBezTo>
                    <a:pt x="402434" y="257755"/>
                    <a:pt x="463288" y="385813"/>
                    <a:pt x="447942" y="374701"/>
                  </a:cubicBezTo>
                  <a:cubicBezTo>
                    <a:pt x="432596" y="363589"/>
                    <a:pt x="360100" y="238705"/>
                    <a:pt x="320942" y="203251"/>
                  </a:cubicBezTo>
                  <a:cubicBezTo>
                    <a:pt x="281784" y="167797"/>
                    <a:pt x="225163" y="162505"/>
                    <a:pt x="212992" y="161976"/>
                  </a:cubicBezTo>
                  <a:cubicBezTo>
                    <a:pt x="200821" y="161447"/>
                    <a:pt x="281254" y="225476"/>
                    <a:pt x="247917" y="200076"/>
                  </a:cubicBezTo>
                  <a:cubicBezTo>
                    <a:pt x="214580" y="174676"/>
                    <a:pt x="7675" y="3226"/>
                    <a:pt x="267" y="51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93" name="フリーフォーム 1292">
              <a:extLst>
                <a:ext uri="{FF2B5EF4-FFF2-40B4-BE49-F238E27FC236}">
                  <a16:creationId xmlns:a16="http://schemas.microsoft.com/office/drawing/2014/main" id="{8144F368-DB7D-E8FD-22C1-00C4BD30F08F}"/>
                </a:ext>
              </a:extLst>
            </p:cNvPr>
            <p:cNvSpPr/>
            <p:nvPr/>
          </p:nvSpPr>
          <p:spPr>
            <a:xfrm>
              <a:off x="5754933" y="4162284"/>
              <a:ext cx="87259" cy="316838"/>
            </a:xfrm>
            <a:custGeom>
              <a:avLst/>
              <a:gdLst>
                <a:gd name="connsiteX0" fmla="*/ 7692 w 87259"/>
                <a:gd name="connsiteY0" fmla="*/ 141 h 316838"/>
                <a:gd name="connsiteX1" fmla="*/ 20392 w 87259"/>
                <a:gd name="connsiteY1" fmla="*/ 139841 h 316838"/>
                <a:gd name="connsiteX2" fmla="*/ 4517 w 87259"/>
                <a:gd name="connsiteY2" fmla="*/ 311291 h 316838"/>
                <a:gd name="connsiteX3" fmla="*/ 7692 w 87259"/>
                <a:gd name="connsiteY3" fmla="*/ 260491 h 316838"/>
                <a:gd name="connsiteX4" fmla="*/ 87067 w 87259"/>
                <a:gd name="connsiteY4" fmla="*/ 117616 h 316838"/>
                <a:gd name="connsiteX5" fmla="*/ 29917 w 87259"/>
                <a:gd name="connsiteY5" fmla="*/ 196991 h 316838"/>
                <a:gd name="connsiteX6" fmla="*/ 26742 w 87259"/>
                <a:gd name="connsiteY6" fmla="*/ 165241 h 316838"/>
                <a:gd name="connsiteX7" fmla="*/ 7692 w 87259"/>
                <a:gd name="connsiteY7" fmla="*/ 141 h 316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7259" h="316838">
                  <a:moveTo>
                    <a:pt x="7692" y="141"/>
                  </a:moveTo>
                  <a:cubicBezTo>
                    <a:pt x="6634" y="-4092"/>
                    <a:pt x="20921" y="87983"/>
                    <a:pt x="20392" y="139841"/>
                  </a:cubicBezTo>
                  <a:cubicBezTo>
                    <a:pt x="19863" y="191699"/>
                    <a:pt x="6634" y="291183"/>
                    <a:pt x="4517" y="311291"/>
                  </a:cubicBezTo>
                  <a:cubicBezTo>
                    <a:pt x="2400" y="331399"/>
                    <a:pt x="-6066" y="292770"/>
                    <a:pt x="7692" y="260491"/>
                  </a:cubicBezTo>
                  <a:cubicBezTo>
                    <a:pt x="21450" y="228212"/>
                    <a:pt x="83363" y="128199"/>
                    <a:pt x="87067" y="117616"/>
                  </a:cubicBezTo>
                  <a:cubicBezTo>
                    <a:pt x="90771" y="107033"/>
                    <a:pt x="39971" y="189054"/>
                    <a:pt x="29917" y="196991"/>
                  </a:cubicBezTo>
                  <a:cubicBezTo>
                    <a:pt x="19863" y="204928"/>
                    <a:pt x="28859" y="199108"/>
                    <a:pt x="26742" y="165241"/>
                  </a:cubicBezTo>
                  <a:cubicBezTo>
                    <a:pt x="24625" y="131374"/>
                    <a:pt x="8750" y="4374"/>
                    <a:pt x="7692" y="141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94" name="フリーフォーム 1293">
              <a:extLst>
                <a:ext uri="{FF2B5EF4-FFF2-40B4-BE49-F238E27FC236}">
                  <a16:creationId xmlns:a16="http://schemas.microsoft.com/office/drawing/2014/main" id="{C13FF6DA-5F59-7AA3-BF43-A0E0FC31DCE7}"/>
                </a:ext>
              </a:extLst>
            </p:cNvPr>
            <p:cNvSpPr/>
            <p:nvPr/>
          </p:nvSpPr>
          <p:spPr>
            <a:xfrm>
              <a:off x="5282435" y="4174779"/>
              <a:ext cx="486375" cy="76596"/>
            </a:xfrm>
            <a:custGeom>
              <a:avLst/>
              <a:gdLst>
                <a:gd name="connsiteX0" fmla="*/ 137290 w 486375"/>
                <a:gd name="connsiteY0" fmla="*/ 32096 h 76596"/>
                <a:gd name="connsiteX1" fmla="*/ 477015 w 486375"/>
                <a:gd name="connsiteY1" fmla="*/ 346 h 76596"/>
                <a:gd name="connsiteX2" fmla="*/ 388115 w 486375"/>
                <a:gd name="connsiteY2" fmla="*/ 16221 h 76596"/>
                <a:gd name="connsiteX3" fmla="*/ 356365 w 486375"/>
                <a:gd name="connsiteY3" fmla="*/ 32096 h 76596"/>
                <a:gd name="connsiteX4" fmla="*/ 407165 w 486375"/>
                <a:gd name="connsiteY4" fmla="*/ 76546 h 76596"/>
                <a:gd name="connsiteX5" fmla="*/ 346840 w 486375"/>
                <a:gd name="connsiteY5" fmla="*/ 22571 h 76596"/>
                <a:gd name="connsiteX6" fmla="*/ 296040 w 486375"/>
                <a:gd name="connsiteY6" fmla="*/ 16221 h 76596"/>
                <a:gd name="connsiteX7" fmla="*/ 362715 w 486375"/>
                <a:gd name="connsiteY7" fmla="*/ 22571 h 76596"/>
                <a:gd name="connsiteX8" fmla="*/ 765 w 486375"/>
                <a:gd name="connsiteY8" fmla="*/ 60671 h 76596"/>
                <a:gd name="connsiteX9" fmla="*/ 264290 w 486375"/>
                <a:gd name="connsiteY9" fmla="*/ 35271 h 76596"/>
                <a:gd name="connsiteX10" fmla="*/ 137290 w 486375"/>
                <a:gd name="connsiteY10" fmla="*/ 32096 h 76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6375" h="76596">
                  <a:moveTo>
                    <a:pt x="137290" y="32096"/>
                  </a:moveTo>
                  <a:cubicBezTo>
                    <a:pt x="172744" y="26275"/>
                    <a:pt x="435211" y="2992"/>
                    <a:pt x="477015" y="346"/>
                  </a:cubicBezTo>
                  <a:cubicBezTo>
                    <a:pt x="518819" y="-2300"/>
                    <a:pt x="408223" y="10929"/>
                    <a:pt x="388115" y="16221"/>
                  </a:cubicBezTo>
                  <a:cubicBezTo>
                    <a:pt x="368007" y="21513"/>
                    <a:pt x="353190" y="22042"/>
                    <a:pt x="356365" y="32096"/>
                  </a:cubicBezTo>
                  <a:cubicBezTo>
                    <a:pt x="359540" y="42150"/>
                    <a:pt x="408752" y="78133"/>
                    <a:pt x="407165" y="76546"/>
                  </a:cubicBezTo>
                  <a:cubicBezTo>
                    <a:pt x="405578" y="74959"/>
                    <a:pt x="365361" y="32625"/>
                    <a:pt x="346840" y="22571"/>
                  </a:cubicBezTo>
                  <a:cubicBezTo>
                    <a:pt x="328319" y="12517"/>
                    <a:pt x="293394" y="16221"/>
                    <a:pt x="296040" y="16221"/>
                  </a:cubicBezTo>
                  <a:cubicBezTo>
                    <a:pt x="298686" y="16221"/>
                    <a:pt x="411927" y="15163"/>
                    <a:pt x="362715" y="22571"/>
                  </a:cubicBezTo>
                  <a:cubicBezTo>
                    <a:pt x="313503" y="29979"/>
                    <a:pt x="17169" y="58554"/>
                    <a:pt x="765" y="60671"/>
                  </a:cubicBezTo>
                  <a:cubicBezTo>
                    <a:pt x="-15639" y="62788"/>
                    <a:pt x="236773" y="38975"/>
                    <a:pt x="264290" y="35271"/>
                  </a:cubicBezTo>
                  <a:cubicBezTo>
                    <a:pt x="291807" y="31567"/>
                    <a:pt x="101836" y="37917"/>
                    <a:pt x="137290" y="3209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95" name="フリーフォーム 1294">
              <a:extLst>
                <a:ext uri="{FF2B5EF4-FFF2-40B4-BE49-F238E27FC236}">
                  <a16:creationId xmlns:a16="http://schemas.microsoft.com/office/drawing/2014/main" id="{2650DABB-3CBA-8BF1-C241-96091719463E}"/>
                </a:ext>
              </a:extLst>
            </p:cNvPr>
            <p:cNvSpPr/>
            <p:nvPr/>
          </p:nvSpPr>
          <p:spPr>
            <a:xfrm>
              <a:off x="5368599" y="4187712"/>
              <a:ext cx="13129" cy="162862"/>
            </a:xfrm>
            <a:custGeom>
              <a:avLst/>
              <a:gdLst>
                <a:gd name="connsiteX0" fmla="*/ 13026 w 13129"/>
                <a:gd name="connsiteY0" fmla="*/ 113 h 162862"/>
                <a:gd name="connsiteX1" fmla="*/ 6676 w 13129"/>
                <a:gd name="connsiteY1" fmla="*/ 130288 h 162862"/>
                <a:gd name="connsiteX2" fmla="*/ 13026 w 13129"/>
                <a:gd name="connsiteY2" fmla="*/ 162038 h 162862"/>
                <a:gd name="connsiteX3" fmla="*/ 326 w 13129"/>
                <a:gd name="connsiteY3" fmla="*/ 108063 h 162862"/>
                <a:gd name="connsiteX4" fmla="*/ 13026 w 13129"/>
                <a:gd name="connsiteY4" fmla="*/ 113 h 162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129" h="162862">
                  <a:moveTo>
                    <a:pt x="13026" y="113"/>
                  </a:moveTo>
                  <a:cubicBezTo>
                    <a:pt x="14084" y="3817"/>
                    <a:pt x="6676" y="103301"/>
                    <a:pt x="6676" y="130288"/>
                  </a:cubicBezTo>
                  <a:cubicBezTo>
                    <a:pt x="6676" y="157275"/>
                    <a:pt x="14084" y="165742"/>
                    <a:pt x="13026" y="162038"/>
                  </a:cubicBezTo>
                  <a:cubicBezTo>
                    <a:pt x="11968" y="158334"/>
                    <a:pt x="2972" y="131875"/>
                    <a:pt x="326" y="108063"/>
                  </a:cubicBezTo>
                  <a:cubicBezTo>
                    <a:pt x="-2320" y="84251"/>
                    <a:pt x="11968" y="-3591"/>
                    <a:pt x="13026" y="113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96" name="フリーフォーム 1295">
              <a:extLst>
                <a:ext uri="{FF2B5EF4-FFF2-40B4-BE49-F238E27FC236}">
                  <a16:creationId xmlns:a16="http://schemas.microsoft.com/office/drawing/2014/main" id="{04037145-DE40-4F94-A599-A497B65840E3}"/>
                </a:ext>
              </a:extLst>
            </p:cNvPr>
            <p:cNvSpPr/>
            <p:nvPr/>
          </p:nvSpPr>
          <p:spPr>
            <a:xfrm>
              <a:off x="5593311" y="4439585"/>
              <a:ext cx="45697" cy="434773"/>
            </a:xfrm>
            <a:custGeom>
              <a:avLst/>
              <a:gdLst>
                <a:gd name="connsiteX0" fmla="*/ 45489 w 45697"/>
                <a:gd name="connsiteY0" fmla="*/ 5415 h 434773"/>
                <a:gd name="connsiteX1" fmla="*/ 1039 w 45697"/>
                <a:gd name="connsiteY1" fmla="*/ 430865 h 434773"/>
                <a:gd name="connsiteX2" fmla="*/ 16914 w 45697"/>
                <a:gd name="connsiteY2" fmla="*/ 205440 h 434773"/>
                <a:gd name="connsiteX3" fmla="*/ 45489 w 45697"/>
                <a:gd name="connsiteY3" fmla="*/ 5415 h 4347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5697" h="434773">
                  <a:moveTo>
                    <a:pt x="45489" y="5415"/>
                  </a:moveTo>
                  <a:cubicBezTo>
                    <a:pt x="42843" y="42986"/>
                    <a:pt x="5801" y="397528"/>
                    <a:pt x="1039" y="430865"/>
                  </a:cubicBezTo>
                  <a:cubicBezTo>
                    <a:pt x="-3723" y="464202"/>
                    <a:pt x="8977" y="275290"/>
                    <a:pt x="16914" y="205440"/>
                  </a:cubicBezTo>
                  <a:cubicBezTo>
                    <a:pt x="24851" y="135590"/>
                    <a:pt x="48135" y="-32156"/>
                    <a:pt x="45489" y="541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97" name="フリーフォーム 1296">
              <a:extLst>
                <a:ext uri="{FF2B5EF4-FFF2-40B4-BE49-F238E27FC236}">
                  <a16:creationId xmlns:a16="http://schemas.microsoft.com/office/drawing/2014/main" id="{470A683A-FBE5-B902-8BAF-993F99FD8C4F}"/>
                </a:ext>
              </a:extLst>
            </p:cNvPr>
            <p:cNvSpPr/>
            <p:nvPr/>
          </p:nvSpPr>
          <p:spPr>
            <a:xfrm>
              <a:off x="5135214" y="2790636"/>
              <a:ext cx="75103" cy="122354"/>
            </a:xfrm>
            <a:custGeom>
              <a:avLst/>
              <a:gdLst>
                <a:gd name="connsiteX0" fmla="*/ 74961 w 75103"/>
                <a:gd name="connsiteY0" fmla="*/ 189 h 122354"/>
                <a:gd name="connsiteX1" fmla="*/ 20986 w 75103"/>
                <a:gd name="connsiteY1" fmla="*/ 92264 h 122354"/>
                <a:gd name="connsiteX2" fmla="*/ 36861 w 75103"/>
                <a:gd name="connsiteY2" fmla="*/ 63689 h 122354"/>
                <a:gd name="connsiteX3" fmla="*/ 20986 w 75103"/>
                <a:gd name="connsiteY3" fmla="*/ 82739 h 122354"/>
                <a:gd name="connsiteX4" fmla="*/ 1936 w 75103"/>
                <a:gd name="connsiteY4" fmla="*/ 120839 h 122354"/>
                <a:gd name="connsiteX5" fmla="*/ 74961 w 75103"/>
                <a:gd name="connsiteY5" fmla="*/ 189 h 122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5103" h="122354">
                  <a:moveTo>
                    <a:pt x="74961" y="189"/>
                  </a:moveTo>
                  <a:cubicBezTo>
                    <a:pt x="78136" y="-4573"/>
                    <a:pt x="27336" y="81681"/>
                    <a:pt x="20986" y="92264"/>
                  </a:cubicBezTo>
                  <a:cubicBezTo>
                    <a:pt x="14636" y="102847"/>
                    <a:pt x="36861" y="65276"/>
                    <a:pt x="36861" y="63689"/>
                  </a:cubicBezTo>
                  <a:cubicBezTo>
                    <a:pt x="36861" y="62102"/>
                    <a:pt x="26807" y="73214"/>
                    <a:pt x="20986" y="82739"/>
                  </a:cubicBezTo>
                  <a:cubicBezTo>
                    <a:pt x="15165" y="92264"/>
                    <a:pt x="-6531" y="130364"/>
                    <a:pt x="1936" y="120839"/>
                  </a:cubicBezTo>
                  <a:cubicBezTo>
                    <a:pt x="10403" y="111314"/>
                    <a:pt x="71786" y="4951"/>
                    <a:pt x="74961" y="189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98" name="フリーフォーム 1297">
              <a:extLst>
                <a:ext uri="{FF2B5EF4-FFF2-40B4-BE49-F238E27FC236}">
                  <a16:creationId xmlns:a16="http://schemas.microsoft.com/office/drawing/2014/main" id="{A39A4998-6A0C-6D28-0CD7-8AC8ABB523F8}"/>
                </a:ext>
              </a:extLst>
            </p:cNvPr>
            <p:cNvSpPr/>
            <p:nvPr/>
          </p:nvSpPr>
          <p:spPr>
            <a:xfrm>
              <a:off x="5209018" y="2708229"/>
              <a:ext cx="48787" cy="90989"/>
            </a:xfrm>
            <a:custGeom>
              <a:avLst/>
              <a:gdLst>
                <a:gd name="connsiteX0" fmla="*/ 48782 w 48787"/>
                <a:gd name="connsiteY0" fmla="*/ 46 h 90989"/>
                <a:gd name="connsiteX1" fmla="*/ 1157 w 48787"/>
                <a:gd name="connsiteY1" fmla="*/ 88946 h 90989"/>
                <a:gd name="connsiteX2" fmla="*/ 13857 w 48787"/>
                <a:gd name="connsiteY2" fmla="*/ 63546 h 90989"/>
                <a:gd name="connsiteX3" fmla="*/ 4332 w 48787"/>
                <a:gd name="connsiteY3" fmla="*/ 76246 h 90989"/>
                <a:gd name="connsiteX4" fmla="*/ 48782 w 48787"/>
                <a:gd name="connsiteY4" fmla="*/ 46 h 909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787" h="90989">
                  <a:moveTo>
                    <a:pt x="48782" y="46"/>
                  </a:moveTo>
                  <a:cubicBezTo>
                    <a:pt x="48253" y="2163"/>
                    <a:pt x="6978" y="78363"/>
                    <a:pt x="1157" y="88946"/>
                  </a:cubicBezTo>
                  <a:cubicBezTo>
                    <a:pt x="-4664" y="99529"/>
                    <a:pt x="13328" y="65663"/>
                    <a:pt x="13857" y="63546"/>
                  </a:cubicBezTo>
                  <a:cubicBezTo>
                    <a:pt x="14386" y="61429"/>
                    <a:pt x="-2018" y="83654"/>
                    <a:pt x="4332" y="76246"/>
                  </a:cubicBezTo>
                  <a:cubicBezTo>
                    <a:pt x="10682" y="68838"/>
                    <a:pt x="49311" y="-2071"/>
                    <a:pt x="48782" y="4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99" name="フリーフォーム 1298">
              <a:extLst>
                <a:ext uri="{FF2B5EF4-FFF2-40B4-BE49-F238E27FC236}">
                  <a16:creationId xmlns:a16="http://schemas.microsoft.com/office/drawing/2014/main" id="{6DC55EA6-FDA1-BC1E-3685-504E222968AF}"/>
                </a:ext>
              </a:extLst>
            </p:cNvPr>
            <p:cNvSpPr/>
            <p:nvPr/>
          </p:nvSpPr>
          <p:spPr>
            <a:xfrm>
              <a:off x="4949770" y="2854325"/>
              <a:ext cx="22988" cy="85725"/>
            </a:xfrm>
            <a:custGeom>
              <a:avLst/>
              <a:gdLst>
                <a:gd name="connsiteX0" fmla="*/ 55 w 22988"/>
                <a:gd name="connsiteY0" fmla="*/ 0 h 85725"/>
                <a:gd name="connsiteX1" fmla="*/ 15930 w 22988"/>
                <a:gd name="connsiteY1" fmla="*/ 57150 h 85725"/>
                <a:gd name="connsiteX2" fmla="*/ 15930 w 22988"/>
                <a:gd name="connsiteY2" fmla="*/ 85725 h 85725"/>
                <a:gd name="connsiteX3" fmla="*/ 22280 w 22988"/>
                <a:gd name="connsiteY3" fmla="*/ 57150 h 85725"/>
                <a:gd name="connsiteX4" fmla="*/ 55 w 22988"/>
                <a:gd name="connsiteY4" fmla="*/ 0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988" h="85725">
                  <a:moveTo>
                    <a:pt x="55" y="0"/>
                  </a:moveTo>
                  <a:cubicBezTo>
                    <a:pt x="-1003" y="0"/>
                    <a:pt x="13284" y="42863"/>
                    <a:pt x="15930" y="57150"/>
                  </a:cubicBezTo>
                  <a:cubicBezTo>
                    <a:pt x="18576" y="71437"/>
                    <a:pt x="14872" y="85725"/>
                    <a:pt x="15930" y="85725"/>
                  </a:cubicBezTo>
                  <a:cubicBezTo>
                    <a:pt x="16988" y="85725"/>
                    <a:pt x="25455" y="69321"/>
                    <a:pt x="22280" y="57150"/>
                  </a:cubicBezTo>
                  <a:cubicBezTo>
                    <a:pt x="19105" y="44979"/>
                    <a:pt x="1113" y="0"/>
                    <a:pt x="55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00" name="フリーフォーム 1299">
              <a:extLst>
                <a:ext uri="{FF2B5EF4-FFF2-40B4-BE49-F238E27FC236}">
                  <a16:creationId xmlns:a16="http://schemas.microsoft.com/office/drawing/2014/main" id="{E9E79BD6-AC77-0BF4-5FD1-7883C87B51E7}"/>
                </a:ext>
              </a:extLst>
            </p:cNvPr>
            <p:cNvSpPr/>
            <p:nvPr/>
          </p:nvSpPr>
          <p:spPr>
            <a:xfrm>
              <a:off x="6203940" y="2606565"/>
              <a:ext cx="25571" cy="104885"/>
            </a:xfrm>
            <a:custGeom>
              <a:avLst/>
              <a:gdLst>
                <a:gd name="connsiteX0" fmla="*/ 10 w 25571"/>
                <a:gd name="connsiteY0" fmla="*/ 110 h 104885"/>
                <a:gd name="connsiteX1" fmla="*/ 22235 w 25571"/>
                <a:gd name="connsiteY1" fmla="*/ 73135 h 104885"/>
                <a:gd name="connsiteX2" fmla="*/ 15885 w 25571"/>
                <a:gd name="connsiteY2" fmla="*/ 104885 h 104885"/>
                <a:gd name="connsiteX3" fmla="*/ 25410 w 25571"/>
                <a:gd name="connsiteY3" fmla="*/ 57260 h 104885"/>
                <a:gd name="connsiteX4" fmla="*/ 10 w 25571"/>
                <a:gd name="connsiteY4" fmla="*/ 110 h 104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71" h="104885">
                  <a:moveTo>
                    <a:pt x="10" y="110"/>
                  </a:moveTo>
                  <a:cubicBezTo>
                    <a:pt x="-519" y="2756"/>
                    <a:pt x="19589" y="55672"/>
                    <a:pt x="22235" y="73135"/>
                  </a:cubicBezTo>
                  <a:cubicBezTo>
                    <a:pt x="24881" y="90598"/>
                    <a:pt x="15885" y="104885"/>
                    <a:pt x="15885" y="104885"/>
                  </a:cubicBezTo>
                  <a:cubicBezTo>
                    <a:pt x="16414" y="102239"/>
                    <a:pt x="26997" y="71547"/>
                    <a:pt x="25410" y="57260"/>
                  </a:cubicBezTo>
                  <a:cubicBezTo>
                    <a:pt x="23823" y="42973"/>
                    <a:pt x="539" y="-2536"/>
                    <a:pt x="10" y="11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01" name="フリーフォーム 1300">
              <a:extLst>
                <a:ext uri="{FF2B5EF4-FFF2-40B4-BE49-F238E27FC236}">
                  <a16:creationId xmlns:a16="http://schemas.microsoft.com/office/drawing/2014/main" id="{B02F9188-DA15-EA32-8FE4-AA86F7DF5096}"/>
                </a:ext>
              </a:extLst>
            </p:cNvPr>
            <p:cNvSpPr/>
            <p:nvPr/>
          </p:nvSpPr>
          <p:spPr>
            <a:xfrm>
              <a:off x="6177962" y="2530413"/>
              <a:ext cx="54563" cy="98487"/>
            </a:xfrm>
            <a:custGeom>
              <a:avLst/>
              <a:gdLst>
                <a:gd name="connsiteX0" fmla="*/ 54563 w 54563"/>
                <a:gd name="connsiteY0" fmla="*/ 62 h 98487"/>
                <a:gd name="connsiteX1" fmla="*/ 3763 w 54563"/>
                <a:gd name="connsiteY1" fmla="*/ 76262 h 98487"/>
                <a:gd name="connsiteX2" fmla="*/ 3763 w 54563"/>
                <a:gd name="connsiteY2" fmla="*/ 98487 h 98487"/>
                <a:gd name="connsiteX3" fmla="*/ 3763 w 54563"/>
                <a:gd name="connsiteY3" fmla="*/ 63562 h 98487"/>
                <a:gd name="connsiteX4" fmla="*/ 54563 w 54563"/>
                <a:gd name="connsiteY4" fmla="*/ 62 h 984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563" h="98487">
                  <a:moveTo>
                    <a:pt x="54563" y="62"/>
                  </a:moveTo>
                  <a:cubicBezTo>
                    <a:pt x="54563" y="2179"/>
                    <a:pt x="12230" y="59858"/>
                    <a:pt x="3763" y="76262"/>
                  </a:cubicBezTo>
                  <a:cubicBezTo>
                    <a:pt x="-4704" y="92666"/>
                    <a:pt x="3763" y="98487"/>
                    <a:pt x="3763" y="98487"/>
                  </a:cubicBezTo>
                  <a:cubicBezTo>
                    <a:pt x="3763" y="96370"/>
                    <a:pt x="-3116" y="77320"/>
                    <a:pt x="3763" y="63562"/>
                  </a:cubicBezTo>
                  <a:cubicBezTo>
                    <a:pt x="10642" y="49804"/>
                    <a:pt x="54563" y="-2055"/>
                    <a:pt x="54563" y="62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02" name="フリーフォーム 1301">
              <a:extLst>
                <a:ext uri="{FF2B5EF4-FFF2-40B4-BE49-F238E27FC236}">
                  <a16:creationId xmlns:a16="http://schemas.microsoft.com/office/drawing/2014/main" id="{21ED82EF-4C9F-3993-374B-BD73E482A5F9}"/>
                </a:ext>
              </a:extLst>
            </p:cNvPr>
            <p:cNvSpPr/>
            <p:nvPr/>
          </p:nvSpPr>
          <p:spPr>
            <a:xfrm>
              <a:off x="6368915" y="2371715"/>
              <a:ext cx="31917" cy="136610"/>
            </a:xfrm>
            <a:custGeom>
              <a:avLst/>
              <a:gdLst>
                <a:gd name="connsiteX0" fmla="*/ 22360 w 31917"/>
                <a:gd name="connsiteY0" fmla="*/ 10 h 136610"/>
                <a:gd name="connsiteX1" fmla="*/ 6485 w 31917"/>
                <a:gd name="connsiteY1" fmla="*/ 104785 h 136610"/>
                <a:gd name="connsiteX2" fmla="*/ 31885 w 31917"/>
                <a:gd name="connsiteY2" fmla="*/ 136535 h 136610"/>
                <a:gd name="connsiteX3" fmla="*/ 135 w 31917"/>
                <a:gd name="connsiteY3" fmla="*/ 98435 h 136610"/>
                <a:gd name="connsiteX4" fmla="*/ 22360 w 31917"/>
                <a:gd name="connsiteY4" fmla="*/ 10 h 136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917" h="136610">
                  <a:moveTo>
                    <a:pt x="22360" y="10"/>
                  </a:moveTo>
                  <a:cubicBezTo>
                    <a:pt x="23418" y="1068"/>
                    <a:pt x="4898" y="82031"/>
                    <a:pt x="6485" y="104785"/>
                  </a:cubicBezTo>
                  <a:cubicBezTo>
                    <a:pt x="8072" y="127539"/>
                    <a:pt x="32943" y="137593"/>
                    <a:pt x="31885" y="136535"/>
                  </a:cubicBezTo>
                  <a:cubicBezTo>
                    <a:pt x="30827" y="135477"/>
                    <a:pt x="2252" y="115368"/>
                    <a:pt x="135" y="98435"/>
                  </a:cubicBezTo>
                  <a:cubicBezTo>
                    <a:pt x="-1982" y="81502"/>
                    <a:pt x="21302" y="-1048"/>
                    <a:pt x="22360" y="1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03" name="フリーフォーム 1302">
              <a:extLst>
                <a:ext uri="{FF2B5EF4-FFF2-40B4-BE49-F238E27FC236}">
                  <a16:creationId xmlns:a16="http://schemas.microsoft.com/office/drawing/2014/main" id="{5D7B1F18-D886-E7D5-A07D-2E481CF72542}"/>
                </a:ext>
              </a:extLst>
            </p:cNvPr>
            <p:cNvSpPr/>
            <p:nvPr/>
          </p:nvSpPr>
          <p:spPr>
            <a:xfrm>
              <a:off x="5729780" y="1657331"/>
              <a:ext cx="99520" cy="353059"/>
            </a:xfrm>
            <a:custGeom>
              <a:avLst/>
              <a:gdLst>
                <a:gd name="connsiteX0" fmla="*/ 99520 w 99520"/>
                <a:gd name="connsiteY0" fmla="*/ 19 h 353059"/>
                <a:gd name="connsiteX1" fmla="*/ 55070 w 99520"/>
                <a:gd name="connsiteY1" fmla="*/ 231794 h 353059"/>
                <a:gd name="connsiteX2" fmla="*/ 96345 w 99520"/>
                <a:gd name="connsiteY2" fmla="*/ 168294 h 353059"/>
                <a:gd name="connsiteX3" fmla="*/ 29670 w 99520"/>
                <a:gd name="connsiteY3" fmla="*/ 276244 h 353059"/>
                <a:gd name="connsiteX4" fmla="*/ 1095 w 99520"/>
                <a:gd name="connsiteY4" fmla="*/ 352444 h 353059"/>
                <a:gd name="connsiteX5" fmla="*/ 64595 w 99520"/>
                <a:gd name="connsiteY5" fmla="*/ 234969 h 353059"/>
                <a:gd name="connsiteX6" fmla="*/ 36020 w 99520"/>
                <a:gd name="connsiteY6" fmla="*/ 136544 h 353059"/>
                <a:gd name="connsiteX7" fmla="*/ 55070 w 99520"/>
                <a:gd name="connsiteY7" fmla="*/ 171469 h 353059"/>
                <a:gd name="connsiteX8" fmla="*/ 23320 w 99520"/>
                <a:gd name="connsiteY8" fmla="*/ 314344 h 353059"/>
                <a:gd name="connsiteX9" fmla="*/ 55070 w 99520"/>
                <a:gd name="connsiteY9" fmla="*/ 219094 h 353059"/>
                <a:gd name="connsiteX10" fmla="*/ 99520 w 99520"/>
                <a:gd name="connsiteY10" fmla="*/ 19 h 3530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9520" h="353059">
                  <a:moveTo>
                    <a:pt x="99520" y="19"/>
                  </a:moveTo>
                  <a:cubicBezTo>
                    <a:pt x="99520" y="2136"/>
                    <a:pt x="55599" y="203748"/>
                    <a:pt x="55070" y="231794"/>
                  </a:cubicBezTo>
                  <a:cubicBezTo>
                    <a:pt x="54541" y="259840"/>
                    <a:pt x="100578" y="160886"/>
                    <a:pt x="96345" y="168294"/>
                  </a:cubicBezTo>
                  <a:cubicBezTo>
                    <a:pt x="92112" y="175702"/>
                    <a:pt x="45545" y="245552"/>
                    <a:pt x="29670" y="276244"/>
                  </a:cubicBezTo>
                  <a:cubicBezTo>
                    <a:pt x="13795" y="306936"/>
                    <a:pt x="-4726" y="359323"/>
                    <a:pt x="1095" y="352444"/>
                  </a:cubicBezTo>
                  <a:cubicBezTo>
                    <a:pt x="6916" y="345565"/>
                    <a:pt x="58774" y="270952"/>
                    <a:pt x="64595" y="234969"/>
                  </a:cubicBezTo>
                  <a:cubicBezTo>
                    <a:pt x="70416" y="198986"/>
                    <a:pt x="37607" y="147127"/>
                    <a:pt x="36020" y="136544"/>
                  </a:cubicBezTo>
                  <a:cubicBezTo>
                    <a:pt x="34432" y="125961"/>
                    <a:pt x="57187" y="141836"/>
                    <a:pt x="55070" y="171469"/>
                  </a:cubicBezTo>
                  <a:cubicBezTo>
                    <a:pt x="52953" y="201102"/>
                    <a:pt x="23320" y="306407"/>
                    <a:pt x="23320" y="314344"/>
                  </a:cubicBezTo>
                  <a:cubicBezTo>
                    <a:pt x="23320" y="322281"/>
                    <a:pt x="42370" y="267248"/>
                    <a:pt x="55070" y="219094"/>
                  </a:cubicBezTo>
                  <a:cubicBezTo>
                    <a:pt x="67770" y="170940"/>
                    <a:pt x="99520" y="-2098"/>
                    <a:pt x="99520" y="19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04" name="フリーフォーム 1303">
              <a:extLst>
                <a:ext uri="{FF2B5EF4-FFF2-40B4-BE49-F238E27FC236}">
                  <a16:creationId xmlns:a16="http://schemas.microsoft.com/office/drawing/2014/main" id="{C82947DC-5E22-CA33-F9DE-682695BEB1F3}"/>
                </a:ext>
              </a:extLst>
            </p:cNvPr>
            <p:cNvSpPr/>
            <p:nvPr/>
          </p:nvSpPr>
          <p:spPr>
            <a:xfrm>
              <a:off x="5603845" y="1577833"/>
              <a:ext cx="31788" cy="96498"/>
            </a:xfrm>
            <a:custGeom>
              <a:avLst/>
              <a:gdLst>
                <a:gd name="connsiteX0" fmla="*/ 30 w 31788"/>
                <a:gd name="connsiteY0" fmla="*/ 142 h 96498"/>
                <a:gd name="connsiteX1" fmla="*/ 25430 w 31788"/>
                <a:gd name="connsiteY1" fmla="*/ 79517 h 96498"/>
                <a:gd name="connsiteX2" fmla="*/ 6380 w 31788"/>
                <a:gd name="connsiteY2" fmla="*/ 95392 h 96498"/>
                <a:gd name="connsiteX3" fmla="*/ 31780 w 31788"/>
                <a:gd name="connsiteY3" fmla="*/ 60467 h 96498"/>
                <a:gd name="connsiteX4" fmla="*/ 30 w 31788"/>
                <a:gd name="connsiteY4" fmla="*/ 142 h 964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788" h="96498">
                  <a:moveTo>
                    <a:pt x="30" y="142"/>
                  </a:moveTo>
                  <a:cubicBezTo>
                    <a:pt x="-1028" y="3317"/>
                    <a:pt x="25430" y="79517"/>
                    <a:pt x="25430" y="79517"/>
                  </a:cubicBezTo>
                  <a:cubicBezTo>
                    <a:pt x="26488" y="95392"/>
                    <a:pt x="5322" y="98567"/>
                    <a:pt x="6380" y="95392"/>
                  </a:cubicBezTo>
                  <a:cubicBezTo>
                    <a:pt x="7438" y="92217"/>
                    <a:pt x="32309" y="73167"/>
                    <a:pt x="31780" y="60467"/>
                  </a:cubicBezTo>
                  <a:cubicBezTo>
                    <a:pt x="31251" y="47767"/>
                    <a:pt x="1088" y="-3033"/>
                    <a:pt x="30" y="142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05" name="フリーフォーム 1304">
              <a:extLst>
                <a:ext uri="{FF2B5EF4-FFF2-40B4-BE49-F238E27FC236}">
                  <a16:creationId xmlns:a16="http://schemas.microsoft.com/office/drawing/2014/main" id="{3D914F16-CEA5-1330-9EBE-C5E0EF025A20}"/>
                </a:ext>
              </a:extLst>
            </p:cNvPr>
            <p:cNvSpPr/>
            <p:nvPr/>
          </p:nvSpPr>
          <p:spPr>
            <a:xfrm>
              <a:off x="5046878" y="2250944"/>
              <a:ext cx="175997" cy="64809"/>
            </a:xfrm>
            <a:custGeom>
              <a:avLst/>
              <a:gdLst>
                <a:gd name="connsiteX0" fmla="*/ 55347 w 175997"/>
                <a:gd name="connsiteY0" fmla="*/ 131 h 64809"/>
                <a:gd name="connsiteX1" fmla="*/ 80747 w 175997"/>
                <a:gd name="connsiteY1" fmla="*/ 60456 h 64809"/>
                <a:gd name="connsiteX2" fmla="*/ 52172 w 175997"/>
                <a:gd name="connsiteY2" fmla="*/ 60456 h 64809"/>
                <a:gd name="connsiteX3" fmla="*/ 4547 w 175997"/>
                <a:gd name="connsiteY3" fmla="*/ 63631 h 64809"/>
                <a:gd name="connsiteX4" fmla="*/ 175997 w 175997"/>
                <a:gd name="connsiteY4" fmla="*/ 63631 h 64809"/>
                <a:gd name="connsiteX5" fmla="*/ 80747 w 175997"/>
                <a:gd name="connsiteY5" fmla="*/ 63631 h 64809"/>
                <a:gd name="connsiteX6" fmla="*/ 80747 w 175997"/>
                <a:gd name="connsiteY6" fmla="*/ 44581 h 64809"/>
                <a:gd name="connsiteX7" fmla="*/ 55347 w 175997"/>
                <a:gd name="connsiteY7" fmla="*/ 131 h 648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5997" h="64809">
                  <a:moveTo>
                    <a:pt x="55347" y="131"/>
                  </a:moveTo>
                  <a:cubicBezTo>
                    <a:pt x="55347" y="2777"/>
                    <a:pt x="81276" y="50402"/>
                    <a:pt x="80747" y="60456"/>
                  </a:cubicBezTo>
                  <a:cubicBezTo>
                    <a:pt x="80218" y="70510"/>
                    <a:pt x="64872" y="59927"/>
                    <a:pt x="52172" y="60456"/>
                  </a:cubicBezTo>
                  <a:cubicBezTo>
                    <a:pt x="39472" y="60985"/>
                    <a:pt x="-16090" y="63102"/>
                    <a:pt x="4547" y="63631"/>
                  </a:cubicBezTo>
                  <a:cubicBezTo>
                    <a:pt x="25184" y="64160"/>
                    <a:pt x="175997" y="63631"/>
                    <a:pt x="175997" y="63631"/>
                  </a:cubicBezTo>
                  <a:lnTo>
                    <a:pt x="80747" y="63631"/>
                  </a:lnTo>
                  <a:cubicBezTo>
                    <a:pt x="64872" y="60456"/>
                    <a:pt x="85509" y="53577"/>
                    <a:pt x="80747" y="44581"/>
                  </a:cubicBezTo>
                  <a:cubicBezTo>
                    <a:pt x="75985" y="35585"/>
                    <a:pt x="55347" y="-2515"/>
                    <a:pt x="55347" y="131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06" name="フリーフォーム 1305">
              <a:extLst>
                <a:ext uri="{FF2B5EF4-FFF2-40B4-BE49-F238E27FC236}">
                  <a16:creationId xmlns:a16="http://schemas.microsoft.com/office/drawing/2014/main" id="{D3AB3DF1-11EA-6187-B27A-560EEDA9629A}"/>
                </a:ext>
              </a:extLst>
            </p:cNvPr>
            <p:cNvSpPr/>
            <p:nvPr/>
          </p:nvSpPr>
          <p:spPr>
            <a:xfrm>
              <a:off x="5781275" y="2287580"/>
              <a:ext cx="299331" cy="74623"/>
            </a:xfrm>
            <a:custGeom>
              <a:avLst/>
              <a:gdLst>
                <a:gd name="connsiteX0" fmla="*/ 400 w 299331"/>
                <a:gd name="connsiteY0" fmla="*/ 74620 h 74623"/>
                <a:gd name="connsiteX1" fmla="*/ 105175 w 299331"/>
                <a:gd name="connsiteY1" fmla="*/ 7945 h 74623"/>
                <a:gd name="connsiteX2" fmla="*/ 95650 w 299331"/>
                <a:gd name="connsiteY2" fmla="*/ 1595 h 74623"/>
                <a:gd name="connsiteX3" fmla="*/ 206775 w 299331"/>
                <a:gd name="connsiteY3" fmla="*/ 11120 h 74623"/>
                <a:gd name="connsiteX4" fmla="*/ 194075 w 299331"/>
                <a:gd name="connsiteY4" fmla="*/ 11120 h 74623"/>
                <a:gd name="connsiteX5" fmla="*/ 254400 w 299331"/>
                <a:gd name="connsiteY5" fmla="*/ 11120 h 74623"/>
                <a:gd name="connsiteX6" fmla="*/ 298850 w 299331"/>
                <a:gd name="connsiteY6" fmla="*/ 20645 h 74623"/>
                <a:gd name="connsiteX7" fmla="*/ 225825 w 299331"/>
                <a:gd name="connsiteY7" fmla="*/ 7945 h 74623"/>
                <a:gd name="connsiteX8" fmla="*/ 111525 w 299331"/>
                <a:gd name="connsiteY8" fmla="*/ 11120 h 74623"/>
                <a:gd name="connsiteX9" fmla="*/ 152800 w 299331"/>
                <a:gd name="connsiteY9" fmla="*/ 4770 h 74623"/>
                <a:gd name="connsiteX10" fmla="*/ 400 w 299331"/>
                <a:gd name="connsiteY10" fmla="*/ 74620 h 74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9331" h="74623">
                  <a:moveTo>
                    <a:pt x="400" y="74620"/>
                  </a:moveTo>
                  <a:cubicBezTo>
                    <a:pt x="-7538" y="75149"/>
                    <a:pt x="105175" y="7945"/>
                    <a:pt x="105175" y="7945"/>
                  </a:cubicBezTo>
                  <a:cubicBezTo>
                    <a:pt x="121050" y="-4226"/>
                    <a:pt x="78717" y="1066"/>
                    <a:pt x="95650" y="1595"/>
                  </a:cubicBezTo>
                  <a:cubicBezTo>
                    <a:pt x="112583" y="2124"/>
                    <a:pt x="206775" y="11120"/>
                    <a:pt x="206775" y="11120"/>
                  </a:cubicBezTo>
                  <a:cubicBezTo>
                    <a:pt x="223179" y="12707"/>
                    <a:pt x="194075" y="11120"/>
                    <a:pt x="194075" y="11120"/>
                  </a:cubicBezTo>
                  <a:cubicBezTo>
                    <a:pt x="202012" y="11120"/>
                    <a:pt x="236938" y="9533"/>
                    <a:pt x="254400" y="11120"/>
                  </a:cubicBezTo>
                  <a:cubicBezTo>
                    <a:pt x="271862" y="12707"/>
                    <a:pt x="303613" y="21174"/>
                    <a:pt x="298850" y="20645"/>
                  </a:cubicBezTo>
                  <a:cubicBezTo>
                    <a:pt x="294088" y="20116"/>
                    <a:pt x="257046" y="9532"/>
                    <a:pt x="225825" y="7945"/>
                  </a:cubicBezTo>
                  <a:cubicBezTo>
                    <a:pt x="194604" y="6358"/>
                    <a:pt x="123696" y="11649"/>
                    <a:pt x="111525" y="11120"/>
                  </a:cubicBezTo>
                  <a:cubicBezTo>
                    <a:pt x="99354" y="10591"/>
                    <a:pt x="168146" y="-1051"/>
                    <a:pt x="152800" y="4770"/>
                  </a:cubicBezTo>
                  <a:cubicBezTo>
                    <a:pt x="137454" y="10591"/>
                    <a:pt x="8338" y="74091"/>
                    <a:pt x="400" y="7462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08" name="フリーフォーム 1307">
              <a:extLst>
                <a:ext uri="{FF2B5EF4-FFF2-40B4-BE49-F238E27FC236}">
                  <a16:creationId xmlns:a16="http://schemas.microsoft.com/office/drawing/2014/main" id="{68DDA07A-BF24-5844-A120-CB978F1BC738}"/>
                </a:ext>
              </a:extLst>
            </p:cNvPr>
            <p:cNvSpPr/>
            <p:nvPr/>
          </p:nvSpPr>
          <p:spPr>
            <a:xfrm>
              <a:off x="6127675" y="2257265"/>
              <a:ext cx="62795" cy="72172"/>
            </a:xfrm>
            <a:custGeom>
              <a:avLst/>
              <a:gdLst>
                <a:gd name="connsiteX0" fmla="*/ 75 w 62795"/>
                <a:gd name="connsiteY0" fmla="*/ 160 h 72172"/>
                <a:gd name="connsiteX1" fmla="*/ 60400 w 62795"/>
                <a:gd name="connsiteY1" fmla="*/ 70010 h 72172"/>
                <a:gd name="connsiteX2" fmla="*/ 47700 w 62795"/>
                <a:gd name="connsiteY2" fmla="*/ 50960 h 72172"/>
                <a:gd name="connsiteX3" fmla="*/ 75 w 62795"/>
                <a:gd name="connsiteY3" fmla="*/ 160 h 721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2795" h="72172">
                  <a:moveTo>
                    <a:pt x="75" y="160"/>
                  </a:moveTo>
                  <a:cubicBezTo>
                    <a:pt x="2192" y="3335"/>
                    <a:pt x="60400" y="70010"/>
                    <a:pt x="60400" y="70010"/>
                  </a:cubicBezTo>
                  <a:cubicBezTo>
                    <a:pt x="68338" y="78477"/>
                    <a:pt x="54579" y="59956"/>
                    <a:pt x="47700" y="50960"/>
                  </a:cubicBezTo>
                  <a:cubicBezTo>
                    <a:pt x="40821" y="41964"/>
                    <a:pt x="-2042" y="-3015"/>
                    <a:pt x="75" y="16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09" name="フリーフォーム 1308">
              <a:extLst>
                <a:ext uri="{FF2B5EF4-FFF2-40B4-BE49-F238E27FC236}">
                  <a16:creationId xmlns:a16="http://schemas.microsoft.com/office/drawing/2014/main" id="{48AE305E-05BF-99C3-CDE7-5ED3A692982F}"/>
                </a:ext>
              </a:extLst>
            </p:cNvPr>
            <p:cNvSpPr/>
            <p:nvPr/>
          </p:nvSpPr>
          <p:spPr>
            <a:xfrm>
              <a:off x="6000396" y="2285992"/>
              <a:ext cx="178648" cy="41631"/>
            </a:xfrm>
            <a:custGeom>
              <a:avLst/>
              <a:gdLst>
                <a:gd name="connsiteX0" fmla="*/ 354 w 178648"/>
                <a:gd name="connsiteY0" fmla="*/ 8 h 41631"/>
                <a:gd name="connsiteX1" fmla="*/ 149579 w 178648"/>
                <a:gd name="connsiteY1" fmla="*/ 28583 h 41631"/>
                <a:gd name="connsiteX2" fmla="*/ 178154 w 178648"/>
                <a:gd name="connsiteY2" fmla="*/ 41283 h 41631"/>
                <a:gd name="connsiteX3" fmla="*/ 140054 w 178648"/>
                <a:gd name="connsiteY3" fmla="*/ 15883 h 41631"/>
                <a:gd name="connsiteX4" fmla="*/ 117829 w 178648"/>
                <a:gd name="connsiteY4" fmla="*/ 3183 h 41631"/>
                <a:gd name="connsiteX5" fmla="*/ 140054 w 178648"/>
                <a:gd name="connsiteY5" fmla="*/ 25408 h 41631"/>
                <a:gd name="connsiteX6" fmla="*/ 149579 w 178648"/>
                <a:gd name="connsiteY6" fmla="*/ 28583 h 41631"/>
                <a:gd name="connsiteX7" fmla="*/ 108304 w 178648"/>
                <a:gd name="connsiteY7" fmla="*/ 25408 h 41631"/>
                <a:gd name="connsiteX8" fmla="*/ 354 w 178648"/>
                <a:gd name="connsiteY8" fmla="*/ 8 h 41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8648" h="41631">
                  <a:moveTo>
                    <a:pt x="354" y="8"/>
                  </a:moveTo>
                  <a:cubicBezTo>
                    <a:pt x="7233" y="537"/>
                    <a:pt x="119946" y="21704"/>
                    <a:pt x="149579" y="28583"/>
                  </a:cubicBezTo>
                  <a:cubicBezTo>
                    <a:pt x="179212" y="35462"/>
                    <a:pt x="179742" y="43400"/>
                    <a:pt x="178154" y="41283"/>
                  </a:cubicBezTo>
                  <a:cubicBezTo>
                    <a:pt x="176566" y="39166"/>
                    <a:pt x="150108" y="22233"/>
                    <a:pt x="140054" y="15883"/>
                  </a:cubicBezTo>
                  <a:cubicBezTo>
                    <a:pt x="130000" y="9533"/>
                    <a:pt x="117829" y="1596"/>
                    <a:pt x="117829" y="3183"/>
                  </a:cubicBezTo>
                  <a:cubicBezTo>
                    <a:pt x="117829" y="4770"/>
                    <a:pt x="134762" y="21175"/>
                    <a:pt x="140054" y="25408"/>
                  </a:cubicBezTo>
                  <a:cubicBezTo>
                    <a:pt x="145346" y="29641"/>
                    <a:pt x="154871" y="28583"/>
                    <a:pt x="149579" y="28583"/>
                  </a:cubicBezTo>
                  <a:cubicBezTo>
                    <a:pt x="144287" y="28583"/>
                    <a:pt x="127883" y="28054"/>
                    <a:pt x="108304" y="25408"/>
                  </a:cubicBezTo>
                  <a:cubicBezTo>
                    <a:pt x="88725" y="22762"/>
                    <a:pt x="-6525" y="-521"/>
                    <a:pt x="354" y="8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10" name="フリーフォーム 1309">
              <a:extLst>
                <a:ext uri="{FF2B5EF4-FFF2-40B4-BE49-F238E27FC236}">
                  <a16:creationId xmlns:a16="http://schemas.microsoft.com/office/drawing/2014/main" id="{CD2B6C97-5DB1-6791-69B3-F5241CB3A71E}"/>
                </a:ext>
              </a:extLst>
            </p:cNvPr>
            <p:cNvSpPr/>
            <p:nvPr/>
          </p:nvSpPr>
          <p:spPr>
            <a:xfrm>
              <a:off x="4844956" y="2453473"/>
              <a:ext cx="150536" cy="29495"/>
            </a:xfrm>
            <a:custGeom>
              <a:avLst/>
              <a:gdLst>
                <a:gd name="connsiteX0" fmla="*/ 94 w 150536"/>
                <a:gd name="connsiteY0" fmla="*/ 29377 h 29495"/>
                <a:gd name="connsiteX1" fmla="*/ 142969 w 150536"/>
                <a:gd name="connsiteY1" fmla="*/ 802 h 29495"/>
                <a:gd name="connsiteX2" fmla="*/ 120744 w 150536"/>
                <a:gd name="connsiteY2" fmla="*/ 10327 h 29495"/>
                <a:gd name="connsiteX3" fmla="*/ 94 w 150536"/>
                <a:gd name="connsiteY3" fmla="*/ 29377 h 294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0536" h="29495">
                  <a:moveTo>
                    <a:pt x="94" y="29377"/>
                  </a:moveTo>
                  <a:cubicBezTo>
                    <a:pt x="3798" y="27790"/>
                    <a:pt x="122861" y="3977"/>
                    <a:pt x="142969" y="802"/>
                  </a:cubicBezTo>
                  <a:cubicBezTo>
                    <a:pt x="163077" y="-2373"/>
                    <a:pt x="138736" y="4506"/>
                    <a:pt x="120744" y="10327"/>
                  </a:cubicBezTo>
                  <a:cubicBezTo>
                    <a:pt x="102752" y="16148"/>
                    <a:pt x="-3610" y="30964"/>
                    <a:pt x="94" y="2937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11" name="フリーフォーム 1310">
              <a:extLst>
                <a:ext uri="{FF2B5EF4-FFF2-40B4-BE49-F238E27FC236}">
                  <a16:creationId xmlns:a16="http://schemas.microsoft.com/office/drawing/2014/main" id="{0D7279A5-A2E9-FEA0-F42E-80DEF270D736}"/>
                </a:ext>
              </a:extLst>
            </p:cNvPr>
            <p:cNvSpPr/>
            <p:nvPr/>
          </p:nvSpPr>
          <p:spPr>
            <a:xfrm>
              <a:off x="4800588" y="2435089"/>
              <a:ext cx="44468" cy="143259"/>
            </a:xfrm>
            <a:custGeom>
              <a:avLst/>
              <a:gdLst>
                <a:gd name="connsiteX0" fmla="*/ 44462 w 44468"/>
                <a:gd name="connsiteY0" fmla="*/ 136 h 143259"/>
                <a:gd name="connsiteX1" fmla="*/ 3187 w 44468"/>
                <a:gd name="connsiteY1" fmla="*/ 136661 h 143259"/>
                <a:gd name="connsiteX2" fmla="*/ 6362 w 44468"/>
                <a:gd name="connsiteY2" fmla="*/ 111261 h 143259"/>
                <a:gd name="connsiteX3" fmla="*/ 44462 w 44468"/>
                <a:gd name="connsiteY3" fmla="*/ 136 h 143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468" h="143259">
                  <a:moveTo>
                    <a:pt x="44462" y="136"/>
                  </a:moveTo>
                  <a:cubicBezTo>
                    <a:pt x="43933" y="4369"/>
                    <a:pt x="9537" y="118140"/>
                    <a:pt x="3187" y="136661"/>
                  </a:cubicBezTo>
                  <a:cubicBezTo>
                    <a:pt x="-3163" y="155182"/>
                    <a:pt x="1070" y="130840"/>
                    <a:pt x="6362" y="111261"/>
                  </a:cubicBezTo>
                  <a:cubicBezTo>
                    <a:pt x="11654" y="91682"/>
                    <a:pt x="44991" y="-4097"/>
                    <a:pt x="44462" y="13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12" name="フリーフォーム 1311">
              <a:extLst>
                <a:ext uri="{FF2B5EF4-FFF2-40B4-BE49-F238E27FC236}">
                  <a16:creationId xmlns:a16="http://schemas.microsoft.com/office/drawing/2014/main" id="{70519144-9538-49D1-5A74-165DF16733B5}"/>
                </a:ext>
              </a:extLst>
            </p:cNvPr>
            <p:cNvSpPr/>
            <p:nvPr/>
          </p:nvSpPr>
          <p:spPr>
            <a:xfrm>
              <a:off x="4939495" y="3741963"/>
              <a:ext cx="382062" cy="372898"/>
            </a:xfrm>
            <a:custGeom>
              <a:avLst/>
              <a:gdLst>
                <a:gd name="connsiteX0" fmla="*/ 805 w 382062"/>
                <a:gd name="connsiteY0" fmla="*/ 1362 h 372898"/>
                <a:gd name="connsiteX1" fmla="*/ 175430 w 382062"/>
                <a:gd name="connsiteY1" fmla="*/ 175987 h 372898"/>
                <a:gd name="connsiteX2" fmla="*/ 156380 w 382062"/>
                <a:gd name="connsiteY2" fmla="*/ 160112 h 372898"/>
                <a:gd name="connsiteX3" fmla="*/ 273855 w 382062"/>
                <a:gd name="connsiteY3" fmla="*/ 293462 h 372898"/>
                <a:gd name="connsiteX4" fmla="*/ 251630 w 382062"/>
                <a:gd name="connsiteY4" fmla="*/ 277587 h 372898"/>
                <a:gd name="connsiteX5" fmla="*/ 381805 w 382062"/>
                <a:gd name="connsiteY5" fmla="*/ 372837 h 372898"/>
                <a:gd name="connsiteX6" fmla="*/ 280205 w 382062"/>
                <a:gd name="connsiteY6" fmla="*/ 290287 h 372898"/>
                <a:gd name="connsiteX7" fmla="*/ 118280 w 382062"/>
                <a:gd name="connsiteY7" fmla="*/ 182337 h 372898"/>
                <a:gd name="connsiteX8" fmla="*/ 216705 w 382062"/>
                <a:gd name="connsiteY8" fmla="*/ 233137 h 372898"/>
                <a:gd name="connsiteX9" fmla="*/ 172255 w 382062"/>
                <a:gd name="connsiteY9" fmla="*/ 169637 h 372898"/>
                <a:gd name="connsiteX10" fmla="*/ 130980 w 382062"/>
                <a:gd name="connsiteY10" fmla="*/ 99787 h 372898"/>
                <a:gd name="connsiteX11" fmla="*/ 150030 w 382062"/>
                <a:gd name="connsiteY11" fmla="*/ 137887 h 372898"/>
                <a:gd name="connsiteX12" fmla="*/ 105580 w 382062"/>
                <a:gd name="connsiteY12" fmla="*/ 102962 h 372898"/>
                <a:gd name="connsiteX13" fmla="*/ 140505 w 382062"/>
                <a:gd name="connsiteY13" fmla="*/ 122012 h 372898"/>
                <a:gd name="connsiteX14" fmla="*/ 92880 w 382062"/>
                <a:gd name="connsiteY14" fmla="*/ 58512 h 372898"/>
                <a:gd name="connsiteX15" fmla="*/ 96055 w 382062"/>
                <a:gd name="connsiteY15" fmla="*/ 87087 h 372898"/>
                <a:gd name="connsiteX16" fmla="*/ 108755 w 382062"/>
                <a:gd name="connsiteY16" fmla="*/ 93437 h 372898"/>
                <a:gd name="connsiteX17" fmla="*/ 805 w 382062"/>
                <a:gd name="connsiteY17" fmla="*/ 1362 h 37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82062" h="372898">
                  <a:moveTo>
                    <a:pt x="805" y="1362"/>
                  </a:moveTo>
                  <a:cubicBezTo>
                    <a:pt x="11918" y="15120"/>
                    <a:pt x="149501" y="149529"/>
                    <a:pt x="175430" y="175987"/>
                  </a:cubicBezTo>
                  <a:cubicBezTo>
                    <a:pt x="201359" y="202445"/>
                    <a:pt x="139976" y="140533"/>
                    <a:pt x="156380" y="160112"/>
                  </a:cubicBezTo>
                  <a:cubicBezTo>
                    <a:pt x="172784" y="179691"/>
                    <a:pt x="257980" y="273883"/>
                    <a:pt x="273855" y="293462"/>
                  </a:cubicBezTo>
                  <a:cubicBezTo>
                    <a:pt x="289730" y="313041"/>
                    <a:pt x="251630" y="277587"/>
                    <a:pt x="251630" y="277587"/>
                  </a:cubicBezTo>
                  <a:cubicBezTo>
                    <a:pt x="269622" y="290816"/>
                    <a:pt x="377043" y="370720"/>
                    <a:pt x="381805" y="372837"/>
                  </a:cubicBezTo>
                  <a:cubicBezTo>
                    <a:pt x="386567" y="374954"/>
                    <a:pt x="324126" y="322037"/>
                    <a:pt x="280205" y="290287"/>
                  </a:cubicBezTo>
                  <a:cubicBezTo>
                    <a:pt x="236284" y="258537"/>
                    <a:pt x="128863" y="191862"/>
                    <a:pt x="118280" y="182337"/>
                  </a:cubicBezTo>
                  <a:cubicBezTo>
                    <a:pt x="107697" y="172812"/>
                    <a:pt x="207709" y="235254"/>
                    <a:pt x="216705" y="233137"/>
                  </a:cubicBezTo>
                  <a:cubicBezTo>
                    <a:pt x="225701" y="231020"/>
                    <a:pt x="186543" y="191862"/>
                    <a:pt x="172255" y="169637"/>
                  </a:cubicBezTo>
                  <a:cubicBezTo>
                    <a:pt x="157967" y="147412"/>
                    <a:pt x="134684" y="105079"/>
                    <a:pt x="130980" y="99787"/>
                  </a:cubicBezTo>
                  <a:cubicBezTo>
                    <a:pt x="127276" y="94495"/>
                    <a:pt x="154263" y="137358"/>
                    <a:pt x="150030" y="137887"/>
                  </a:cubicBezTo>
                  <a:cubicBezTo>
                    <a:pt x="145797" y="138416"/>
                    <a:pt x="107168" y="105608"/>
                    <a:pt x="105580" y="102962"/>
                  </a:cubicBezTo>
                  <a:cubicBezTo>
                    <a:pt x="103993" y="100316"/>
                    <a:pt x="142622" y="129420"/>
                    <a:pt x="140505" y="122012"/>
                  </a:cubicBezTo>
                  <a:cubicBezTo>
                    <a:pt x="138388" y="114604"/>
                    <a:pt x="100288" y="64333"/>
                    <a:pt x="92880" y="58512"/>
                  </a:cubicBezTo>
                  <a:cubicBezTo>
                    <a:pt x="85472" y="52691"/>
                    <a:pt x="93409" y="81266"/>
                    <a:pt x="96055" y="87087"/>
                  </a:cubicBezTo>
                  <a:cubicBezTo>
                    <a:pt x="98701" y="92908"/>
                    <a:pt x="120397" y="104550"/>
                    <a:pt x="108755" y="93437"/>
                  </a:cubicBezTo>
                  <a:cubicBezTo>
                    <a:pt x="97113" y="82325"/>
                    <a:pt x="-10308" y="-12396"/>
                    <a:pt x="805" y="1362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13" name="フリーフォーム 1312">
              <a:extLst>
                <a:ext uri="{FF2B5EF4-FFF2-40B4-BE49-F238E27FC236}">
                  <a16:creationId xmlns:a16="http://schemas.microsoft.com/office/drawing/2014/main" id="{44FE9061-C9CE-FD8B-781F-3A8A5F7228BE}"/>
                </a:ext>
              </a:extLst>
            </p:cNvPr>
            <p:cNvSpPr/>
            <p:nvPr/>
          </p:nvSpPr>
          <p:spPr>
            <a:xfrm>
              <a:off x="6466887" y="2098131"/>
              <a:ext cx="48494" cy="747133"/>
            </a:xfrm>
            <a:custGeom>
              <a:avLst/>
              <a:gdLst>
                <a:gd name="connsiteX0" fmla="*/ 29163 w 48494"/>
                <a:gd name="connsiteY0" fmla="*/ 544 h 747133"/>
                <a:gd name="connsiteX1" fmla="*/ 38688 w 48494"/>
                <a:gd name="connsiteY1" fmla="*/ 530769 h 747133"/>
                <a:gd name="connsiteX2" fmla="*/ 48213 w 48494"/>
                <a:gd name="connsiteY2" fmla="*/ 467269 h 747133"/>
                <a:gd name="connsiteX3" fmla="*/ 35513 w 48494"/>
                <a:gd name="connsiteY3" fmla="*/ 746669 h 747133"/>
                <a:gd name="connsiteX4" fmla="*/ 45038 w 48494"/>
                <a:gd name="connsiteY4" fmla="*/ 527594 h 747133"/>
                <a:gd name="connsiteX5" fmla="*/ 48213 w 48494"/>
                <a:gd name="connsiteY5" fmla="*/ 305344 h 747133"/>
                <a:gd name="connsiteX6" fmla="*/ 38688 w 48494"/>
                <a:gd name="connsiteY6" fmla="*/ 483144 h 747133"/>
                <a:gd name="connsiteX7" fmla="*/ 588 w 48494"/>
                <a:gd name="connsiteY7" fmla="*/ 229144 h 747133"/>
                <a:gd name="connsiteX8" fmla="*/ 16463 w 48494"/>
                <a:gd name="connsiteY8" fmla="*/ 425994 h 747133"/>
                <a:gd name="connsiteX9" fmla="*/ 29163 w 48494"/>
                <a:gd name="connsiteY9" fmla="*/ 544 h 747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8494" h="747133">
                  <a:moveTo>
                    <a:pt x="29163" y="544"/>
                  </a:moveTo>
                  <a:cubicBezTo>
                    <a:pt x="32867" y="18006"/>
                    <a:pt x="35513" y="452982"/>
                    <a:pt x="38688" y="530769"/>
                  </a:cubicBezTo>
                  <a:cubicBezTo>
                    <a:pt x="41863" y="608556"/>
                    <a:pt x="48742" y="431286"/>
                    <a:pt x="48213" y="467269"/>
                  </a:cubicBezTo>
                  <a:cubicBezTo>
                    <a:pt x="47684" y="503252"/>
                    <a:pt x="36042" y="736615"/>
                    <a:pt x="35513" y="746669"/>
                  </a:cubicBezTo>
                  <a:cubicBezTo>
                    <a:pt x="34984" y="756723"/>
                    <a:pt x="42921" y="601148"/>
                    <a:pt x="45038" y="527594"/>
                  </a:cubicBezTo>
                  <a:cubicBezTo>
                    <a:pt x="47155" y="454040"/>
                    <a:pt x="49271" y="312752"/>
                    <a:pt x="48213" y="305344"/>
                  </a:cubicBezTo>
                  <a:cubicBezTo>
                    <a:pt x="47155" y="297936"/>
                    <a:pt x="46625" y="495844"/>
                    <a:pt x="38688" y="483144"/>
                  </a:cubicBezTo>
                  <a:cubicBezTo>
                    <a:pt x="30751" y="470444"/>
                    <a:pt x="4292" y="238669"/>
                    <a:pt x="588" y="229144"/>
                  </a:cubicBezTo>
                  <a:cubicBezTo>
                    <a:pt x="-3116" y="219619"/>
                    <a:pt x="11700" y="460919"/>
                    <a:pt x="16463" y="425994"/>
                  </a:cubicBezTo>
                  <a:cubicBezTo>
                    <a:pt x="21225" y="391069"/>
                    <a:pt x="25459" y="-16918"/>
                    <a:pt x="29163" y="54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14" name="フリーフォーム 1313">
              <a:extLst>
                <a:ext uri="{FF2B5EF4-FFF2-40B4-BE49-F238E27FC236}">
                  <a16:creationId xmlns:a16="http://schemas.microsoft.com/office/drawing/2014/main" id="{E77F83CC-1D6E-DF81-A99E-1EB43B0F6773}"/>
                </a:ext>
              </a:extLst>
            </p:cNvPr>
            <p:cNvSpPr/>
            <p:nvPr/>
          </p:nvSpPr>
          <p:spPr>
            <a:xfrm>
              <a:off x="6489683" y="2451965"/>
              <a:ext cx="31822" cy="386066"/>
            </a:xfrm>
            <a:custGeom>
              <a:avLst/>
              <a:gdLst>
                <a:gd name="connsiteX0" fmla="*/ 31767 w 31822"/>
                <a:gd name="connsiteY0" fmla="*/ 5485 h 386066"/>
                <a:gd name="connsiteX1" fmla="*/ 15892 w 31822"/>
                <a:gd name="connsiteY1" fmla="*/ 373785 h 386066"/>
                <a:gd name="connsiteX2" fmla="*/ 15892 w 31822"/>
                <a:gd name="connsiteY2" fmla="*/ 278535 h 386066"/>
                <a:gd name="connsiteX3" fmla="*/ 17 w 31822"/>
                <a:gd name="connsiteY3" fmla="*/ 81685 h 386066"/>
                <a:gd name="connsiteX4" fmla="*/ 12717 w 31822"/>
                <a:gd name="connsiteY4" fmla="*/ 208685 h 386066"/>
                <a:gd name="connsiteX5" fmla="*/ 9542 w 31822"/>
                <a:gd name="connsiteY5" fmla="*/ 154710 h 386066"/>
                <a:gd name="connsiteX6" fmla="*/ 31767 w 31822"/>
                <a:gd name="connsiteY6" fmla="*/ 5485 h 3860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822" h="386066">
                  <a:moveTo>
                    <a:pt x="31767" y="5485"/>
                  </a:moveTo>
                  <a:cubicBezTo>
                    <a:pt x="32825" y="41997"/>
                    <a:pt x="18538" y="328277"/>
                    <a:pt x="15892" y="373785"/>
                  </a:cubicBezTo>
                  <a:cubicBezTo>
                    <a:pt x="13246" y="419293"/>
                    <a:pt x="18538" y="327218"/>
                    <a:pt x="15892" y="278535"/>
                  </a:cubicBezTo>
                  <a:cubicBezTo>
                    <a:pt x="13246" y="229852"/>
                    <a:pt x="546" y="93327"/>
                    <a:pt x="17" y="81685"/>
                  </a:cubicBezTo>
                  <a:cubicBezTo>
                    <a:pt x="-512" y="70043"/>
                    <a:pt x="11130" y="196514"/>
                    <a:pt x="12717" y="208685"/>
                  </a:cubicBezTo>
                  <a:cubicBezTo>
                    <a:pt x="14304" y="220856"/>
                    <a:pt x="7955" y="183814"/>
                    <a:pt x="9542" y="154710"/>
                  </a:cubicBezTo>
                  <a:cubicBezTo>
                    <a:pt x="11129" y="125606"/>
                    <a:pt x="30709" y="-31027"/>
                    <a:pt x="31767" y="548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15" name="フリーフォーム 1314">
              <a:extLst>
                <a:ext uri="{FF2B5EF4-FFF2-40B4-BE49-F238E27FC236}">
                  <a16:creationId xmlns:a16="http://schemas.microsoft.com/office/drawing/2014/main" id="{D9F3AE6A-41E5-F954-5E3B-EEF9703A058D}"/>
                </a:ext>
              </a:extLst>
            </p:cNvPr>
            <p:cNvSpPr/>
            <p:nvPr/>
          </p:nvSpPr>
          <p:spPr>
            <a:xfrm>
              <a:off x="6343286" y="3033239"/>
              <a:ext cx="137648" cy="394791"/>
            </a:xfrm>
            <a:custGeom>
              <a:avLst/>
              <a:gdLst>
                <a:gd name="connsiteX0" fmla="*/ 136889 w 137648"/>
                <a:gd name="connsiteY0" fmla="*/ 2061 h 394791"/>
                <a:gd name="connsiteX1" fmla="*/ 364 w 137648"/>
                <a:gd name="connsiteY1" fmla="*/ 392586 h 394791"/>
                <a:gd name="connsiteX2" fmla="*/ 95614 w 137648"/>
                <a:gd name="connsiteY2" fmla="*/ 163986 h 394791"/>
                <a:gd name="connsiteX3" fmla="*/ 57514 w 137648"/>
                <a:gd name="connsiteY3" fmla="*/ 233836 h 394791"/>
                <a:gd name="connsiteX4" fmla="*/ 136889 w 137648"/>
                <a:gd name="connsiteY4" fmla="*/ 2061 h 3947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7648" h="394791">
                  <a:moveTo>
                    <a:pt x="136889" y="2061"/>
                  </a:moveTo>
                  <a:cubicBezTo>
                    <a:pt x="127364" y="28519"/>
                    <a:pt x="7243" y="365599"/>
                    <a:pt x="364" y="392586"/>
                  </a:cubicBezTo>
                  <a:cubicBezTo>
                    <a:pt x="-6515" y="419573"/>
                    <a:pt x="86089" y="190444"/>
                    <a:pt x="95614" y="163986"/>
                  </a:cubicBezTo>
                  <a:cubicBezTo>
                    <a:pt x="105139" y="137528"/>
                    <a:pt x="51693" y="255532"/>
                    <a:pt x="57514" y="233836"/>
                  </a:cubicBezTo>
                  <a:cubicBezTo>
                    <a:pt x="63335" y="212140"/>
                    <a:pt x="146414" y="-24397"/>
                    <a:pt x="136889" y="2061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16" name="フリーフォーム 1315">
              <a:extLst>
                <a:ext uri="{FF2B5EF4-FFF2-40B4-BE49-F238E27FC236}">
                  <a16:creationId xmlns:a16="http://schemas.microsoft.com/office/drawing/2014/main" id="{6EBA949D-F847-3330-3312-6390A8537560}"/>
                </a:ext>
              </a:extLst>
            </p:cNvPr>
            <p:cNvSpPr/>
            <p:nvPr/>
          </p:nvSpPr>
          <p:spPr>
            <a:xfrm>
              <a:off x="6528844" y="2222596"/>
              <a:ext cx="118327" cy="547187"/>
            </a:xfrm>
            <a:custGeom>
              <a:avLst/>
              <a:gdLst>
                <a:gd name="connsiteX0" fmla="*/ 78331 w 118327"/>
                <a:gd name="connsiteY0" fmla="*/ 6254 h 547187"/>
                <a:gd name="connsiteX1" fmla="*/ 5306 w 118327"/>
                <a:gd name="connsiteY1" fmla="*/ 514254 h 547187"/>
                <a:gd name="connsiteX2" fmla="*/ 18006 w 118327"/>
                <a:gd name="connsiteY2" fmla="*/ 479329 h 547187"/>
                <a:gd name="connsiteX3" fmla="*/ 116431 w 118327"/>
                <a:gd name="connsiteY3" fmla="*/ 333279 h 547187"/>
                <a:gd name="connsiteX4" fmla="*/ 84681 w 118327"/>
                <a:gd name="connsiteY4" fmla="*/ 374554 h 547187"/>
                <a:gd name="connsiteX5" fmla="*/ 106906 w 118327"/>
                <a:gd name="connsiteY5" fmla="*/ 307879 h 547187"/>
                <a:gd name="connsiteX6" fmla="*/ 110081 w 118327"/>
                <a:gd name="connsiteY6" fmla="*/ 234854 h 547187"/>
                <a:gd name="connsiteX7" fmla="*/ 87856 w 118327"/>
                <a:gd name="connsiteY7" fmla="*/ 361854 h 547187"/>
                <a:gd name="connsiteX8" fmla="*/ 46581 w 118327"/>
                <a:gd name="connsiteY8" fmla="*/ 409479 h 547187"/>
                <a:gd name="connsiteX9" fmla="*/ 46581 w 118327"/>
                <a:gd name="connsiteY9" fmla="*/ 352329 h 547187"/>
                <a:gd name="connsiteX10" fmla="*/ 37056 w 118327"/>
                <a:gd name="connsiteY10" fmla="*/ 368204 h 547187"/>
                <a:gd name="connsiteX11" fmla="*/ 18006 w 118327"/>
                <a:gd name="connsiteY11" fmla="*/ 161829 h 547187"/>
                <a:gd name="connsiteX12" fmla="*/ 24356 w 118327"/>
                <a:gd name="connsiteY12" fmla="*/ 225329 h 547187"/>
                <a:gd name="connsiteX13" fmla="*/ 78331 w 118327"/>
                <a:gd name="connsiteY13" fmla="*/ 6254 h 547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18327" h="547187">
                  <a:moveTo>
                    <a:pt x="78331" y="6254"/>
                  </a:moveTo>
                  <a:cubicBezTo>
                    <a:pt x="75156" y="54408"/>
                    <a:pt x="15360" y="435408"/>
                    <a:pt x="5306" y="514254"/>
                  </a:cubicBezTo>
                  <a:cubicBezTo>
                    <a:pt x="-4748" y="593100"/>
                    <a:pt x="-515" y="509492"/>
                    <a:pt x="18006" y="479329"/>
                  </a:cubicBezTo>
                  <a:cubicBezTo>
                    <a:pt x="36527" y="449167"/>
                    <a:pt x="105319" y="350741"/>
                    <a:pt x="116431" y="333279"/>
                  </a:cubicBezTo>
                  <a:cubicBezTo>
                    <a:pt x="127543" y="315817"/>
                    <a:pt x="86268" y="378787"/>
                    <a:pt x="84681" y="374554"/>
                  </a:cubicBezTo>
                  <a:cubicBezTo>
                    <a:pt x="83094" y="370321"/>
                    <a:pt x="102673" y="331162"/>
                    <a:pt x="106906" y="307879"/>
                  </a:cubicBezTo>
                  <a:cubicBezTo>
                    <a:pt x="111139" y="284596"/>
                    <a:pt x="113256" y="225858"/>
                    <a:pt x="110081" y="234854"/>
                  </a:cubicBezTo>
                  <a:cubicBezTo>
                    <a:pt x="106906" y="243850"/>
                    <a:pt x="98439" y="332750"/>
                    <a:pt x="87856" y="361854"/>
                  </a:cubicBezTo>
                  <a:cubicBezTo>
                    <a:pt x="77273" y="390958"/>
                    <a:pt x="53460" y="411066"/>
                    <a:pt x="46581" y="409479"/>
                  </a:cubicBezTo>
                  <a:cubicBezTo>
                    <a:pt x="39702" y="407892"/>
                    <a:pt x="48168" y="359208"/>
                    <a:pt x="46581" y="352329"/>
                  </a:cubicBezTo>
                  <a:cubicBezTo>
                    <a:pt x="44994" y="345450"/>
                    <a:pt x="41818" y="399954"/>
                    <a:pt x="37056" y="368204"/>
                  </a:cubicBezTo>
                  <a:cubicBezTo>
                    <a:pt x="32294" y="336454"/>
                    <a:pt x="20123" y="185642"/>
                    <a:pt x="18006" y="161829"/>
                  </a:cubicBezTo>
                  <a:cubicBezTo>
                    <a:pt x="15889" y="138016"/>
                    <a:pt x="13244" y="247554"/>
                    <a:pt x="24356" y="225329"/>
                  </a:cubicBezTo>
                  <a:cubicBezTo>
                    <a:pt x="35468" y="203104"/>
                    <a:pt x="81506" y="-41900"/>
                    <a:pt x="78331" y="625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17" name="フリーフォーム 1316">
              <a:extLst>
                <a:ext uri="{FF2B5EF4-FFF2-40B4-BE49-F238E27FC236}">
                  <a16:creationId xmlns:a16="http://schemas.microsoft.com/office/drawing/2014/main" id="{9802A6E0-FAD0-8717-B3EC-1D9E7EA0C1D8}"/>
                </a:ext>
              </a:extLst>
            </p:cNvPr>
            <p:cNvSpPr/>
            <p:nvPr/>
          </p:nvSpPr>
          <p:spPr>
            <a:xfrm>
              <a:off x="5366338" y="3571823"/>
              <a:ext cx="434697" cy="122930"/>
            </a:xfrm>
            <a:custGeom>
              <a:avLst/>
              <a:gdLst>
                <a:gd name="connsiteX0" fmla="*/ 434387 w 434697"/>
                <a:gd name="connsiteY0" fmla="*/ 52 h 122930"/>
                <a:gd name="connsiteX1" fmla="*/ 370887 w 434697"/>
                <a:gd name="connsiteY1" fmla="*/ 69902 h 122930"/>
                <a:gd name="connsiteX2" fmla="*/ 405812 w 434697"/>
                <a:gd name="connsiteY2" fmla="*/ 57202 h 122930"/>
                <a:gd name="connsiteX3" fmla="*/ 208962 w 434697"/>
                <a:gd name="connsiteY3" fmla="*/ 111177 h 122930"/>
                <a:gd name="connsiteX4" fmla="*/ 266112 w 434697"/>
                <a:gd name="connsiteY4" fmla="*/ 88952 h 122930"/>
                <a:gd name="connsiteX5" fmla="*/ 208962 w 434697"/>
                <a:gd name="connsiteY5" fmla="*/ 76252 h 122930"/>
                <a:gd name="connsiteX6" fmla="*/ 208962 w 434697"/>
                <a:gd name="connsiteY6" fmla="*/ 101652 h 122930"/>
                <a:gd name="connsiteX7" fmla="*/ 123237 w 434697"/>
                <a:gd name="connsiteY7" fmla="*/ 85777 h 122930"/>
                <a:gd name="connsiteX8" fmla="*/ 154987 w 434697"/>
                <a:gd name="connsiteY8" fmla="*/ 85777 h 122930"/>
                <a:gd name="connsiteX9" fmla="*/ 53387 w 434697"/>
                <a:gd name="connsiteY9" fmla="*/ 79427 h 122930"/>
                <a:gd name="connsiteX10" fmla="*/ 8937 w 434697"/>
                <a:gd name="connsiteY10" fmla="*/ 66727 h 122930"/>
                <a:gd name="connsiteX11" fmla="*/ 228012 w 434697"/>
                <a:gd name="connsiteY11" fmla="*/ 117527 h 122930"/>
                <a:gd name="connsiteX12" fmla="*/ 199437 w 434697"/>
                <a:gd name="connsiteY12" fmla="*/ 117527 h 122930"/>
                <a:gd name="connsiteX13" fmla="*/ 386762 w 434697"/>
                <a:gd name="connsiteY13" fmla="*/ 82602 h 122930"/>
                <a:gd name="connsiteX14" fmla="*/ 351837 w 434697"/>
                <a:gd name="connsiteY14" fmla="*/ 57202 h 122930"/>
                <a:gd name="connsiteX15" fmla="*/ 339137 w 434697"/>
                <a:gd name="connsiteY15" fmla="*/ 82602 h 122930"/>
                <a:gd name="connsiteX16" fmla="*/ 434387 w 434697"/>
                <a:gd name="connsiteY16" fmla="*/ 52 h 122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34697" h="122930">
                  <a:moveTo>
                    <a:pt x="434387" y="52"/>
                  </a:moveTo>
                  <a:cubicBezTo>
                    <a:pt x="439679" y="-2065"/>
                    <a:pt x="375650" y="60377"/>
                    <a:pt x="370887" y="69902"/>
                  </a:cubicBezTo>
                  <a:cubicBezTo>
                    <a:pt x="366124" y="79427"/>
                    <a:pt x="432799" y="50323"/>
                    <a:pt x="405812" y="57202"/>
                  </a:cubicBezTo>
                  <a:cubicBezTo>
                    <a:pt x="378825" y="64081"/>
                    <a:pt x="232245" y="105885"/>
                    <a:pt x="208962" y="111177"/>
                  </a:cubicBezTo>
                  <a:cubicBezTo>
                    <a:pt x="185679" y="116469"/>
                    <a:pt x="266112" y="94773"/>
                    <a:pt x="266112" y="88952"/>
                  </a:cubicBezTo>
                  <a:cubicBezTo>
                    <a:pt x="266112" y="83131"/>
                    <a:pt x="208962" y="76252"/>
                    <a:pt x="208962" y="76252"/>
                  </a:cubicBezTo>
                  <a:cubicBezTo>
                    <a:pt x="199437" y="78369"/>
                    <a:pt x="223249" y="100065"/>
                    <a:pt x="208962" y="101652"/>
                  </a:cubicBezTo>
                  <a:cubicBezTo>
                    <a:pt x="194675" y="103239"/>
                    <a:pt x="132233" y="88423"/>
                    <a:pt x="123237" y="85777"/>
                  </a:cubicBezTo>
                  <a:cubicBezTo>
                    <a:pt x="114241" y="83131"/>
                    <a:pt x="166629" y="86835"/>
                    <a:pt x="154987" y="85777"/>
                  </a:cubicBezTo>
                  <a:cubicBezTo>
                    <a:pt x="143345" y="84719"/>
                    <a:pt x="77729" y="82602"/>
                    <a:pt x="53387" y="79427"/>
                  </a:cubicBezTo>
                  <a:cubicBezTo>
                    <a:pt x="29045" y="76252"/>
                    <a:pt x="-20167" y="60377"/>
                    <a:pt x="8937" y="66727"/>
                  </a:cubicBezTo>
                  <a:cubicBezTo>
                    <a:pt x="38041" y="73077"/>
                    <a:pt x="196262" y="109060"/>
                    <a:pt x="228012" y="117527"/>
                  </a:cubicBezTo>
                  <a:cubicBezTo>
                    <a:pt x="259762" y="125994"/>
                    <a:pt x="172979" y="123348"/>
                    <a:pt x="199437" y="117527"/>
                  </a:cubicBezTo>
                  <a:cubicBezTo>
                    <a:pt x="225895" y="111706"/>
                    <a:pt x="361362" y="92656"/>
                    <a:pt x="386762" y="82602"/>
                  </a:cubicBezTo>
                  <a:cubicBezTo>
                    <a:pt x="412162" y="72548"/>
                    <a:pt x="359774" y="57202"/>
                    <a:pt x="351837" y="57202"/>
                  </a:cubicBezTo>
                  <a:cubicBezTo>
                    <a:pt x="343900" y="57202"/>
                    <a:pt x="323791" y="90010"/>
                    <a:pt x="339137" y="82602"/>
                  </a:cubicBezTo>
                  <a:cubicBezTo>
                    <a:pt x="354483" y="75194"/>
                    <a:pt x="429095" y="2169"/>
                    <a:pt x="434387" y="52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18" name="フリーフォーム 1317">
              <a:extLst>
                <a:ext uri="{FF2B5EF4-FFF2-40B4-BE49-F238E27FC236}">
                  <a16:creationId xmlns:a16="http://schemas.microsoft.com/office/drawing/2014/main" id="{E550B66A-3AE2-F144-566E-3644D78AC0E9}"/>
                </a:ext>
              </a:extLst>
            </p:cNvPr>
            <p:cNvSpPr/>
            <p:nvPr/>
          </p:nvSpPr>
          <p:spPr>
            <a:xfrm>
              <a:off x="5339617" y="3581391"/>
              <a:ext cx="384540" cy="48074"/>
            </a:xfrm>
            <a:custGeom>
              <a:avLst/>
              <a:gdLst>
                <a:gd name="connsiteX0" fmla="*/ 733 w 384540"/>
                <a:gd name="connsiteY0" fmla="*/ 25409 h 48074"/>
                <a:gd name="connsiteX1" fmla="*/ 273783 w 384540"/>
                <a:gd name="connsiteY1" fmla="*/ 34934 h 48074"/>
                <a:gd name="connsiteX2" fmla="*/ 184883 w 384540"/>
                <a:gd name="connsiteY2" fmla="*/ 38109 h 48074"/>
                <a:gd name="connsiteX3" fmla="*/ 156308 w 384540"/>
                <a:gd name="connsiteY3" fmla="*/ 47634 h 48074"/>
                <a:gd name="connsiteX4" fmla="*/ 381733 w 384540"/>
                <a:gd name="connsiteY4" fmla="*/ 22234 h 48074"/>
                <a:gd name="connsiteX5" fmla="*/ 273783 w 384540"/>
                <a:gd name="connsiteY5" fmla="*/ 28584 h 48074"/>
                <a:gd name="connsiteX6" fmla="*/ 143608 w 384540"/>
                <a:gd name="connsiteY6" fmla="*/ 9 h 48074"/>
                <a:gd name="connsiteX7" fmla="*/ 181708 w 384540"/>
                <a:gd name="connsiteY7" fmla="*/ 25409 h 48074"/>
                <a:gd name="connsiteX8" fmla="*/ 194408 w 384540"/>
                <a:gd name="connsiteY8" fmla="*/ 31759 h 48074"/>
                <a:gd name="connsiteX9" fmla="*/ 127733 w 384540"/>
                <a:gd name="connsiteY9" fmla="*/ 28584 h 48074"/>
                <a:gd name="connsiteX10" fmla="*/ 137258 w 384540"/>
                <a:gd name="connsiteY10" fmla="*/ 19059 h 48074"/>
                <a:gd name="connsiteX11" fmla="*/ 191233 w 384540"/>
                <a:gd name="connsiteY11" fmla="*/ 19059 h 48074"/>
                <a:gd name="connsiteX12" fmla="*/ 733 w 384540"/>
                <a:gd name="connsiteY12" fmla="*/ 25409 h 480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4540" h="48074">
                  <a:moveTo>
                    <a:pt x="733" y="25409"/>
                  </a:moveTo>
                  <a:cubicBezTo>
                    <a:pt x="14491" y="28055"/>
                    <a:pt x="243091" y="32817"/>
                    <a:pt x="273783" y="34934"/>
                  </a:cubicBezTo>
                  <a:cubicBezTo>
                    <a:pt x="304475" y="37051"/>
                    <a:pt x="204462" y="35992"/>
                    <a:pt x="184883" y="38109"/>
                  </a:cubicBezTo>
                  <a:cubicBezTo>
                    <a:pt x="165304" y="40226"/>
                    <a:pt x="123500" y="50280"/>
                    <a:pt x="156308" y="47634"/>
                  </a:cubicBezTo>
                  <a:cubicBezTo>
                    <a:pt x="189116" y="44988"/>
                    <a:pt x="362154" y="25409"/>
                    <a:pt x="381733" y="22234"/>
                  </a:cubicBezTo>
                  <a:cubicBezTo>
                    <a:pt x="401312" y="19059"/>
                    <a:pt x="313470" y="32288"/>
                    <a:pt x="273783" y="28584"/>
                  </a:cubicBezTo>
                  <a:cubicBezTo>
                    <a:pt x="234096" y="24880"/>
                    <a:pt x="158954" y="538"/>
                    <a:pt x="143608" y="9"/>
                  </a:cubicBezTo>
                  <a:cubicBezTo>
                    <a:pt x="128262" y="-520"/>
                    <a:pt x="173241" y="20117"/>
                    <a:pt x="181708" y="25409"/>
                  </a:cubicBezTo>
                  <a:cubicBezTo>
                    <a:pt x="190175" y="30701"/>
                    <a:pt x="203404" y="31230"/>
                    <a:pt x="194408" y="31759"/>
                  </a:cubicBezTo>
                  <a:cubicBezTo>
                    <a:pt x="185412" y="32288"/>
                    <a:pt x="137258" y="30701"/>
                    <a:pt x="127733" y="28584"/>
                  </a:cubicBezTo>
                  <a:cubicBezTo>
                    <a:pt x="118208" y="26467"/>
                    <a:pt x="126675" y="20646"/>
                    <a:pt x="137258" y="19059"/>
                  </a:cubicBezTo>
                  <a:cubicBezTo>
                    <a:pt x="147841" y="17471"/>
                    <a:pt x="211341" y="17471"/>
                    <a:pt x="191233" y="19059"/>
                  </a:cubicBezTo>
                  <a:cubicBezTo>
                    <a:pt x="171125" y="20646"/>
                    <a:pt x="-13025" y="22763"/>
                    <a:pt x="733" y="25409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19" name="フリーフォーム 1318">
              <a:extLst>
                <a:ext uri="{FF2B5EF4-FFF2-40B4-BE49-F238E27FC236}">
                  <a16:creationId xmlns:a16="http://schemas.microsoft.com/office/drawing/2014/main" id="{4D413930-458D-6549-8D69-2EB0E2B66BFE}"/>
                </a:ext>
              </a:extLst>
            </p:cNvPr>
            <p:cNvSpPr/>
            <p:nvPr/>
          </p:nvSpPr>
          <p:spPr>
            <a:xfrm>
              <a:off x="6259138" y="2225451"/>
              <a:ext cx="91172" cy="270666"/>
            </a:xfrm>
            <a:custGeom>
              <a:avLst/>
              <a:gdLst>
                <a:gd name="connsiteX0" fmla="*/ 90862 w 91172"/>
                <a:gd name="connsiteY0" fmla="*/ 31974 h 270666"/>
                <a:gd name="connsiteX1" fmla="*/ 30537 w 91172"/>
                <a:gd name="connsiteY1" fmla="*/ 171674 h 270666"/>
                <a:gd name="connsiteX2" fmla="*/ 8312 w 91172"/>
                <a:gd name="connsiteY2" fmla="*/ 270099 h 270666"/>
                <a:gd name="connsiteX3" fmla="*/ 21012 w 91172"/>
                <a:gd name="connsiteY3" fmla="*/ 209774 h 270666"/>
                <a:gd name="connsiteX4" fmla="*/ 17837 w 91172"/>
                <a:gd name="connsiteY4" fmla="*/ 162149 h 270666"/>
                <a:gd name="connsiteX5" fmla="*/ 21012 w 91172"/>
                <a:gd name="connsiteY5" fmla="*/ 224 h 270666"/>
                <a:gd name="connsiteX6" fmla="*/ 24187 w 91172"/>
                <a:gd name="connsiteY6" fmla="*/ 124049 h 270666"/>
                <a:gd name="connsiteX7" fmla="*/ 24187 w 91172"/>
                <a:gd name="connsiteY7" fmla="*/ 136749 h 270666"/>
                <a:gd name="connsiteX8" fmla="*/ 1962 w 91172"/>
                <a:gd name="connsiteY8" fmla="*/ 197074 h 270666"/>
                <a:gd name="connsiteX9" fmla="*/ 90862 w 91172"/>
                <a:gd name="connsiteY9" fmla="*/ 31974 h 270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1172" h="270666">
                  <a:moveTo>
                    <a:pt x="90862" y="31974"/>
                  </a:moveTo>
                  <a:cubicBezTo>
                    <a:pt x="95624" y="27741"/>
                    <a:pt x="44295" y="131987"/>
                    <a:pt x="30537" y="171674"/>
                  </a:cubicBezTo>
                  <a:cubicBezTo>
                    <a:pt x="16779" y="211361"/>
                    <a:pt x="9899" y="263749"/>
                    <a:pt x="8312" y="270099"/>
                  </a:cubicBezTo>
                  <a:cubicBezTo>
                    <a:pt x="6724" y="276449"/>
                    <a:pt x="19424" y="227766"/>
                    <a:pt x="21012" y="209774"/>
                  </a:cubicBezTo>
                  <a:cubicBezTo>
                    <a:pt x="22599" y="191782"/>
                    <a:pt x="17837" y="197074"/>
                    <a:pt x="17837" y="162149"/>
                  </a:cubicBezTo>
                  <a:cubicBezTo>
                    <a:pt x="17837" y="127224"/>
                    <a:pt x="19954" y="6574"/>
                    <a:pt x="21012" y="224"/>
                  </a:cubicBezTo>
                  <a:cubicBezTo>
                    <a:pt x="22070" y="-6126"/>
                    <a:pt x="24187" y="124049"/>
                    <a:pt x="24187" y="124049"/>
                  </a:cubicBezTo>
                  <a:cubicBezTo>
                    <a:pt x="24716" y="146803"/>
                    <a:pt x="27891" y="124578"/>
                    <a:pt x="24187" y="136749"/>
                  </a:cubicBezTo>
                  <a:cubicBezTo>
                    <a:pt x="20483" y="148920"/>
                    <a:pt x="-7563" y="210303"/>
                    <a:pt x="1962" y="197074"/>
                  </a:cubicBezTo>
                  <a:cubicBezTo>
                    <a:pt x="11487" y="183845"/>
                    <a:pt x="86100" y="36207"/>
                    <a:pt x="90862" y="3197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20" name="フリーフォーム 1319">
              <a:extLst>
                <a:ext uri="{FF2B5EF4-FFF2-40B4-BE49-F238E27FC236}">
                  <a16:creationId xmlns:a16="http://schemas.microsoft.com/office/drawing/2014/main" id="{934898F8-750C-350D-502F-E6D3346C0762}"/>
                </a:ext>
              </a:extLst>
            </p:cNvPr>
            <p:cNvSpPr/>
            <p:nvPr/>
          </p:nvSpPr>
          <p:spPr>
            <a:xfrm>
              <a:off x="6286500" y="2149267"/>
              <a:ext cx="35332" cy="175477"/>
            </a:xfrm>
            <a:custGeom>
              <a:avLst/>
              <a:gdLst>
                <a:gd name="connsiteX0" fmla="*/ 0 w 35332"/>
                <a:gd name="connsiteY0" fmla="*/ 208 h 175477"/>
                <a:gd name="connsiteX1" fmla="*/ 31750 w 35332"/>
                <a:gd name="connsiteY1" fmla="*/ 168483 h 175477"/>
                <a:gd name="connsiteX2" fmla="*/ 31750 w 35332"/>
                <a:gd name="connsiteY2" fmla="*/ 133558 h 175477"/>
                <a:gd name="connsiteX3" fmla="*/ 0 w 35332"/>
                <a:gd name="connsiteY3" fmla="*/ 208 h 1754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332" h="175477">
                  <a:moveTo>
                    <a:pt x="0" y="208"/>
                  </a:moveTo>
                  <a:cubicBezTo>
                    <a:pt x="0" y="6029"/>
                    <a:pt x="26458" y="146258"/>
                    <a:pt x="31750" y="168483"/>
                  </a:cubicBezTo>
                  <a:cubicBezTo>
                    <a:pt x="37042" y="190708"/>
                    <a:pt x="35983" y="154725"/>
                    <a:pt x="31750" y="133558"/>
                  </a:cubicBezTo>
                  <a:cubicBezTo>
                    <a:pt x="27517" y="112391"/>
                    <a:pt x="0" y="-5613"/>
                    <a:pt x="0" y="208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21" name="フリーフォーム 1320">
              <a:extLst>
                <a:ext uri="{FF2B5EF4-FFF2-40B4-BE49-F238E27FC236}">
                  <a16:creationId xmlns:a16="http://schemas.microsoft.com/office/drawing/2014/main" id="{A79140E9-32B8-4382-B2C5-51D111013E6D}"/>
                </a:ext>
              </a:extLst>
            </p:cNvPr>
            <p:cNvSpPr/>
            <p:nvPr/>
          </p:nvSpPr>
          <p:spPr>
            <a:xfrm>
              <a:off x="4778237" y="2874976"/>
              <a:ext cx="28934" cy="363779"/>
            </a:xfrm>
            <a:custGeom>
              <a:avLst/>
              <a:gdLst>
                <a:gd name="connsiteX0" fmla="*/ 6488 w 28934"/>
                <a:gd name="connsiteY0" fmla="*/ 1574 h 363779"/>
                <a:gd name="connsiteX1" fmla="*/ 138 w 28934"/>
                <a:gd name="connsiteY1" fmla="*/ 255574 h 363779"/>
                <a:gd name="connsiteX2" fmla="*/ 12838 w 28934"/>
                <a:gd name="connsiteY2" fmla="*/ 255574 h 363779"/>
                <a:gd name="connsiteX3" fmla="*/ 22363 w 28934"/>
                <a:gd name="connsiteY3" fmla="*/ 363524 h 363779"/>
                <a:gd name="connsiteX4" fmla="*/ 16013 w 28934"/>
                <a:gd name="connsiteY4" fmla="*/ 280974 h 363779"/>
                <a:gd name="connsiteX5" fmla="*/ 28713 w 28934"/>
                <a:gd name="connsiteY5" fmla="*/ 138099 h 363779"/>
                <a:gd name="connsiteX6" fmla="*/ 3313 w 28934"/>
                <a:gd name="connsiteY6" fmla="*/ 236524 h 363779"/>
                <a:gd name="connsiteX7" fmla="*/ 3313 w 28934"/>
                <a:gd name="connsiteY7" fmla="*/ 195249 h 363779"/>
                <a:gd name="connsiteX8" fmla="*/ 12838 w 28934"/>
                <a:gd name="connsiteY8" fmla="*/ 150799 h 363779"/>
                <a:gd name="connsiteX9" fmla="*/ 6488 w 28934"/>
                <a:gd name="connsiteY9" fmla="*/ 1574 h 363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8934" h="363779">
                  <a:moveTo>
                    <a:pt x="6488" y="1574"/>
                  </a:moveTo>
                  <a:cubicBezTo>
                    <a:pt x="4371" y="19036"/>
                    <a:pt x="-920" y="213241"/>
                    <a:pt x="138" y="255574"/>
                  </a:cubicBezTo>
                  <a:cubicBezTo>
                    <a:pt x="1196" y="297907"/>
                    <a:pt x="9134" y="237582"/>
                    <a:pt x="12838" y="255574"/>
                  </a:cubicBezTo>
                  <a:cubicBezTo>
                    <a:pt x="16542" y="273566"/>
                    <a:pt x="21834" y="359291"/>
                    <a:pt x="22363" y="363524"/>
                  </a:cubicBezTo>
                  <a:cubicBezTo>
                    <a:pt x="22892" y="367757"/>
                    <a:pt x="14955" y="318545"/>
                    <a:pt x="16013" y="280974"/>
                  </a:cubicBezTo>
                  <a:cubicBezTo>
                    <a:pt x="17071" y="243403"/>
                    <a:pt x="30830" y="145507"/>
                    <a:pt x="28713" y="138099"/>
                  </a:cubicBezTo>
                  <a:cubicBezTo>
                    <a:pt x="26596" y="130691"/>
                    <a:pt x="7546" y="226999"/>
                    <a:pt x="3313" y="236524"/>
                  </a:cubicBezTo>
                  <a:cubicBezTo>
                    <a:pt x="-920" y="246049"/>
                    <a:pt x="1726" y="209536"/>
                    <a:pt x="3313" y="195249"/>
                  </a:cubicBezTo>
                  <a:cubicBezTo>
                    <a:pt x="4900" y="180962"/>
                    <a:pt x="12838" y="184666"/>
                    <a:pt x="12838" y="150799"/>
                  </a:cubicBezTo>
                  <a:cubicBezTo>
                    <a:pt x="12838" y="116932"/>
                    <a:pt x="8605" y="-15888"/>
                    <a:pt x="6488" y="157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22" name="フリーフォーム 1321">
              <a:extLst>
                <a:ext uri="{FF2B5EF4-FFF2-40B4-BE49-F238E27FC236}">
                  <a16:creationId xmlns:a16="http://schemas.microsoft.com/office/drawing/2014/main" id="{8B6BDC91-D1CE-023C-B5ED-3962F53E55DE}"/>
                </a:ext>
              </a:extLst>
            </p:cNvPr>
            <p:cNvSpPr/>
            <p:nvPr/>
          </p:nvSpPr>
          <p:spPr>
            <a:xfrm>
              <a:off x="4899025" y="3400137"/>
              <a:ext cx="47863" cy="96954"/>
            </a:xfrm>
            <a:custGeom>
              <a:avLst/>
              <a:gdLst>
                <a:gd name="connsiteX0" fmla="*/ 0 w 47863"/>
                <a:gd name="connsiteY0" fmla="*/ 288 h 96954"/>
                <a:gd name="connsiteX1" fmla="*/ 44450 w 47863"/>
                <a:gd name="connsiteY1" fmla="*/ 66963 h 96954"/>
                <a:gd name="connsiteX2" fmla="*/ 44450 w 47863"/>
                <a:gd name="connsiteY2" fmla="*/ 95538 h 96954"/>
                <a:gd name="connsiteX3" fmla="*/ 0 w 47863"/>
                <a:gd name="connsiteY3" fmla="*/ 288 h 969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7863" h="96954">
                  <a:moveTo>
                    <a:pt x="0" y="288"/>
                  </a:moveTo>
                  <a:cubicBezTo>
                    <a:pt x="0" y="-4474"/>
                    <a:pt x="37042" y="51088"/>
                    <a:pt x="44450" y="66963"/>
                  </a:cubicBezTo>
                  <a:cubicBezTo>
                    <a:pt x="51858" y="82838"/>
                    <a:pt x="44979" y="102417"/>
                    <a:pt x="44450" y="95538"/>
                  </a:cubicBezTo>
                  <a:cubicBezTo>
                    <a:pt x="43921" y="88659"/>
                    <a:pt x="0" y="5050"/>
                    <a:pt x="0" y="288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23" name="フリーフォーム 1322">
              <a:extLst>
                <a:ext uri="{FF2B5EF4-FFF2-40B4-BE49-F238E27FC236}">
                  <a16:creationId xmlns:a16="http://schemas.microsoft.com/office/drawing/2014/main" id="{DAAB58FC-6B30-F58C-8326-0D6C1EABB722}"/>
                </a:ext>
              </a:extLst>
            </p:cNvPr>
            <p:cNvSpPr/>
            <p:nvPr/>
          </p:nvSpPr>
          <p:spPr>
            <a:xfrm>
              <a:off x="4993830" y="3306336"/>
              <a:ext cx="61849" cy="68978"/>
            </a:xfrm>
            <a:custGeom>
              <a:avLst/>
              <a:gdLst>
                <a:gd name="connsiteX0" fmla="*/ 445 w 61849"/>
                <a:gd name="connsiteY0" fmla="*/ 68689 h 68978"/>
                <a:gd name="connsiteX1" fmla="*/ 60770 w 61849"/>
                <a:gd name="connsiteY1" fmla="*/ 2014 h 68978"/>
                <a:gd name="connsiteX2" fmla="*/ 35370 w 61849"/>
                <a:gd name="connsiteY2" fmla="*/ 24239 h 68978"/>
                <a:gd name="connsiteX3" fmla="*/ 445 w 61849"/>
                <a:gd name="connsiteY3" fmla="*/ 68689 h 689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1849" h="68978">
                  <a:moveTo>
                    <a:pt x="445" y="68689"/>
                  </a:moveTo>
                  <a:cubicBezTo>
                    <a:pt x="4678" y="64985"/>
                    <a:pt x="54949" y="9422"/>
                    <a:pt x="60770" y="2014"/>
                  </a:cubicBezTo>
                  <a:cubicBezTo>
                    <a:pt x="66591" y="-5394"/>
                    <a:pt x="47541" y="8893"/>
                    <a:pt x="35370" y="24239"/>
                  </a:cubicBezTo>
                  <a:cubicBezTo>
                    <a:pt x="23199" y="39585"/>
                    <a:pt x="-3788" y="72393"/>
                    <a:pt x="445" y="68689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24" name="フリーフォーム 1323">
              <a:extLst>
                <a:ext uri="{FF2B5EF4-FFF2-40B4-BE49-F238E27FC236}">
                  <a16:creationId xmlns:a16="http://schemas.microsoft.com/office/drawing/2014/main" id="{69EB171F-3F53-C871-64EC-747193F314DE}"/>
                </a:ext>
              </a:extLst>
            </p:cNvPr>
            <p:cNvSpPr/>
            <p:nvPr/>
          </p:nvSpPr>
          <p:spPr>
            <a:xfrm>
              <a:off x="5909711" y="2901950"/>
              <a:ext cx="30757" cy="88900"/>
            </a:xfrm>
            <a:custGeom>
              <a:avLst/>
              <a:gdLst>
                <a:gd name="connsiteX0" fmla="*/ 30714 w 30757"/>
                <a:gd name="connsiteY0" fmla="*/ 0 h 88900"/>
                <a:gd name="connsiteX1" fmla="*/ 8489 w 30757"/>
                <a:gd name="connsiteY1" fmla="*/ 57150 h 88900"/>
                <a:gd name="connsiteX2" fmla="*/ 2139 w 30757"/>
                <a:gd name="connsiteY2" fmla="*/ 88900 h 88900"/>
                <a:gd name="connsiteX3" fmla="*/ 2139 w 30757"/>
                <a:gd name="connsiteY3" fmla="*/ 57150 h 88900"/>
                <a:gd name="connsiteX4" fmla="*/ 30714 w 30757"/>
                <a:gd name="connsiteY4" fmla="*/ 0 h 88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757" h="88900">
                  <a:moveTo>
                    <a:pt x="30714" y="0"/>
                  </a:moveTo>
                  <a:cubicBezTo>
                    <a:pt x="31772" y="0"/>
                    <a:pt x="13252" y="42333"/>
                    <a:pt x="8489" y="57150"/>
                  </a:cubicBezTo>
                  <a:cubicBezTo>
                    <a:pt x="3726" y="71967"/>
                    <a:pt x="3197" y="88900"/>
                    <a:pt x="2139" y="88900"/>
                  </a:cubicBezTo>
                  <a:cubicBezTo>
                    <a:pt x="1081" y="88900"/>
                    <a:pt x="-2094" y="71437"/>
                    <a:pt x="2139" y="57150"/>
                  </a:cubicBezTo>
                  <a:cubicBezTo>
                    <a:pt x="6372" y="42863"/>
                    <a:pt x="29656" y="0"/>
                    <a:pt x="30714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26" name="フリーフォーム 1325">
              <a:extLst>
                <a:ext uri="{FF2B5EF4-FFF2-40B4-BE49-F238E27FC236}">
                  <a16:creationId xmlns:a16="http://schemas.microsoft.com/office/drawing/2014/main" id="{976F5DD5-29C1-5E15-FA31-8A38904835FC}"/>
                </a:ext>
              </a:extLst>
            </p:cNvPr>
            <p:cNvSpPr/>
            <p:nvPr/>
          </p:nvSpPr>
          <p:spPr>
            <a:xfrm>
              <a:off x="6272428" y="2825627"/>
              <a:ext cx="42673" cy="254460"/>
            </a:xfrm>
            <a:custGeom>
              <a:avLst/>
              <a:gdLst>
                <a:gd name="connsiteX0" fmla="*/ 42647 w 42673"/>
                <a:gd name="connsiteY0" fmla="*/ 123 h 254460"/>
                <a:gd name="connsiteX1" fmla="*/ 7722 w 42673"/>
                <a:gd name="connsiteY1" fmla="*/ 171573 h 254460"/>
                <a:gd name="connsiteX2" fmla="*/ 14072 w 42673"/>
                <a:gd name="connsiteY2" fmla="*/ 254123 h 254460"/>
                <a:gd name="connsiteX3" fmla="*/ 14072 w 42673"/>
                <a:gd name="connsiteY3" fmla="*/ 196973 h 254460"/>
                <a:gd name="connsiteX4" fmla="*/ 7722 w 42673"/>
                <a:gd name="connsiteY4" fmla="*/ 104898 h 254460"/>
                <a:gd name="connsiteX5" fmla="*/ 1372 w 42673"/>
                <a:gd name="connsiteY5" fmla="*/ 142998 h 254460"/>
                <a:gd name="connsiteX6" fmla="*/ 42647 w 42673"/>
                <a:gd name="connsiteY6" fmla="*/ 123 h 254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2673" h="254460">
                  <a:moveTo>
                    <a:pt x="42647" y="123"/>
                  </a:moveTo>
                  <a:cubicBezTo>
                    <a:pt x="43705" y="4885"/>
                    <a:pt x="12484" y="129240"/>
                    <a:pt x="7722" y="171573"/>
                  </a:cubicBezTo>
                  <a:cubicBezTo>
                    <a:pt x="2960" y="213906"/>
                    <a:pt x="13014" y="249890"/>
                    <a:pt x="14072" y="254123"/>
                  </a:cubicBezTo>
                  <a:cubicBezTo>
                    <a:pt x="15130" y="258356"/>
                    <a:pt x="15130" y="221844"/>
                    <a:pt x="14072" y="196973"/>
                  </a:cubicBezTo>
                  <a:cubicBezTo>
                    <a:pt x="13014" y="172102"/>
                    <a:pt x="9839" y="113894"/>
                    <a:pt x="7722" y="104898"/>
                  </a:cubicBezTo>
                  <a:cubicBezTo>
                    <a:pt x="5605" y="95902"/>
                    <a:pt x="-3391" y="155698"/>
                    <a:pt x="1372" y="142998"/>
                  </a:cubicBezTo>
                  <a:cubicBezTo>
                    <a:pt x="6135" y="130298"/>
                    <a:pt x="41589" y="-4639"/>
                    <a:pt x="42647" y="123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27" name="フリーフォーム 1326">
              <a:extLst>
                <a:ext uri="{FF2B5EF4-FFF2-40B4-BE49-F238E27FC236}">
                  <a16:creationId xmlns:a16="http://schemas.microsoft.com/office/drawing/2014/main" id="{074C406F-8E7A-614E-3AD8-E661A716645C}"/>
                </a:ext>
              </a:extLst>
            </p:cNvPr>
            <p:cNvSpPr/>
            <p:nvPr/>
          </p:nvSpPr>
          <p:spPr>
            <a:xfrm>
              <a:off x="6203879" y="2888992"/>
              <a:ext cx="70047" cy="52089"/>
            </a:xfrm>
            <a:custGeom>
              <a:avLst/>
              <a:gdLst>
                <a:gd name="connsiteX0" fmla="*/ 71 w 70047"/>
                <a:gd name="connsiteY0" fmla="*/ 258 h 52089"/>
                <a:gd name="connsiteX1" fmla="*/ 66746 w 70047"/>
                <a:gd name="connsiteY1" fmla="*/ 51058 h 52089"/>
                <a:gd name="connsiteX2" fmla="*/ 54046 w 70047"/>
                <a:gd name="connsiteY2" fmla="*/ 32008 h 52089"/>
                <a:gd name="connsiteX3" fmla="*/ 71 w 70047"/>
                <a:gd name="connsiteY3" fmla="*/ 258 h 520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0047" h="52089">
                  <a:moveTo>
                    <a:pt x="71" y="258"/>
                  </a:moveTo>
                  <a:cubicBezTo>
                    <a:pt x="2188" y="3433"/>
                    <a:pt x="66746" y="51058"/>
                    <a:pt x="66746" y="51058"/>
                  </a:cubicBezTo>
                  <a:cubicBezTo>
                    <a:pt x="75742" y="56350"/>
                    <a:pt x="64629" y="39945"/>
                    <a:pt x="54046" y="32008"/>
                  </a:cubicBezTo>
                  <a:cubicBezTo>
                    <a:pt x="43463" y="24071"/>
                    <a:pt x="-2046" y="-2917"/>
                    <a:pt x="71" y="258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28" name="フリーフォーム 1327">
              <a:extLst>
                <a:ext uri="{FF2B5EF4-FFF2-40B4-BE49-F238E27FC236}">
                  <a16:creationId xmlns:a16="http://schemas.microsoft.com/office/drawing/2014/main" id="{5ACEA1DD-39B7-7DCD-A927-CC74B9776F10}"/>
                </a:ext>
              </a:extLst>
            </p:cNvPr>
            <p:cNvSpPr/>
            <p:nvPr/>
          </p:nvSpPr>
          <p:spPr>
            <a:xfrm>
              <a:off x="6200563" y="2412762"/>
              <a:ext cx="44662" cy="127247"/>
            </a:xfrm>
            <a:custGeom>
              <a:avLst/>
              <a:gdLst>
                <a:gd name="connsiteX0" fmla="*/ 41487 w 44662"/>
                <a:gd name="connsiteY0" fmla="*/ 238 h 127247"/>
                <a:gd name="connsiteX1" fmla="*/ 28787 w 44662"/>
                <a:gd name="connsiteY1" fmla="*/ 85963 h 127247"/>
                <a:gd name="connsiteX2" fmla="*/ 44662 w 44662"/>
                <a:gd name="connsiteY2" fmla="*/ 127238 h 127247"/>
                <a:gd name="connsiteX3" fmla="*/ 28787 w 44662"/>
                <a:gd name="connsiteY3" fmla="*/ 82788 h 127247"/>
                <a:gd name="connsiteX4" fmla="*/ 212 w 44662"/>
                <a:gd name="connsiteY4" fmla="*/ 54213 h 127247"/>
                <a:gd name="connsiteX5" fmla="*/ 16087 w 44662"/>
                <a:gd name="connsiteY5" fmla="*/ 108188 h 127247"/>
                <a:gd name="connsiteX6" fmla="*/ 22437 w 44662"/>
                <a:gd name="connsiteY6" fmla="*/ 95488 h 127247"/>
                <a:gd name="connsiteX7" fmla="*/ 22437 w 44662"/>
                <a:gd name="connsiteY7" fmla="*/ 60563 h 127247"/>
                <a:gd name="connsiteX8" fmla="*/ 41487 w 44662"/>
                <a:gd name="connsiteY8" fmla="*/ 238 h 1272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4662" h="127247">
                  <a:moveTo>
                    <a:pt x="41487" y="238"/>
                  </a:moveTo>
                  <a:cubicBezTo>
                    <a:pt x="42545" y="4471"/>
                    <a:pt x="28258" y="64796"/>
                    <a:pt x="28787" y="85963"/>
                  </a:cubicBezTo>
                  <a:cubicBezTo>
                    <a:pt x="29316" y="107130"/>
                    <a:pt x="44662" y="127767"/>
                    <a:pt x="44662" y="127238"/>
                  </a:cubicBezTo>
                  <a:cubicBezTo>
                    <a:pt x="44662" y="126709"/>
                    <a:pt x="36195" y="94959"/>
                    <a:pt x="28787" y="82788"/>
                  </a:cubicBezTo>
                  <a:cubicBezTo>
                    <a:pt x="21379" y="70617"/>
                    <a:pt x="2329" y="49980"/>
                    <a:pt x="212" y="54213"/>
                  </a:cubicBezTo>
                  <a:cubicBezTo>
                    <a:pt x="-1905" y="58446"/>
                    <a:pt x="12383" y="101309"/>
                    <a:pt x="16087" y="108188"/>
                  </a:cubicBezTo>
                  <a:cubicBezTo>
                    <a:pt x="19791" y="115067"/>
                    <a:pt x="21379" y="103425"/>
                    <a:pt x="22437" y="95488"/>
                  </a:cubicBezTo>
                  <a:cubicBezTo>
                    <a:pt x="23495" y="87551"/>
                    <a:pt x="19262" y="71676"/>
                    <a:pt x="22437" y="60563"/>
                  </a:cubicBezTo>
                  <a:cubicBezTo>
                    <a:pt x="25612" y="49450"/>
                    <a:pt x="40429" y="-3995"/>
                    <a:pt x="41487" y="238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29" name="フリーフォーム 1328">
              <a:extLst>
                <a:ext uri="{FF2B5EF4-FFF2-40B4-BE49-F238E27FC236}">
                  <a16:creationId xmlns:a16="http://schemas.microsoft.com/office/drawing/2014/main" id="{8857A323-54AC-D669-67E7-9C484A144668}"/>
                </a:ext>
              </a:extLst>
            </p:cNvPr>
            <p:cNvSpPr/>
            <p:nvPr/>
          </p:nvSpPr>
          <p:spPr>
            <a:xfrm>
              <a:off x="6053887" y="2456948"/>
              <a:ext cx="124911" cy="163600"/>
            </a:xfrm>
            <a:custGeom>
              <a:avLst/>
              <a:gdLst>
                <a:gd name="connsiteX0" fmla="*/ 124663 w 124911"/>
                <a:gd name="connsiteY0" fmla="*/ 502 h 163600"/>
                <a:gd name="connsiteX1" fmla="*/ 4013 w 124911"/>
                <a:gd name="connsiteY1" fmla="*/ 159252 h 163600"/>
                <a:gd name="connsiteX2" fmla="*/ 29413 w 124911"/>
                <a:gd name="connsiteY2" fmla="*/ 117977 h 163600"/>
                <a:gd name="connsiteX3" fmla="*/ 35763 w 124911"/>
                <a:gd name="connsiteY3" fmla="*/ 108452 h 163600"/>
                <a:gd name="connsiteX4" fmla="*/ 124663 w 124911"/>
                <a:gd name="connsiteY4" fmla="*/ 502 h 163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4911" h="163600">
                  <a:moveTo>
                    <a:pt x="124663" y="502"/>
                  </a:moveTo>
                  <a:cubicBezTo>
                    <a:pt x="119371" y="8969"/>
                    <a:pt x="19888" y="139673"/>
                    <a:pt x="4013" y="159252"/>
                  </a:cubicBezTo>
                  <a:cubicBezTo>
                    <a:pt x="-11862" y="178831"/>
                    <a:pt x="24121" y="126444"/>
                    <a:pt x="29413" y="117977"/>
                  </a:cubicBezTo>
                  <a:cubicBezTo>
                    <a:pt x="34705" y="109510"/>
                    <a:pt x="22534" y="123798"/>
                    <a:pt x="35763" y="108452"/>
                  </a:cubicBezTo>
                  <a:cubicBezTo>
                    <a:pt x="48992" y="93106"/>
                    <a:pt x="129955" y="-7965"/>
                    <a:pt x="124663" y="502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30" name="フリーフォーム 1329">
              <a:extLst>
                <a:ext uri="{FF2B5EF4-FFF2-40B4-BE49-F238E27FC236}">
                  <a16:creationId xmlns:a16="http://schemas.microsoft.com/office/drawing/2014/main" id="{B4952A47-7B43-488D-B6A7-315C5CEFEFC9}"/>
                </a:ext>
              </a:extLst>
            </p:cNvPr>
            <p:cNvSpPr/>
            <p:nvPr/>
          </p:nvSpPr>
          <p:spPr>
            <a:xfrm>
              <a:off x="4809810" y="2708275"/>
              <a:ext cx="282393" cy="21053"/>
            </a:xfrm>
            <a:custGeom>
              <a:avLst/>
              <a:gdLst>
                <a:gd name="connsiteX0" fmla="*/ 315 w 282393"/>
                <a:gd name="connsiteY0" fmla="*/ 0 h 21053"/>
                <a:gd name="connsiteX1" fmla="*/ 270190 w 282393"/>
                <a:gd name="connsiteY1" fmla="*/ 19050 h 21053"/>
                <a:gd name="connsiteX2" fmla="*/ 216215 w 282393"/>
                <a:gd name="connsiteY2" fmla="*/ 19050 h 21053"/>
                <a:gd name="connsiteX3" fmla="*/ 315 w 282393"/>
                <a:gd name="connsiteY3" fmla="*/ 0 h 210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2393" h="21053">
                  <a:moveTo>
                    <a:pt x="315" y="0"/>
                  </a:moveTo>
                  <a:cubicBezTo>
                    <a:pt x="9311" y="0"/>
                    <a:pt x="234207" y="15875"/>
                    <a:pt x="270190" y="19050"/>
                  </a:cubicBezTo>
                  <a:cubicBezTo>
                    <a:pt x="306173" y="22225"/>
                    <a:pt x="254844" y="21167"/>
                    <a:pt x="216215" y="19050"/>
                  </a:cubicBezTo>
                  <a:cubicBezTo>
                    <a:pt x="177586" y="16933"/>
                    <a:pt x="-8681" y="0"/>
                    <a:pt x="315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31" name="フリーフォーム 1330">
              <a:extLst>
                <a:ext uri="{FF2B5EF4-FFF2-40B4-BE49-F238E27FC236}">
                  <a16:creationId xmlns:a16="http://schemas.microsoft.com/office/drawing/2014/main" id="{07BFFBF5-4204-ADCF-91E8-9C2FE6FB4ED2}"/>
                </a:ext>
              </a:extLst>
            </p:cNvPr>
            <p:cNvSpPr/>
            <p:nvPr/>
          </p:nvSpPr>
          <p:spPr>
            <a:xfrm>
              <a:off x="5159327" y="2647780"/>
              <a:ext cx="73079" cy="207434"/>
            </a:xfrm>
            <a:custGeom>
              <a:avLst/>
              <a:gdLst>
                <a:gd name="connsiteX0" fmla="*/ 73073 w 73079"/>
                <a:gd name="connsiteY0" fmla="*/ 170 h 207434"/>
                <a:gd name="connsiteX1" fmla="*/ 25448 w 73079"/>
                <a:gd name="connsiteY1" fmla="*/ 133520 h 207434"/>
                <a:gd name="connsiteX2" fmla="*/ 38148 w 73079"/>
                <a:gd name="connsiteY2" fmla="*/ 139870 h 207434"/>
                <a:gd name="connsiteX3" fmla="*/ 34973 w 73079"/>
                <a:gd name="connsiteY3" fmla="*/ 181145 h 207434"/>
                <a:gd name="connsiteX4" fmla="*/ 38148 w 73079"/>
                <a:gd name="connsiteY4" fmla="*/ 206545 h 207434"/>
                <a:gd name="connsiteX5" fmla="*/ 41323 w 73079"/>
                <a:gd name="connsiteY5" fmla="*/ 149395 h 207434"/>
                <a:gd name="connsiteX6" fmla="*/ 22273 w 73079"/>
                <a:gd name="connsiteY6" fmla="*/ 108120 h 207434"/>
                <a:gd name="connsiteX7" fmla="*/ 48 w 73079"/>
                <a:gd name="connsiteY7" fmla="*/ 108120 h 207434"/>
                <a:gd name="connsiteX8" fmla="*/ 28623 w 73079"/>
                <a:gd name="connsiteY8" fmla="*/ 104945 h 207434"/>
                <a:gd name="connsiteX9" fmla="*/ 73073 w 73079"/>
                <a:gd name="connsiteY9" fmla="*/ 170 h 207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3079" h="207434">
                  <a:moveTo>
                    <a:pt x="73073" y="170"/>
                  </a:moveTo>
                  <a:cubicBezTo>
                    <a:pt x="72544" y="4933"/>
                    <a:pt x="31269" y="110237"/>
                    <a:pt x="25448" y="133520"/>
                  </a:cubicBezTo>
                  <a:cubicBezTo>
                    <a:pt x="19627" y="156803"/>
                    <a:pt x="36560" y="131932"/>
                    <a:pt x="38148" y="139870"/>
                  </a:cubicBezTo>
                  <a:cubicBezTo>
                    <a:pt x="39736" y="147808"/>
                    <a:pt x="34973" y="170033"/>
                    <a:pt x="34973" y="181145"/>
                  </a:cubicBezTo>
                  <a:cubicBezTo>
                    <a:pt x="34973" y="192257"/>
                    <a:pt x="37090" y="211836"/>
                    <a:pt x="38148" y="206545"/>
                  </a:cubicBezTo>
                  <a:cubicBezTo>
                    <a:pt x="39206" y="201254"/>
                    <a:pt x="43969" y="165799"/>
                    <a:pt x="41323" y="149395"/>
                  </a:cubicBezTo>
                  <a:cubicBezTo>
                    <a:pt x="38677" y="132991"/>
                    <a:pt x="29152" y="114999"/>
                    <a:pt x="22273" y="108120"/>
                  </a:cubicBezTo>
                  <a:cubicBezTo>
                    <a:pt x="15394" y="101241"/>
                    <a:pt x="-1010" y="108649"/>
                    <a:pt x="48" y="108120"/>
                  </a:cubicBezTo>
                  <a:cubicBezTo>
                    <a:pt x="1106" y="107591"/>
                    <a:pt x="17511" y="118174"/>
                    <a:pt x="28623" y="104945"/>
                  </a:cubicBezTo>
                  <a:cubicBezTo>
                    <a:pt x="39735" y="91716"/>
                    <a:pt x="73602" y="-4593"/>
                    <a:pt x="73073" y="17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32" name="フリーフォーム 1331">
              <a:extLst>
                <a:ext uri="{FF2B5EF4-FFF2-40B4-BE49-F238E27FC236}">
                  <a16:creationId xmlns:a16="http://schemas.microsoft.com/office/drawing/2014/main" id="{2B45B871-571B-AFFA-B7A6-269EDE6BEBCD}"/>
                </a:ext>
              </a:extLst>
            </p:cNvPr>
            <p:cNvSpPr/>
            <p:nvPr/>
          </p:nvSpPr>
          <p:spPr>
            <a:xfrm>
              <a:off x="5270455" y="2465871"/>
              <a:ext cx="63640" cy="315632"/>
            </a:xfrm>
            <a:custGeom>
              <a:avLst/>
              <a:gdLst>
                <a:gd name="connsiteX0" fmla="*/ 63545 w 63640"/>
                <a:gd name="connsiteY0" fmla="*/ 1104 h 315632"/>
                <a:gd name="connsiteX1" fmla="*/ 41320 w 63640"/>
                <a:gd name="connsiteY1" fmla="*/ 255104 h 315632"/>
                <a:gd name="connsiteX2" fmla="*/ 28620 w 63640"/>
                <a:gd name="connsiteY2" fmla="*/ 229704 h 315632"/>
                <a:gd name="connsiteX3" fmla="*/ 41320 w 63640"/>
                <a:gd name="connsiteY3" fmla="*/ 315429 h 315632"/>
                <a:gd name="connsiteX4" fmla="*/ 25445 w 63640"/>
                <a:gd name="connsiteY4" fmla="*/ 201129 h 315632"/>
                <a:gd name="connsiteX5" fmla="*/ 44495 w 63640"/>
                <a:gd name="connsiteY5" fmla="*/ 267804 h 315632"/>
                <a:gd name="connsiteX6" fmla="*/ 57195 w 63640"/>
                <a:gd name="connsiteY6" fmla="*/ 188429 h 315632"/>
                <a:gd name="connsiteX7" fmla="*/ 45 w 63640"/>
                <a:gd name="connsiteY7" fmla="*/ 102704 h 315632"/>
                <a:gd name="connsiteX8" fmla="*/ 47670 w 63640"/>
                <a:gd name="connsiteY8" fmla="*/ 159854 h 315632"/>
                <a:gd name="connsiteX9" fmla="*/ 63545 w 63640"/>
                <a:gd name="connsiteY9" fmla="*/ 1104 h 315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3640" h="315632">
                  <a:moveTo>
                    <a:pt x="63545" y="1104"/>
                  </a:moveTo>
                  <a:cubicBezTo>
                    <a:pt x="62487" y="16979"/>
                    <a:pt x="47141" y="217004"/>
                    <a:pt x="41320" y="255104"/>
                  </a:cubicBezTo>
                  <a:cubicBezTo>
                    <a:pt x="35499" y="293204"/>
                    <a:pt x="28620" y="219650"/>
                    <a:pt x="28620" y="229704"/>
                  </a:cubicBezTo>
                  <a:cubicBezTo>
                    <a:pt x="28620" y="239758"/>
                    <a:pt x="41849" y="320192"/>
                    <a:pt x="41320" y="315429"/>
                  </a:cubicBezTo>
                  <a:cubicBezTo>
                    <a:pt x="40791" y="310667"/>
                    <a:pt x="24916" y="209067"/>
                    <a:pt x="25445" y="201129"/>
                  </a:cubicBezTo>
                  <a:cubicBezTo>
                    <a:pt x="25974" y="193192"/>
                    <a:pt x="39203" y="269921"/>
                    <a:pt x="44495" y="267804"/>
                  </a:cubicBezTo>
                  <a:cubicBezTo>
                    <a:pt x="49787" y="265687"/>
                    <a:pt x="64603" y="215946"/>
                    <a:pt x="57195" y="188429"/>
                  </a:cubicBezTo>
                  <a:cubicBezTo>
                    <a:pt x="49787" y="160912"/>
                    <a:pt x="1632" y="107466"/>
                    <a:pt x="45" y="102704"/>
                  </a:cubicBezTo>
                  <a:cubicBezTo>
                    <a:pt x="-1542" y="97942"/>
                    <a:pt x="38674" y="174141"/>
                    <a:pt x="47670" y="159854"/>
                  </a:cubicBezTo>
                  <a:cubicBezTo>
                    <a:pt x="56666" y="145567"/>
                    <a:pt x="64603" y="-14771"/>
                    <a:pt x="63545" y="110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33" name="フリーフォーム 1332">
              <a:extLst>
                <a:ext uri="{FF2B5EF4-FFF2-40B4-BE49-F238E27FC236}">
                  <a16:creationId xmlns:a16="http://schemas.microsoft.com/office/drawing/2014/main" id="{E311BCD3-C62E-2870-4A3E-EF56C3EE7715}"/>
                </a:ext>
              </a:extLst>
            </p:cNvPr>
            <p:cNvSpPr/>
            <p:nvPr/>
          </p:nvSpPr>
          <p:spPr>
            <a:xfrm>
              <a:off x="5307410" y="2920999"/>
              <a:ext cx="42465" cy="159844"/>
            </a:xfrm>
            <a:custGeom>
              <a:avLst/>
              <a:gdLst>
                <a:gd name="connsiteX0" fmla="*/ 1190 w 42465"/>
                <a:gd name="connsiteY0" fmla="*/ 1 h 159844"/>
                <a:gd name="connsiteX1" fmla="*/ 1190 w 42465"/>
                <a:gd name="connsiteY1" fmla="*/ 114301 h 159844"/>
                <a:gd name="connsiteX2" fmla="*/ 10715 w 42465"/>
                <a:gd name="connsiteY2" fmla="*/ 158751 h 159844"/>
                <a:gd name="connsiteX3" fmla="*/ 10715 w 42465"/>
                <a:gd name="connsiteY3" fmla="*/ 136526 h 159844"/>
                <a:gd name="connsiteX4" fmla="*/ 42465 w 42465"/>
                <a:gd name="connsiteY4" fmla="*/ 34926 h 159844"/>
                <a:gd name="connsiteX5" fmla="*/ 10715 w 42465"/>
                <a:gd name="connsiteY5" fmla="*/ 111126 h 159844"/>
                <a:gd name="connsiteX6" fmla="*/ 1190 w 42465"/>
                <a:gd name="connsiteY6" fmla="*/ 1 h 159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2465" h="159844">
                  <a:moveTo>
                    <a:pt x="1190" y="1"/>
                  </a:moveTo>
                  <a:cubicBezTo>
                    <a:pt x="-397" y="530"/>
                    <a:pt x="-398" y="87843"/>
                    <a:pt x="1190" y="114301"/>
                  </a:cubicBezTo>
                  <a:cubicBezTo>
                    <a:pt x="2778" y="140759"/>
                    <a:pt x="9128" y="155047"/>
                    <a:pt x="10715" y="158751"/>
                  </a:cubicBezTo>
                  <a:cubicBezTo>
                    <a:pt x="12302" y="162455"/>
                    <a:pt x="5423" y="157163"/>
                    <a:pt x="10715" y="136526"/>
                  </a:cubicBezTo>
                  <a:cubicBezTo>
                    <a:pt x="16007" y="115889"/>
                    <a:pt x="42465" y="39159"/>
                    <a:pt x="42465" y="34926"/>
                  </a:cubicBezTo>
                  <a:cubicBezTo>
                    <a:pt x="42465" y="30693"/>
                    <a:pt x="16536" y="114830"/>
                    <a:pt x="10715" y="111126"/>
                  </a:cubicBezTo>
                  <a:cubicBezTo>
                    <a:pt x="4894" y="107422"/>
                    <a:pt x="2777" y="-528"/>
                    <a:pt x="1190" y="1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34" name="フリーフォーム 1333">
              <a:extLst>
                <a:ext uri="{FF2B5EF4-FFF2-40B4-BE49-F238E27FC236}">
                  <a16:creationId xmlns:a16="http://schemas.microsoft.com/office/drawing/2014/main" id="{71450708-510B-820B-DAF1-6A2B9F2222EB}"/>
                </a:ext>
              </a:extLst>
            </p:cNvPr>
            <p:cNvSpPr/>
            <p:nvPr/>
          </p:nvSpPr>
          <p:spPr>
            <a:xfrm>
              <a:off x="5895975" y="3076546"/>
              <a:ext cx="50256" cy="117628"/>
            </a:xfrm>
            <a:custGeom>
              <a:avLst/>
              <a:gdLst>
                <a:gd name="connsiteX0" fmla="*/ 0 w 50256"/>
                <a:gd name="connsiteY0" fmla="*/ 29 h 117628"/>
                <a:gd name="connsiteX1" fmla="*/ 47625 w 50256"/>
                <a:gd name="connsiteY1" fmla="*/ 85754 h 117628"/>
                <a:gd name="connsiteX2" fmla="*/ 44450 w 50256"/>
                <a:gd name="connsiteY2" fmla="*/ 117504 h 117628"/>
                <a:gd name="connsiteX3" fmla="*/ 47625 w 50256"/>
                <a:gd name="connsiteY3" fmla="*/ 76229 h 117628"/>
                <a:gd name="connsiteX4" fmla="*/ 0 w 50256"/>
                <a:gd name="connsiteY4" fmla="*/ 29 h 117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256" h="117628">
                  <a:moveTo>
                    <a:pt x="0" y="29"/>
                  </a:moveTo>
                  <a:cubicBezTo>
                    <a:pt x="0" y="1616"/>
                    <a:pt x="40217" y="66175"/>
                    <a:pt x="47625" y="85754"/>
                  </a:cubicBezTo>
                  <a:cubicBezTo>
                    <a:pt x="55033" y="105333"/>
                    <a:pt x="44450" y="119091"/>
                    <a:pt x="44450" y="117504"/>
                  </a:cubicBezTo>
                  <a:cubicBezTo>
                    <a:pt x="44450" y="115917"/>
                    <a:pt x="52917" y="90516"/>
                    <a:pt x="47625" y="76229"/>
                  </a:cubicBezTo>
                  <a:cubicBezTo>
                    <a:pt x="42333" y="61942"/>
                    <a:pt x="0" y="-1558"/>
                    <a:pt x="0" y="29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35" name="フリーフォーム 1334">
              <a:extLst>
                <a:ext uri="{FF2B5EF4-FFF2-40B4-BE49-F238E27FC236}">
                  <a16:creationId xmlns:a16="http://schemas.microsoft.com/office/drawing/2014/main" id="{6F914E8C-76E1-D1F3-3634-0B0C522DB252}"/>
                </a:ext>
              </a:extLst>
            </p:cNvPr>
            <p:cNvSpPr/>
            <p:nvPr/>
          </p:nvSpPr>
          <p:spPr>
            <a:xfrm>
              <a:off x="6340475" y="2451099"/>
              <a:ext cx="73029" cy="341899"/>
            </a:xfrm>
            <a:custGeom>
              <a:avLst/>
              <a:gdLst>
                <a:gd name="connsiteX0" fmla="*/ 73025 w 73029"/>
                <a:gd name="connsiteY0" fmla="*/ 1 h 341899"/>
                <a:gd name="connsiteX1" fmla="*/ 12700 w 73029"/>
                <a:gd name="connsiteY1" fmla="*/ 180976 h 341899"/>
                <a:gd name="connsiteX2" fmla="*/ 9525 w 73029"/>
                <a:gd name="connsiteY2" fmla="*/ 339726 h 341899"/>
                <a:gd name="connsiteX3" fmla="*/ 9525 w 73029"/>
                <a:gd name="connsiteY3" fmla="*/ 269876 h 341899"/>
                <a:gd name="connsiteX4" fmla="*/ 0 w 73029"/>
                <a:gd name="connsiteY4" fmla="*/ 222251 h 341899"/>
                <a:gd name="connsiteX5" fmla="*/ 9525 w 73029"/>
                <a:gd name="connsiteY5" fmla="*/ 184151 h 341899"/>
                <a:gd name="connsiteX6" fmla="*/ 73025 w 73029"/>
                <a:gd name="connsiteY6" fmla="*/ 1 h 3418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3029" h="341899">
                  <a:moveTo>
                    <a:pt x="73025" y="1"/>
                  </a:moveTo>
                  <a:cubicBezTo>
                    <a:pt x="73554" y="-528"/>
                    <a:pt x="23283" y="124355"/>
                    <a:pt x="12700" y="180976"/>
                  </a:cubicBezTo>
                  <a:cubicBezTo>
                    <a:pt x="2117" y="237597"/>
                    <a:pt x="10054" y="324909"/>
                    <a:pt x="9525" y="339726"/>
                  </a:cubicBezTo>
                  <a:cubicBezTo>
                    <a:pt x="8996" y="354543"/>
                    <a:pt x="11112" y="289455"/>
                    <a:pt x="9525" y="269876"/>
                  </a:cubicBezTo>
                  <a:cubicBezTo>
                    <a:pt x="7938" y="250297"/>
                    <a:pt x="0" y="236538"/>
                    <a:pt x="0" y="222251"/>
                  </a:cubicBezTo>
                  <a:cubicBezTo>
                    <a:pt x="0" y="207964"/>
                    <a:pt x="529" y="217488"/>
                    <a:pt x="9525" y="184151"/>
                  </a:cubicBezTo>
                  <a:cubicBezTo>
                    <a:pt x="18521" y="150814"/>
                    <a:pt x="72496" y="530"/>
                    <a:pt x="73025" y="1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37" name="フリーフォーム 1336">
              <a:extLst>
                <a:ext uri="{FF2B5EF4-FFF2-40B4-BE49-F238E27FC236}">
                  <a16:creationId xmlns:a16="http://schemas.microsoft.com/office/drawing/2014/main" id="{84FFDEE0-1BAC-026A-8A4F-17191C7F1095}"/>
                </a:ext>
              </a:extLst>
            </p:cNvPr>
            <p:cNvSpPr/>
            <p:nvPr/>
          </p:nvSpPr>
          <p:spPr>
            <a:xfrm>
              <a:off x="4686279" y="1914520"/>
              <a:ext cx="89563" cy="898551"/>
            </a:xfrm>
            <a:custGeom>
              <a:avLst/>
              <a:gdLst>
                <a:gd name="connsiteX0" fmla="*/ 88921 w 89563"/>
                <a:gd name="connsiteY0" fmla="*/ 5 h 898551"/>
                <a:gd name="connsiteX1" fmla="*/ 73046 w 89563"/>
                <a:gd name="connsiteY1" fmla="*/ 479430 h 898551"/>
                <a:gd name="connsiteX2" fmla="*/ 76221 w 89563"/>
                <a:gd name="connsiteY2" fmla="*/ 809630 h 898551"/>
                <a:gd name="connsiteX3" fmla="*/ 69871 w 89563"/>
                <a:gd name="connsiteY3" fmla="*/ 644530 h 898551"/>
                <a:gd name="connsiteX4" fmla="*/ 63521 w 89563"/>
                <a:gd name="connsiteY4" fmla="*/ 898530 h 898551"/>
                <a:gd name="connsiteX5" fmla="*/ 47646 w 89563"/>
                <a:gd name="connsiteY5" fmla="*/ 628655 h 898551"/>
                <a:gd name="connsiteX6" fmla="*/ 21 w 89563"/>
                <a:gd name="connsiteY6" fmla="*/ 358780 h 898551"/>
                <a:gd name="connsiteX7" fmla="*/ 53996 w 89563"/>
                <a:gd name="connsiteY7" fmla="*/ 733430 h 898551"/>
                <a:gd name="connsiteX8" fmla="*/ 44471 w 89563"/>
                <a:gd name="connsiteY8" fmla="*/ 450855 h 898551"/>
                <a:gd name="connsiteX9" fmla="*/ 47646 w 89563"/>
                <a:gd name="connsiteY9" fmla="*/ 488955 h 898551"/>
                <a:gd name="connsiteX10" fmla="*/ 88921 w 89563"/>
                <a:gd name="connsiteY10" fmla="*/ 5 h 8985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9563" h="898551">
                  <a:moveTo>
                    <a:pt x="88921" y="5"/>
                  </a:moveTo>
                  <a:cubicBezTo>
                    <a:pt x="93154" y="-1582"/>
                    <a:pt x="75163" y="344493"/>
                    <a:pt x="73046" y="479430"/>
                  </a:cubicBezTo>
                  <a:cubicBezTo>
                    <a:pt x="70929" y="614367"/>
                    <a:pt x="76750" y="782113"/>
                    <a:pt x="76221" y="809630"/>
                  </a:cubicBezTo>
                  <a:cubicBezTo>
                    <a:pt x="75692" y="837147"/>
                    <a:pt x="71988" y="629713"/>
                    <a:pt x="69871" y="644530"/>
                  </a:cubicBezTo>
                  <a:cubicBezTo>
                    <a:pt x="67754" y="659347"/>
                    <a:pt x="67225" y="901176"/>
                    <a:pt x="63521" y="898530"/>
                  </a:cubicBezTo>
                  <a:cubicBezTo>
                    <a:pt x="59817" y="895884"/>
                    <a:pt x="58229" y="718613"/>
                    <a:pt x="47646" y="628655"/>
                  </a:cubicBezTo>
                  <a:cubicBezTo>
                    <a:pt x="37063" y="538697"/>
                    <a:pt x="-1037" y="341318"/>
                    <a:pt x="21" y="358780"/>
                  </a:cubicBezTo>
                  <a:cubicBezTo>
                    <a:pt x="1079" y="376242"/>
                    <a:pt x="46588" y="718084"/>
                    <a:pt x="53996" y="733430"/>
                  </a:cubicBezTo>
                  <a:cubicBezTo>
                    <a:pt x="61404" y="748776"/>
                    <a:pt x="45529" y="491601"/>
                    <a:pt x="44471" y="450855"/>
                  </a:cubicBezTo>
                  <a:cubicBezTo>
                    <a:pt x="43413" y="410109"/>
                    <a:pt x="38121" y="559863"/>
                    <a:pt x="47646" y="488955"/>
                  </a:cubicBezTo>
                  <a:cubicBezTo>
                    <a:pt x="57171" y="418047"/>
                    <a:pt x="84688" y="1592"/>
                    <a:pt x="88921" y="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90" name="フリーフォーム 1089">
              <a:extLst>
                <a:ext uri="{FF2B5EF4-FFF2-40B4-BE49-F238E27FC236}">
                  <a16:creationId xmlns:a16="http://schemas.microsoft.com/office/drawing/2014/main" id="{1848714A-F725-BAE2-AE1D-EFFC43B80830}"/>
                </a:ext>
              </a:extLst>
            </p:cNvPr>
            <p:cNvSpPr/>
            <p:nvPr/>
          </p:nvSpPr>
          <p:spPr>
            <a:xfrm>
              <a:off x="5071368" y="4703862"/>
              <a:ext cx="383700" cy="271401"/>
            </a:xfrm>
            <a:custGeom>
              <a:avLst/>
              <a:gdLst>
                <a:gd name="connsiteX0" fmla="*/ 2282 w 383700"/>
                <a:gd name="connsiteY0" fmla="*/ 1488 h 271401"/>
                <a:gd name="connsiteX1" fmla="*/ 234057 w 383700"/>
                <a:gd name="connsiteY1" fmla="*/ 172938 h 271401"/>
                <a:gd name="connsiteX2" fmla="*/ 199132 w 383700"/>
                <a:gd name="connsiteY2" fmla="*/ 185638 h 271401"/>
                <a:gd name="connsiteX3" fmla="*/ 278507 w 383700"/>
                <a:gd name="connsiteY3" fmla="*/ 201513 h 271401"/>
                <a:gd name="connsiteX4" fmla="*/ 383282 w 383700"/>
                <a:gd name="connsiteY4" fmla="*/ 271363 h 271401"/>
                <a:gd name="connsiteX5" fmla="*/ 310257 w 383700"/>
                <a:gd name="connsiteY5" fmla="*/ 211038 h 271401"/>
                <a:gd name="connsiteX6" fmla="*/ 189607 w 383700"/>
                <a:gd name="connsiteY6" fmla="*/ 188813 h 271401"/>
                <a:gd name="connsiteX7" fmla="*/ 129282 w 383700"/>
                <a:gd name="connsiteY7" fmla="*/ 166588 h 271401"/>
                <a:gd name="connsiteX8" fmla="*/ 40382 w 383700"/>
                <a:gd name="connsiteY8" fmla="*/ 87213 h 271401"/>
                <a:gd name="connsiteX9" fmla="*/ 132457 w 383700"/>
                <a:gd name="connsiteY9" fmla="*/ 160238 h 271401"/>
                <a:gd name="connsiteX10" fmla="*/ 192782 w 383700"/>
                <a:gd name="connsiteY10" fmla="*/ 179288 h 271401"/>
                <a:gd name="connsiteX11" fmla="*/ 157857 w 383700"/>
                <a:gd name="connsiteY11" fmla="*/ 138013 h 271401"/>
                <a:gd name="connsiteX12" fmla="*/ 167382 w 383700"/>
                <a:gd name="connsiteY12" fmla="*/ 122138 h 271401"/>
                <a:gd name="connsiteX13" fmla="*/ 116582 w 383700"/>
                <a:gd name="connsiteY13" fmla="*/ 90388 h 271401"/>
                <a:gd name="connsiteX14" fmla="*/ 2282 w 383700"/>
                <a:gd name="connsiteY14" fmla="*/ 1488 h 2714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3700" h="271401">
                  <a:moveTo>
                    <a:pt x="2282" y="1488"/>
                  </a:moveTo>
                  <a:cubicBezTo>
                    <a:pt x="21861" y="15246"/>
                    <a:pt x="201249" y="142246"/>
                    <a:pt x="234057" y="172938"/>
                  </a:cubicBezTo>
                  <a:cubicBezTo>
                    <a:pt x="266865" y="203630"/>
                    <a:pt x="191724" y="180876"/>
                    <a:pt x="199132" y="185638"/>
                  </a:cubicBezTo>
                  <a:cubicBezTo>
                    <a:pt x="206540" y="190401"/>
                    <a:pt x="247815" y="187226"/>
                    <a:pt x="278507" y="201513"/>
                  </a:cubicBezTo>
                  <a:cubicBezTo>
                    <a:pt x="309199" y="215800"/>
                    <a:pt x="377990" y="269776"/>
                    <a:pt x="383282" y="271363"/>
                  </a:cubicBezTo>
                  <a:cubicBezTo>
                    <a:pt x="388574" y="272950"/>
                    <a:pt x="342536" y="224796"/>
                    <a:pt x="310257" y="211038"/>
                  </a:cubicBezTo>
                  <a:cubicBezTo>
                    <a:pt x="277978" y="197280"/>
                    <a:pt x="219769" y="196221"/>
                    <a:pt x="189607" y="188813"/>
                  </a:cubicBezTo>
                  <a:cubicBezTo>
                    <a:pt x="159445" y="181405"/>
                    <a:pt x="154153" y="183521"/>
                    <a:pt x="129282" y="166588"/>
                  </a:cubicBezTo>
                  <a:cubicBezTo>
                    <a:pt x="104411" y="149655"/>
                    <a:pt x="39853" y="88271"/>
                    <a:pt x="40382" y="87213"/>
                  </a:cubicBezTo>
                  <a:cubicBezTo>
                    <a:pt x="40911" y="86155"/>
                    <a:pt x="107057" y="144892"/>
                    <a:pt x="132457" y="160238"/>
                  </a:cubicBezTo>
                  <a:cubicBezTo>
                    <a:pt x="157857" y="175584"/>
                    <a:pt x="188549" y="182992"/>
                    <a:pt x="192782" y="179288"/>
                  </a:cubicBezTo>
                  <a:cubicBezTo>
                    <a:pt x="197015" y="175584"/>
                    <a:pt x="162090" y="147538"/>
                    <a:pt x="157857" y="138013"/>
                  </a:cubicBezTo>
                  <a:cubicBezTo>
                    <a:pt x="153624" y="128488"/>
                    <a:pt x="174261" y="130076"/>
                    <a:pt x="167382" y="122138"/>
                  </a:cubicBezTo>
                  <a:cubicBezTo>
                    <a:pt x="160503" y="114200"/>
                    <a:pt x="138278" y="107321"/>
                    <a:pt x="116582" y="90388"/>
                  </a:cubicBezTo>
                  <a:cubicBezTo>
                    <a:pt x="94886" y="73455"/>
                    <a:pt x="-17297" y="-12270"/>
                    <a:pt x="2282" y="1488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43" name="フリーフォーム 1142">
              <a:extLst>
                <a:ext uri="{FF2B5EF4-FFF2-40B4-BE49-F238E27FC236}">
                  <a16:creationId xmlns:a16="http://schemas.microsoft.com/office/drawing/2014/main" id="{C5AF72AE-93A3-3158-2E93-E2282397032D}"/>
                </a:ext>
              </a:extLst>
            </p:cNvPr>
            <p:cNvSpPr/>
            <p:nvPr/>
          </p:nvSpPr>
          <p:spPr>
            <a:xfrm>
              <a:off x="5053337" y="4747469"/>
              <a:ext cx="401469" cy="269079"/>
            </a:xfrm>
            <a:custGeom>
              <a:avLst/>
              <a:gdLst>
                <a:gd name="connsiteX0" fmla="*/ 1263 w 401469"/>
                <a:gd name="connsiteY0" fmla="*/ 2331 h 269079"/>
                <a:gd name="connsiteX1" fmla="*/ 175888 w 401469"/>
                <a:gd name="connsiteY1" fmla="*/ 170606 h 269079"/>
                <a:gd name="connsiteX2" fmla="*/ 191763 w 401469"/>
                <a:gd name="connsiteY2" fmla="*/ 243631 h 269079"/>
                <a:gd name="connsiteX3" fmla="*/ 204463 w 401469"/>
                <a:gd name="connsiteY3" fmla="*/ 170606 h 269079"/>
                <a:gd name="connsiteX4" fmla="*/ 252088 w 401469"/>
                <a:gd name="connsiteY4" fmla="*/ 199181 h 269079"/>
                <a:gd name="connsiteX5" fmla="*/ 271138 w 401469"/>
                <a:gd name="connsiteY5" fmla="*/ 183306 h 269079"/>
                <a:gd name="connsiteX6" fmla="*/ 280663 w 401469"/>
                <a:gd name="connsiteY6" fmla="*/ 269031 h 269079"/>
                <a:gd name="connsiteX7" fmla="*/ 280663 w 401469"/>
                <a:gd name="connsiteY7" fmla="*/ 196006 h 269079"/>
                <a:gd name="connsiteX8" fmla="*/ 401313 w 401469"/>
                <a:gd name="connsiteY8" fmla="*/ 227756 h 269079"/>
                <a:gd name="connsiteX9" fmla="*/ 252088 w 401469"/>
                <a:gd name="connsiteY9" fmla="*/ 189656 h 269079"/>
                <a:gd name="connsiteX10" fmla="*/ 153663 w 401469"/>
                <a:gd name="connsiteY10" fmla="*/ 157906 h 269079"/>
                <a:gd name="connsiteX11" fmla="*/ 153663 w 401469"/>
                <a:gd name="connsiteY11" fmla="*/ 234106 h 269079"/>
                <a:gd name="connsiteX12" fmla="*/ 147313 w 401469"/>
                <a:gd name="connsiteY12" fmla="*/ 151556 h 269079"/>
                <a:gd name="connsiteX13" fmla="*/ 64763 w 401469"/>
                <a:gd name="connsiteY13" fmla="*/ 126156 h 269079"/>
                <a:gd name="connsiteX14" fmla="*/ 36188 w 401469"/>
                <a:gd name="connsiteY14" fmla="*/ 205531 h 269079"/>
                <a:gd name="connsiteX15" fmla="*/ 99688 w 401469"/>
                <a:gd name="connsiteY15" fmla="*/ 81706 h 269079"/>
                <a:gd name="connsiteX16" fmla="*/ 93338 w 401469"/>
                <a:gd name="connsiteY16" fmla="*/ 5506 h 269079"/>
                <a:gd name="connsiteX17" fmla="*/ 121913 w 401469"/>
                <a:gd name="connsiteY17" fmla="*/ 81706 h 269079"/>
                <a:gd name="connsiteX18" fmla="*/ 96513 w 401469"/>
                <a:gd name="connsiteY18" fmla="*/ 72181 h 269079"/>
                <a:gd name="connsiteX19" fmla="*/ 1263 w 401469"/>
                <a:gd name="connsiteY19" fmla="*/ 2331 h 269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01469" h="269079">
                  <a:moveTo>
                    <a:pt x="1263" y="2331"/>
                  </a:moveTo>
                  <a:cubicBezTo>
                    <a:pt x="14492" y="18735"/>
                    <a:pt x="144138" y="130389"/>
                    <a:pt x="175888" y="170606"/>
                  </a:cubicBezTo>
                  <a:cubicBezTo>
                    <a:pt x="207638" y="210823"/>
                    <a:pt x="187001" y="243631"/>
                    <a:pt x="191763" y="243631"/>
                  </a:cubicBezTo>
                  <a:cubicBezTo>
                    <a:pt x="196525" y="243631"/>
                    <a:pt x="194409" y="178014"/>
                    <a:pt x="204463" y="170606"/>
                  </a:cubicBezTo>
                  <a:cubicBezTo>
                    <a:pt x="214517" y="163198"/>
                    <a:pt x="240976" y="197064"/>
                    <a:pt x="252088" y="199181"/>
                  </a:cubicBezTo>
                  <a:cubicBezTo>
                    <a:pt x="263200" y="201298"/>
                    <a:pt x="266376" y="171664"/>
                    <a:pt x="271138" y="183306"/>
                  </a:cubicBezTo>
                  <a:cubicBezTo>
                    <a:pt x="275900" y="194948"/>
                    <a:pt x="279075" y="266914"/>
                    <a:pt x="280663" y="269031"/>
                  </a:cubicBezTo>
                  <a:cubicBezTo>
                    <a:pt x="282251" y="271148"/>
                    <a:pt x="260555" y="202885"/>
                    <a:pt x="280663" y="196006"/>
                  </a:cubicBezTo>
                  <a:cubicBezTo>
                    <a:pt x="300771" y="189127"/>
                    <a:pt x="406075" y="228814"/>
                    <a:pt x="401313" y="227756"/>
                  </a:cubicBezTo>
                  <a:cubicBezTo>
                    <a:pt x="396551" y="226698"/>
                    <a:pt x="293363" y="201298"/>
                    <a:pt x="252088" y="189656"/>
                  </a:cubicBezTo>
                  <a:cubicBezTo>
                    <a:pt x="210813" y="178014"/>
                    <a:pt x="170067" y="150498"/>
                    <a:pt x="153663" y="157906"/>
                  </a:cubicBezTo>
                  <a:cubicBezTo>
                    <a:pt x="137259" y="165314"/>
                    <a:pt x="154721" y="235164"/>
                    <a:pt x="153663" y="234106"/>
                  </a:cubicBezTo>
                  <a:cubicBezTo>
                    <a:pt x="152605" y="233048"/>
                    <a:pt x="162130" y="169548"/>
                    <a:pt x="147313" y="151556"/>
                  </a:cubicBezTo>
                  <a:cubicBezTo>
                    <a:pt x="132496" y="133564"/>
                    <a:pt x="83284" y="117160"/>
                    <a:pt x="64763" y="126156"/>
                  </a:cubicBezTo>
                  <a:cubicBezTo>
                    <a:pt x="46242" y="135152"/>
                    <a:pt x="30367" y="212939"/>
                    <a:pt x="36188" y="205531"/>
                  </a:cubicBezTo>
                  <a:cubicBezTo>
                    <a:pt x="42009" y="198123"/>
                    <a:pt x="90163" y="115044"/>
                    <a:pt x="99688" y="81706"/>
                  </a:cubicBezTo>
                  <a:cubicBezTo>
                    <a:pt x="109213" y="48369"/>
                    <a:pt x="89634" y="5506"/>
                    <a:pt x="93338" y="5506"/>
                  </a:cubicBezTo>
                  <a:cubicBezTo>
                    <a:pt x="97042" y="5506"/>
                    <a:pt x="121384" y="70594"/>
                    <a:pt x="121913" y="81706"/>
                  </a:cubicBezTo>
                  <a:cubicBezTo>
                    <a:pt x="122442" y="92818"/>
                    <a:pt x="110271" y="83294"/>
                    <a:pt x="96513" y="72181"/>
                  </a:cubicBezTo>
                  <a:cubicBezTo>
                    <a:pt x="82755" y="61068"/>
                    <a:pt x="-11966" y="-14073"/>
                    <a:pt x="1263" y="2331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47" name="フリーフォーム 1146">
              <a:extLst>
                <a:ext uri="{FF2B5EF4-FFF2-40B4-BE49-F238E27FC236}">
                  <a16:creationId xmlns:a16="http://schemas.microsoft.com/office/drawing/2014/main" id="{9556F927-A810-1479-1A37-DEC62B339371}"/>
                </a:ext>
              </a:extLst>
            </p:cNvPr>
            <p:cNvSpPr/>
            <p:nvPr/>
          </p:nvSpPr>
          <p:spPr>
            <a:xfrm>
              <a:off x="5587729" y="5117592"/>
              <a:ext cx="162196" cy="581534"/>
            </a:xfrm>
            <a:custGeom>
              <a:avLst/>
              <a:gdLst>
                <a:gd name="connsiteX0" fmla="*/ 271 w 162196"/>
                <a:gd name="connsiteY0" fmla="*/ 508 h 581534"/>
                <a:gd name="connsiteX1" fmla="*/ 92346 w 162196"/>
                <a:gd name="connsiteY1" fmla="*/ 146558 h 581534"/>
                <a:gd name="connsiteX2" fmla="*/ 95521 w 162196"/>
                <a:gd name="connsiteY2" fmla="*/ 95758 h 581534"/>
                <a:gd name="connsiteX3" fmla="*/ 111396 w 162196"/>
                <a:gd name="connsiteY3" fmla="*/ 156083 h 581534"/>
                <a:gd name="connsiteX4" fmla="*/ 124096 w 162196"/>
                <a:gd name="connsiteY4" fmla="*/ 194183 h 581534"/>
                <a:gd name="connsiteX5" fmla="*/ 120921 w 162196"/>
                <a:gd name="connsiteY5" fmla="*/ 276733 h 581534"/>
                <a:gd name="connsiteX6" fmla="*/ 143146 w 162196"/>
                <a:gd name="connsiteY6" fmla="*/ 257683 h 581534"/>
                <a:gd name="connsiteX7" fmla="*/ 130446 w 162196"/>
                <a:gd name="connsiteY7" fmla="*/ 311658 h 581534"/>
                <a:gd name="connsiteX8" fmla="*/ 127271 w 162196"/>
                <a:gd name="connsiteY8" fmla="*/ 400558 h 581534"/>
                <a:gd name="connsiteX9" fmla="*/ 127271 w 162196"/>
                <a:gd name="connsiteY9" fmla="*/ 581533 h 581534"/>
                <a:gd name="connsiteX10" fmla="*/ 136796 w 162196"/>
                <a:gd name="connsiteY10" fmla="*/ 397383 h 581534"/>
                <a:gd name="connsiteX11" fmla="*/ 130446 w 162196"/>
                <a:gd name="connsiteY11" fmla="*/ 273558 h 581534"/>
                <a:gd name="connsiteX12" fmla="*/ 162196 w 162196"/>
                <a:gd name="connsiteY12" fmla="*/ 121158 h 581534"/>
                <a:gd name="connsiteX13" fmla="*/ 130446 w 162196"/>
                <a:gd name="connsiteY13" fmla="*/ 159258 h 581534"/>
                <a:gd name="connsiteX14" fmla="*/ 92346 w 162196"/>
                <a:gd name="connsiteY14" fmla="*/ 95758 h 581534"/>
                <a:gd name="connsiteX15" fmla="*/ 63771 w 162196"/>
                <a:gd name="connsiteY15" fmla="*/ 38608 h 581534"/>
                <a:gd name="connsiteX16" fmla="*/ 63771 w 162196"/>
                <a:gd name="connsiteY16" fmla="*/ 95758 h 581534"/>
                <a:gd name="connsiteX17" fmla="*/ 271 w 162196"/>
                <a:gd name="connsiteY17" fmla="*/ 508 h 581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62196" h="581534">
                  <a:moveTo>
                    <a:pt x="271" y="508"/>
                  </a:moveTo>
                  <a:cubicBezTo>
                    <a:pt x="5034" y="8975"/>
                    <a:pt x="76471" y="130683"/>
                    <a:pt x="92346" y="146558"/>
                  </a:cubicBezTo>
                  <a:cubicBezTo>
                    <a:pt x="108221" y="162433"/>
                    <a:pt x="92346" y="94171"/>
                    <a:pt x="95521" y="95758"/>
                  </a:cubicBezTo>
                  <a:cubicBezTo>
                    <a:pt x="98696" y="97345"/>
                    <a:pt x="106633" y="139679"/>
                    <a:pt x="111396" y="156083"/>
                  </a:cubicBezTo>
                  <a:cubicBezTo>
                    <a:pt x="116159" y="172487"/>
                    <a:pt x="122509" y="174075"/>
                    <a:pt x="124096" y="194183"/>
                  </a:cubicBezTo>
                  <a:cubicBezTo>
                    <a:pt x="125684" y="214291"/>
                    <a:pt x="117746" y="266150"/>
                    <a:pt x="120921" y="276733"/>
                  </a:cubicBezTo>
                  <a:cubicBezTo>
                    <a:pt x="124096" y="287316"/>
                    <a:pt x="141559" y="251862"/>
                    <a:pt x="143146" y="257683"/>
                  </a:cubicBezTo>
                  <a:cubicBezTo>
                    <a:pt x="144734" y="263504"/>
                    <a:pt x="133092" y="287846"/>
                    <a:pt x="130446" y="311658"/>
                  </a:cubicBezTo>
                  <a:cubicBezTo>
                    <a:pt x="127800" y="335470"/>
                    <a:pt x="127800" y="355579"/>
                    <a:pt x="127271" y="400558"/>
                  </a:cubicBezTo>
                  <a:cubicBezTo>
                    <a:pt x="126742" y="445537"/>
                    <a:pt x="125684" y="582062"/>
                    <a:pt x="127271" y="581533"/>
                  </a:cubicBezTo>
                  <a:cubicBezTo>
                    <a:pt x="128858" y="581004"/>
                    <a:pt x="136267" y="448712"/>
                    <a:pt x="136796" y="397383"/>
                  </a:cubicBezTo>
                  <a:cubicBezTo>
                    <a:pt x="137325" y="346054"/>
                    <a:pt x="126213" y="319596"/>
                    <a:pt x="130446" y="273558"/>
                  </a:cubicBezTo>
                  <a:cubicBezTo>
                    <a:pt x="134679" y="227521"/>
                    <a:pt x="162196" y="140208"/>
                    <a:pt x="162196" y="121158"/>
                  </a:cubicBezTo>
                  <a:cubicBezTo>
                    <a:pt x="162196" y="102108"/>
                    <a:pt x="142088" y="163491"/>
                    <a:pt x="130446" y="159258"/>
                  </a:cubicBezTo>
                  <a:cubicBezTo>
                    <a:pt x="118804" y="155025"/>
                    <a:pt x="103458" y="115866"/>
                    <a:pt x="92346" y="95758"/>
                  </a:cubicBezTo>
                  <a:cubicBezTo>
                    <a:pt x="81234" y="75650"/>
                    <a:pt x="68533" y="38608"/>
                    <a:pt x="63771" y="38608"/>
                  </a:cubicBezTo>
                  <a:cubicBezTo>
                    <a:pt x="59009" y="38608"/>
                    <a:pt x="72767" y="99462"/>
                    <a:pt x="63771" y="95758"/>
                  </a:cubicBezTo>
                  <a:cubicBezTo>
                    <a:pt x="54775" y="92054"/>
                    <a:pt x="-4492" y="-7959"/>
                    <a:pt x="271" y="508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78" name="フリーフォーム 1177">
              <a:extLst>
                <a:ext uri="{FF2B5EF4-FFF2-40B4-BE49-F238E27FC236}">
                  <a16:creationId xmlns:a16="http://schemas.microsoft.com/office/drawing/2014/main" id="{9084B6CF-9E3D-B7B8-E12F-8623DC8D9909}"/>
                </a:ext>
              </a:extLst>
            </p:cNvPr>
            <p:cNvSpPr/>
            <p:nvPr/>
          </p:nvSpPr>
          <p:spPr>
            <a:xfrm>
              <a:off x="5727700" y="5354033"/>
              <a:ext cx="6960" cy="668594"/>
            </a:xfrm>
            <a:custGeom>
              <a:avLst/>
              <a:gdLst>
                <a:gd name="connsiteX0" fmla="*/ 0 w 6960"/>
                <a:gd name="connsiteY0" fmla="*/ 14892 h 668594"/>
                <a:gd name="connsiteX1" fmla="*/ 6350 w 6960"/>
                <a:gd name="connsiteY1" fmla="*/ 665767 h 668594"/>
                <a:gd name="connsiteX2" fmla="*/ 6350 w 6960"/>
                <a:gd name="connsiteY2" fmla="*/ 243492 h 668594"/>
                <a:gd name="connsiteX3" fmla="*/ 0 w 6960"/>
                <a:gd name="connsiteY3" fmla="*/ 14892 h 668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60" h="668594">
                  <a:moveTo>
                    <a:pt x="0" y="14892"/>
                  </a:moveTo>
                  <a:cubicBezTo>
                    <a:pt x="0" y="85271"/>
                    <a:pt x="5292" y="627667"/>
                    <a:pt x="6350" y="665767"/>
                  </a:cubicBezTo>
                  <a:cubicBezTo>
                    <a:pt x="7408" y="703867"/>
                    <a:pt x="6879" y="346150"/>
                    <a:pt x="6350" y="243492"/>
                  </a:cubicBezTo>
                  <a:cubicBezTo>
                    <a:pt x="5821" y="140834"/>
                    <a:pt x="0" y="-55487"/>
                    <a:pt x="0" y="14892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07" name="フリーフォーム 1306">
              <a:extLst>
                <a:ext uri="{FF2B5EF4-FFF2-40B4-BE49-F238E27FC236}">
                  <a16:creationId xmlns:a16="http://schemas.microsoft.com/office/drawing/2014/main" id="{049CB5DD-789C-4B5E-A0CA-36719FA6F23D}"/>
                </a:ext>
              </a:extLst>
            </p:cNvPr>
            <p:cNvSpPr/>
            <p:nvPr/>
          </p:nvSpPr>
          <p:spPr>
            <a:xfrm>
              <a:off x="5705438" y="5435540"/>
              <a:ext cx="9644" cy="693849"/>
            </a:xfrm>
            <a:custGeom>
              <a:avLst/>
              <a:gdLst>
                <a:gd name="connsiteX0" fmla="*/ 37 w 9644"/>
                <a:gd name="connsiteY0" fmla="*/ 22285 h 693849"/>
                <a:gd name="connsiteX1" fmla="*/ 6387 w 9644"/>
                <a:gd name="connsiteY1" fmla="*/ 692210 h 693849"/>
                <a:gd name="connsiteX2" fmla="*/ 9562 w 9644"/>
                <a:gd name="connsiteY2" fmla="*/ 206435 h 693849"/>
                <a:gd name="connsiteX3" fmla="*/ 37 w 9644"/>
                <a:gd name="connsiteY3" fmla="*/ 22285 h 6938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44" h="693849">
                  <a:moveTo>
                    <a:pt x="37" y="22285"/>
                  </a:moveTo>
                  <a:cubicBezTo>
                    <a:pt x="-492" y="103247"/>
                    <a:pt x="4800" y="661518"/>
                    <a:pt x="6387" y="692210"/>
                  </a:cubicBezTo>
                  <a:cubicBezTo>
                    <a:pt x="7975" y="722902"/>
                    <a:pt x="10091" y="313856"/>
                    <a:pt x="9562" y="206435"/>
                  </a:cubicBezTo>
                  <a:cubicBezTo>
                    <a:pt x="9033" y="99014"/>
                    <a:pt x="566" y="-58677"/>
                    <a:pt x="37" y="2228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25" name="フリーフォーム 1324">
              <a:extLst>
                <a:ext uri="{FF2B5EF4-FFF2-40B4-BE49-F238E27FC236}">
                  <a16:creationId xmlns:a16="http://schemas.microsoft.com/office/drawing/2014/main" id="{8AA56DA4-0D5C-1B03-88CF-CB5C2733CE87}"/>
                </a:ext>
              </a:extLst>
            </p:cNvPr>
            <p:cNvSpPr/>
            <p:nvPr/>
          </p:nvSpPr>
          <p:spPr>
            <a:xfrm>
              <a:off x="5488349" y="5226025"/>
              <a:ext cx="110244" cy="216667"/>
            </a:xfrm>
            <a:custGeom>
              <a:avLst/>
              <a:gdLst>
                <a:gd name="connsiteX0" fmla="*/ 13926 w 110244"/>
                <a:gd name="connsiteY0" fmla="*/ 25 h 216667"/>
                <a:gd name="connsiteX1" fmla="*/ 93301 w 110244"/>
                <a:gd name="connsiteY1" fmla="*/ 85750 h 216667"/>
                <a:gd name="connsiteX2" fmla="*/ 90126 w 110244"/>
                <a:gd name="connsiteY2" fmla="*/ 149250 h 216667"/>
                <a:gd name="connsiteX3" fmla="*/ 106001 w 110244"/>
                <a:gd name="connsiteY3" fmla="*/ 127025 h 216667"/>
                <a:gd name="connsiteX4" fmla="*/ 1226 w 110244"/>
                <a:gd name="connsiteY4" fmla="*/ 215925 h 216667"/>
                <a:gd name="connsiteX5" fmla="*/ 52026 w 110244"/>
                <a:gd name="connsiteY5" fmla="*/ 168300 h 216667"/>
                <a:gd name="connsiteX6" fmla="*/ 102826 w 110244"/>
                <a:gd name="connsiteY6" fmla="*/ 146075 h 216667"/>
                <a:gd name="connsiteX7" fmla="*/ 106001 w 110244"/>
                <a:gd name="connsiteY7" fmla="*/ 101625 h 216667"/>
                <a:gd name="connsiteX8" fmla="*/ 83776 w 110244"/>
                <a:gd name="connsiteY8" fmla="*/ 47650 h 216667"/>
                <a:gd name="connsiteX9" fmla="*/ 99651 w 110244"/>
                <a:gd name="connsiteY9" fmla="*/ 76225 h 216667"/>
                <a:gd name="connsiteX10" fmla="*/ 13926 w 110244"/>
                <a:gd name="connsiteY10" fmla="*/ 25 h 216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0244" h="216667">
                  <a:moveTo>
                    <a:pt x="13926" y="25"/>
                  </a:moveTo>
                  <a:cubicBezTo>
                    <a:pt x="12868" y="1613"/>
                    <a:pt x="80601" y="60879"/>
                    <a:pt x="93301" y="85750"/>
                  </a:cubicBezTo>
                  <a:cubicBezTo>
                    <a:pt x="106001" y="110621"/>
                    <a:pt x="88009" y="142371"/>
                    <a:pt x="90126" y="149250"/>
                  </a:cubicBezTo>
                  <a:cubicBezTo>
                    <a:pt x="92243" y="156129"/>
                    <a:pt x="120817" y="115913"/>
                    <a:pt x="106001" y="127025"/>
                  </a:cubicBezTo>
                  <a:cubicBezTo>
                    <a:pt x="91185" y="138137"/>
                    <a:pt x="10222" y="209046"/>
                    <a:pt x="1226" y="215925"/>
                  </a:cubicBezTo>
                  <a:cubicBezTo>
                    <a:pt x="-7770" y="222804"/>
                    <a:pt x="35093" y="179942"/>
                    <a:pt x="52026" y="168300"/>
                  </a:cubicBezTo>
                  <a:cubicBezTo>
                    <a:pt x="68959" y="156658"/>
                    <a:pt x="93830" y="157187"/>
                    <a:pt x="102826" y="146075"/>
                  </a:cubicBezTo>
                  <a:cubicBezTo>
                    <a:pt x="111822" y="134963"/>
                    <a:pt x="109176" y="118029"/>
                    <a:pt x="106001" y="101625"/>
                  </a:cubicBezTo>
                  <a:cubicBezTo>
                    <a:pt x="102826" y="85221"/>
                    <a:pt x="84834" y="51883"/>
                    <a:pt x="83776" y="47650"/>
                  </a:cubicBezTo>
                  <a:cubicBezTo>
                    <a:pt x="82718" y="43417"/>
                    <a:pt x="106530" y="79929"/>
                    <a:pt x="99651" y="76225"/>
                  </a:cubicBezTo>
                  <a:cubicBezTo>
                    <a:pt x="92772" y="72521"/>
                    <a:pt x="14984" y="-1563"/>
                    <a:pt x="13926" y="2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36" name="フリーフォーム 1335">
              <a:extLst>
                <a:ext uri="{FF2B5EF4-FFF2-40B4-BE49-F238E27FC236}">
                  <a16:creationId xmlns:a16="http://schemas.microsoft.com/office/drawing/2014/main" id="{B06171F8-C7C2-732F-013D-C1CA0EDFE0D1}"/>
                </a:ext>
              </a:extLst>
            </p:cNvPr>
            <p:cNvSpPr/>
            <p:nvPr/>
          </p:nvSpPr>
          <p:spPr>
            <a:xfrm>
              <a:off x="5438610" y="5282804"/>
              <a:ext cx="152642" cy="3967"/>
            </a:xfrm>
            <a:custGeom>
              <a:avLst/>
              <a:gdLst>
                <a:gd name="connsiteX0" fmla="*/ 152565 w 152642"/>
                <a:gd name="connsiteY0" fmla="*/ 396 h 3967"/>
                <a:gd name="connsiteX1" fmla="*/ 63665 w 152642"/>
                <a:gd name="connsiteY1" fmla="*/ 3571 h 3967"/>
                <a:gd name="connsiteX2" fmla="*/ 165 w 152642"/>
                <a:gd name="connsiteY2" fmla="*/ 3571 h 3967"/>
                <a:gd name="connsiteX3" fmla="*/ 47790 w 152642"/>
                <a:gd name="connsiteY3" fmla="*/ 396 h 3967"/>
                <a:gd name="connsiteX4" fmla="*/ 152565 w 152642"/>
                <a:gd name="connsiteY4" fmla="*/ 396 h 39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2642" h="3967">
                  <a:moveTo>
                    <a:pt x="152565" y="396"/>
                  </a:moveTo>
                  <a:cubicBezTo>
                    <a:pt x="155211" y="925"/>
                    <a:pt x="89065" y="3042"/>
                    <a:pt x="63665" y="3571"/>
                  </a:cubicBezTo>
                  <a:cubicBezTo>
                    <a:pt x="38265" y="4100"/>
                    <a:pt x="2811" y="4100"/>
                    <a:pt x="165" y="3571"/>
                  </a:cubicBezTo>
                  <a:cubicBezTo>
                    <a:pt x="-2481" y="3042"/>
                    <a:pt x="27153" y="925"/>
                    <a:pt x="47790" y="396"/>
                  </a:cubicBezTo>
                  <a:cubicBezTo>
                    <a:pt x="68427" y="-133"/>
                    <a:pt x="149919" y="-133"/>
                    <a:pt x="152565" y="39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38" name="フリーフォーム 1337">
              <a:extLst>
                <a:ext uri="{FF2B5EF4-FFF2-40B4-BE49-F238E27FC236}">
                  <a16:creationId xmlns:a16="http://schemas.microsoft.com/office/drawing/2014/main" id="{21CAE692-CEBB-6D17-B063-27D8E187E4D4}"/>
                </a:ext>
              </a:extLst>
            </p:cNvPr>
            <p:cNvSpPr/>
            <p:nvPr/>
          </p:nvSpPr>
          <p:spPr>
            <a:xfrm>
              <a:off x="5422747" y="5214186"/>
              <a:ext cx="165262" cy="209008"/>
            </a:xfrm>
            <a:custGeom>
              <a:avLst/>
              <a:gdLst>
                <a:gd name="connsiteX0" fmla="*/ 165253 w 165262"/>
                <a:gd name="connsiteY0" fmla="*/ 37264 h 209008"/>
                <a:gd name="connsiteX1" fmla="*/ 54128 w 165262"/>
                <a:gd name="connsiteY1" fmla="*/ 49964 h 209008"/>
                <a:gd name="connsiteX2" fmla="*/ 16028 w 165262"/>
                <a:gd name="connsiteY2" fmla="*/ 116639 h 209008"/>
                <a:gd name="connsiteX3" fmla="*/ 19203 w 165262"/>
                <a:gd name="connsiteY3" fmla="*/ 157914 h 209008"/>
                <a:gd name="connsiteX4" fmla="*/ 66828 w 165262"/>
                <a:gd name="connsiteY4" fmla="*/ 208714 h 209008"/>
                <a:gd name="connsiteX5" fmla="*/ 35078 w 165262"/>
                <a:gd name="connsiteY5" fmla="*/ 176964 h 209008"/>
                <a:gd name="connsiteX6" fmla="*/ 6503 w 165262"/>
                <a:gd name="connsiteY6" fmla="*/ 138864 h 209008"/>
                <a:gd name="connsiteX7" fmla="*/ 9678 w 165262"/>
                <a:gd name="connsiteY7" fmla="*/ 103939 h 209008"/>
                <a:gd name="connsiteX8" fmla="*/ 3328 w 165262"/>
                <a:gd name="connsiteY8" fmla="*/ 135689 h 209008"/>
                <a:gd name="connsiteX9" fmla="*/ 70003 w 165262"/>
                <a:gd name="connsiteY9" fmla="*/ 2339 h 209008"/>
                <a:gd name="connsiteX10" fmla="*/ 47778 w 165262"/>
                <a:gd name="connsiteY10" fmla="*/ 49964 h 209008"/>
                <a:gd name="connsiteX11" fmla="*/ 165253 w 165262"/>
                <a:gd name="connsiteY11" fmla="*/ 37264 h 209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5262" h="209008">
                  <a:moveTo>
                    <a:pt x="165253" y="37264"/>
                  </a:moveTo>
                  <a:cubicBezTo>
                    <a:pt x="166311" y="37264"/>
                    <a:pt x="78999" y="36735"/>
                    <a:pt x="54128" y="49964"/>
                  </a:cubicBezTo>
                  <a:cubicBezTo>
                    <a:pt x="29257" y="63193"/>
                    <a:pt x="21849" y="98647"/>
                    <a:pt x="16028" y="116639"/>
                  </a:cubicBezTo>
                  <a:cubicBezTo>
                    <a:pt x="10207" y="134631"/>
                    <a:pt x="10736" y="142568"/>
                    <a:pt x="19203" y="157914"/>
                  </a:cubicBezTo>
                  <a:cubicBezTo>
                    <a:pt x="27670" y="173260"/>
                    <a:pt x="64182" y="205539"/>
                    <a:pt x="66828" y="208714"/>
                  </a:cubicBezTo>
                  <a:cubicBezTo>
                    <a:pt x="69474" y="211889"/>
                    <a:pt x="45132" y="188606"/>
                    <a:pt x="35078" y="176964"/>
                  </a:cubicBezTo>
                  <a:cubicBezTo>
                    <a:pt x="25024" y="165322"/>
                    <a:pt x="10736" y="151035"/>
                    <a:pt x="6503" y="138864"/>
                  </a:cubicBezTo>
                  <a:cubicBezTo>
                    <a:pt x="2270" y="126693"/>
                    <a:pt x="10207" y="104468"/>
                    <a:pt x="9678" y="103939"/>
                  </a:cubicBezTo>
                  <a:cubicBezTo>
                    <a:pt x="9149" y="103410"/>
                    <a:pt x="-6726" y="152622"/>
                    <a:pt x="3328" y="135689"/>
                  </a:cubicBezTo>
                  <a:cubicBezTo>
                    <a:pt x="13382" y="118756"/>
                    <a:pt x="62595" y="16626"/>
                    <a:pt x="70003" y="2339"/>
                  </a:cubicBezTo>
                  <a:cubicBezTo>
                    <a:pt x="77411" y="-11948"/>
                    <a:pt x="36136" y="43614"/>
                    <a:pt x="47778" y="49964"/>
                  </a:cubicBezTo>
                  <a:cubicBezTo>
                    <a:pt x="59420" y="56314"/>
                    <a:pt x="164195" y="37264"/>
                    <a:pt x="165253" y="3726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39" name="フリーフォーム 1338">
              <a:extLst>
                <a:ext uri="{FF2B5EF4-FFF2-40B4-BE49-F238E27FC236}">
                  <a16:creationId xmlns:a16="http://schemas.microsoft.com/office/drawing/2014/main" id="{495A3E06-FCD4-0BEC-916F-2D9A964B16BB}"/>
                </a:ext>
              </a:extLst>
            </p:cNvPr>
            <p:cNvSpPr/>
            <p:nvPr/>
          </p:nvSpPr>
          <p:spPr>
            <a:xfrm>
              <a:off x="5428846" y="5352909"/>
              <a:ext cx="175585" cy="86345"/>
            </a:xfrm>
            <a:custGeom>
              <a:avLst/>
              <a:gdLst>
                <a:gd name="connsiteX0" fmla="*/ 404 w 175585"/>
                <a:gd name="connsiteY0" fmla="*/ 141 h 86345"/>
                <a:gd name="connsiteX1" fmla="*/ 76604 w 175585"/>
                <a:gd name="connsiteY1" fmla="*/ 73166 h 86345"/>
                <a:gd name="connsiteX2" fmla="*/ 60729 w 175585"/>
                <a:gd name="connsiteY2" fmla="*/ 82691 h 86345"/>
                <a:gd name="connsiteX3" fmla="*/ 175029 w 175585"/>
                <a:gd name="connsiteY3" fmla="*/ 31891 h 86345"/>
                <a:gd name="connsiteX4" fmla="*/ 102004 w 175585"/>
                <a:gd name="connsiteY4" fmla="*/ 54116 h 86345"/>
                <a:gd name="connsiteX5" fmla="*/ 48029 w 175585"/>
                <a:gd name="connsiteY5" fmla="*/ 54116 h 86345"/>
                <a:gd name="connsiteX6" fmla="*/ 404 w 175585"/>
                <a:gd name="connsiteY6" fmla="*/ 141 h 863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5585" h="86345">
                  <a:moveTo>
                    <a:pt x="404" y="141"/>
                  </a:moveTo>
                  <a:cubicBezTo>
                    <a:pt x="5166" y="3316"/>
                    <a:pt x="76604" y="73166"/>
                    <a:pt x="76604" y="73166"/>
                  </a:cubicBezTo>
                  <a:cubicBezTo>
                    <a:pt x="86658" y="86924"/>
                    <a:pt x="44325" y="89570"/>
                    <a:pt x="60729" y="82691"/>
                  </a:cubicBezTo>
                  <a:cubicBezTo>
                    <a:pt x="77133" y="75812"/>
                    <a:pt x="168150" y="36653"/>
                    <a:pt x="175029" y="31891"/>
                  </a:cubicBezTo>
                  <a:cubicBezTo>
                    <a:pt x="181908" y="27129"/>
                    <a:pt x="123171" y="50412"/>
                    <a:pt x="102004" y="54116"/>
                  </a:cubicBezTo>
                  <a:cubicBezTo>
                    <a:pt x="80837" y="57820"/>
                    <a:pt x="61787" y="59937"/>
                    <a:pt x="48029" y="54116"/>
                  </a:cubicBezTo>
                  <a:cubicBezTo>
                    <a:pt x="34271" y="48295"/>
                    <a:pt x="-4358" y="-3034"/>
                    <a:pt x="404" y="141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40" name="フリーフォーム 1339">
              <a:extLst>
                <a:ext uri="{FF2B5EF4-FFF2-40B4-BE49-F238E27FC236}">
                  <a16:creationId xmlns:a16="http://schemas.microsoft.com/office/drawing/2014/main" id="{D48483C9-B06B-D7FF-AC96-2B39E38FA84F}"/>
                </a:ext>
              </a:extLst>
            </p:cNvPr>
            <p:cNvSpPr/>
            <p:nvPr/>
          </p:nvSpPr>
          <p:spPr>
            <a:xfrm>
              <a:off x="5479999" y="5235575"/>
              <a:ext cx="108074" cy="171455"/>
            </a:xfrm>
            <a:custGeom>
              <a:avLst/>
              <a:gdLst>
                <a:gd name="connsiteX0" fmla="*/ 51 w 108074"/>
                <a:gd name="connsiteY0" fmla="*/ 0 h 171455"/>
                <a:gd name="connsiteX1" fmla="*/ 73076 w 108074"/>
                <a:gd name="connsiteY1" fmla="*/ 88900 h 171455"/>
                <a:gd name="connsiteX2" fmla="*/ 66726 w 108074"/>
                <a:gd name="connsiteY2" fmla="*/ 120650 h 171455"/>
                <a:gd name="connsiteX3" fmla="*/ 44501 w 108074"/>
                <a:gd name="connsiteY3" fmla="*/ 171450 h 171455"/>
                <a:gd name="connsiteX4" fmla="*/ 79426 w 108074"/>
                <a:gd name="connsiteY4" fmla="*/ 117475 h 171455"/>
                <a:gd name="connsiteX5" fmla="*/ 108001 w 108074"/>
                <a:gd name="connsiteY5" fmla="*/ 98425 h 171455"/>
                <a:gd name="connsiteX6" fmla="*/ 85776 w 108074"/>
                <a:gd name="connsiteY6" fmla="*/ 88900 h 171455"/>
                <a:gd name="connsiteX7" fmla="*/ 51 w 108074"/>
                <a:gd name="connsiteY7" fmla="*/ 0 h 171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8074" h="171455">
                  <a:moveTo>
                    <a:pt x="51" y="0"/>
                  </a:moveTo>
                  <a:cubicBezTo>
                    <a:pt x="-2066" y="0"/>
                    <a:pt x="61964" y="68792"/>
                    <a:pt x="73076" y="88900"/>
                  </a:cubicBezTo>
                  <a:cubicBezTo>
                    <a:pt x="84188" y="109008"/>
                    <a:pt x="71488" y="106892"/>
                    <a:pt x="66726" y="120650"/>
                  </a:cubicBezTo>
                  <a:cubicBezTo>
                    <a:pt x="61964" y="134408"/>
                    <a:pt x="42384" y="171979"/>
                    <a:pt x="44501" y="171450"/>
                  </a:cubicBezTo>
                  <a:cubicBezTo>
                    <a:pt x="46618" y="170921"/>
                    <a:pt x="68843" y="129646"/>
                    <a:pt x="79426" y="117475"/>
                  </a:cubicBezTo>
                  <a:cubicBezTo>
                    <a:pt x="90009" y="105304"/>
                    <a:pt x="106943" y="103187"/>
                    <a:pt x="108001" y="98425"/>
                  </a:cubicBezTo>
                  <a:cubicBezTo>
                    <a:pt x="109059" y="93663"/>
                    <a:pt x="98476" y="101071"/>
                    <a:pt x="85776" y="88900"/>
                  </a:cubicBezTo>
                  <a:cubicBezTo>
                    <a:pt x="73076" y="76729"/>
                    <a:pt x="2168" y="0"/>
                    <a:pt x="51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41" name="フリーフォーム 1340">
              <a:extLst>
                <a:ext uri="{FF2B5EF4-FFF2-40B4-BE49-F238E27FC236}">
                  <a16:creationId xmlns:a16="http://schemas.microsoft.com/office/drawing/2014/main" id="{302F090F-E0E0-44CF-4BD9-56D20B8BF896}"/>
                </a:ext>
              </a:extLst>
            </p:cNvPr>
            <p:cNvSpPr/>
            <p:nvPr/>
          </p:nvSpPr>
          <p:spPr>
            <a:xfrm>
              <a:off x="5417530" y="5244988"/>
              <a:ext cx="107033" cy="177923"/>
            </a:xfrm>
            <a:custGeom>
              <a:avLst/>
              <a:gdLst>
                <a:gd name="connsiteX0" fmla="*/ 106970 w 107033"/>
                <a:gd name="connsiteY0" fmla="*/ 112 h 177923"/>
                <a:gd name="connsiteX1" fmla="*/ 2195 w 107033"/>
                <a:gd name="connsiteY1" fmla="*/ 114412 h 177923"/>
                <a:gd name="connsiteX2" fmla="*/ 33945 w 107033"/>
                <a:gd name="connsiteY2" fmla="*/ 89012 h 177923"/>
                <a:gd name="connsiteX3" fmla="*/ 11720 w 107033"/>
                <a:gd name="connsiteY3" fmla="*/ 50912 h 177923"/>
                <a:gd name="connsiteX4" fmla="*/ 52995 w 107033"/>
                <a:gd name="connsiteY4" fmla="*/ 139812 h 177923"/>
                <a:gd name="connsiteX5" fmla="*/ 84745 w 107033"/>
                <a:gd name="connsiteY5" fmla="*/ 177912 h 177923"/>
                <a:gd name="connsiteX6" fmla="*/ 52995 w 107033"/>
                <a:gd name="connsiteY6" fmla="*/ 136637 h 177923"/>
                <a:gd name="connsiteX7" fmla="*/ 62520 w 107033"/>
                <a:gd name="connsiteY7" fmla="*/ 85837 h 177923"/>
                <a:gd name="connsiteX8" fmla="*/ 37120 w 107033"/>
                <a:gd name="connsiteY8" fmla="*/ 117587 h 177923"/>
                <a:gd name="connsiteX9" fmla="*/ 27595 w 107033"/>
                <a:gd name="connsiteY9" fmla="*/ 66787 h 177923"/>
                <a:gd name="connsiteX10" fmla="*/ 18070 w 107033"/>
                <a:gd name="connsiteY10" fmla="*/ 92187 h 177923"/>
                <a:gd name="connsiteX11" fmla="*/ 106970 w 107033"/>
                <a:gd name="connsiteY11" fmla="*/ 112 h 1779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07033" h="177923">
                  <a:moveTo>
                    <a:pt x="106970" y="112"/>
                  </a:moveTo>
                  <a:cubicBezTo>
                    <a:pt x="104324" y="3816"/>
                    <a:pt x="14366" y="99595"/>
                    <a:pt x="2195" y="114412"/>
                  </a:cubicBezTo>
                  <a:cubicBezTo>
                    <a:pt x="-9976" y="129229"/>
                    <a:pt x="32357" y="99595"/>
                    <a:pt x="33945" y="89012"/>
                  </a:cubicBezTo>
                  <a:cubicBezTo>
                    <a:pt x="35532" y="78429"/>
                    <a:pt x="8545" y="42445"/>
                    <a:pt x="11720" y="50912"/>
                  </a:cubicBezTo>
                  <a:cubicBezTo>
                    <a:pt x="14895" y="59379"/>
                    <a:pt x="40824" y="118645"/>
                    <a:pt x="52995" y="139812"/>
                  </a:cubicBezTo>
                  <a:cubicBezTo>
                    <a:pt x="65166" y="160979"/>
                    <a:pt x="84745" y="178441"/>
                    <a:pt x="84745" y="177912"/>
                  </a:cubicBezTo>
                  <a:cubicBezTo>
                    <a:pt x="84745" y="177383"/>
                    <a:pt x="56699" y="151983"/>
                    <a:pt x="52995" y="136637"/>
                  </a:cubicBezTo>
                  <a:cubicBezTo>
                    <a:pt x="49291" y="121291"/>
                    <a:pt x="65166" y="89012"/>
                    <a:pt x="62520" y="85837"/>
                  </a:cubicBezTo>
                  <a:cubicBezTo>
                    <a:pt x="59874" y="82662"/>
                    <a:pt x="42941" y="120762"/>
                    <a:pt x="37120" y="117587"/>
                  </a:cubicBezTo>
                  <a:cubicBezTo>
                    <a:pt x="31299" y="114412"/>
                    <a:pt x="27595" y="66787"/>
                    <a:pt x="27595" y="66787"/>
                  </a:cubicBezTo>
                  <a:cubicBezTo>
                    <a:pt x="24420" y="62554"/>
                    <a:pt x="7487" y="99066"/>
                    <a:pt x="18070" y="92187"/>
                  </a:cubicBezTo>
                  <a:cubicBezTo>
                    <a:pt x="28653" y="85308"/>
                    <a:pt x="109616" y="-3592"/>
                    <a:pt x="106970" y="112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42" name="フリーフォーム 1341">
              <a:extLst>
                <a:ext uri="{FF2B5EF4-FFF2-40B4-BE49-F238E27FC236}">
                  <a16:creationId xmlns:a16="http://schemas.microsoft.com/office/drawing/2014/main" id="{F449AF45-A024-57AA-8231-357E8DB43C34}"/>
                </a:ext>
              </a:extLst>
            </p:cNvPr>
            <p:cNvSpPr/>
            <p:nvPr/>
          </p:nvSpPr>
          <p:spPr>
            <a:xfrm>
              <a:off x="5473596" y="5260755"/>
              <a:ext cx="73136" cy="136793"/>
            </a:xfrm>
            <a:custGeom>
              <a:avLst/>
              <a:gdLst>
                <a:gd name="connsiteX0" fmla="*/ 47729 w 73136"/>
                <a:gd name="connsiteY0" fmla="*/ 220 h 136793"/>
                <a:gd name="connsiteX1" fmla="*/ 9629 w 73136"/>
                <a:gd name="connsiteY1" fmla="*/ 54195 h 136793"/>
                <a:gd name="connsiteX2" fmla="*/ 35029 w 73136"/>
                <a:gd name="connsiteY2" fmla="*/ 82770 h 136793"/>
                <a:gd name="connsiteX3" fmla="*/ 22329 w 73136"/>
                <a:gd name="connsiteY3" fmla="*/ 136745 h 136793"/>
                <a:gd name="connsiteX4" fmla="*/ 31854 w 73136"/>
                <a:gd name="connsiteY4" fmla="*/ 92295 h 136793"/>
                <a:gd name="connsiteX5" fmla="*/ 73129 w 73136"/>
                <a:gd name="connsiteY5" fmla="*/ 85945 h 136793"/>
                <a:gd name="connsiteX6" fmla="*/ 35029 w 73136"/>
                <a:gd name="connsiteY6" fmla="*/ 92295 h 136793"/>
                <a:gd name="connsiteX7" fmla="*/ 104 w 73136"/>
                <a:gd name="connsiteY7" fmla="*/ 76420 h 136793"/>
                <a:gd name="connsiteX8" fmla="*/ 47729 w 73136"/>
                <a:gd name="connsiteY8" fmla="*/ 220 h 1367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3136" h="136793">
                  <a:moveTo>
                    <a:pt x="47729" y="220"/>
                  </a:moveTo>
                  <a:cubicBezTo>
                    <a:pt x="49316" y="-3484"/>
                    <a:pt x="11746" y="40437"/>
                    <a:pt x="9629" y="54195"/>
                  </a:cubicBezTo>
                  <a:cubicBezTo>
                    <a:pt x="7512" y="67953"/>
                    <a:pt x="32912" y="69012"/>
                    <a:pt x="35029" y="82770"/>
                  </a:cubicBezTo>
                  <a:cubicBezTo>
                    <a:pt x="37146" y="96528"/>
                    <a:pt x="22858" y="135158"/>
                    <a:pt x="22329" y="136745"/>
                  </a:cubicBezTo>
                  <a:cubicBezTo>
                    <a:pt x="21800" y="138332"/>
                    <a:pt x="23387" y="100762"/>
                    <a:pt x="31854" y="92295"/>
                  </a:cubicBezTo>
                  <a:cubicBezTo>
                    <a:pt x="40321" y="83828"/>
                    <a:pt x="72600" y="85945"/>
                    <a:pt x="73129" y="85945"/>
                  </a:cubicBezTo>
                  <a:cubicBezTo>
                    <a:pt x="73658" y="85945"/>
                    <a:pt x="47200" y="93882"/>
                    <a:pt x="35029" y="92295"/>
                  </a:cubicBezTo>
                  <a:cubicBezTo>
                    <a:pt x="22858" y="90708"/>
                    <a:pt x="2750" y="89649"/>
                    <a:pt x="104" y="76420"/>
                  </a:cubicBezTo>
                  <a:cubicBezTo>
                    <a:pt x="-2542" y="63191"/>
                    <a:pt x="46142" y="3924"/>
                    <a:pt x="47729" y="22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43" name="フリーフォーム 1342">
              <a:extLst>
                <a:ext uri="{FF2B5EF4-FFF2-40B4-BE49-F238E27FC236}">
                  <a16:creationId xmlns:a16="http://schemas.microsoft.com/office/drawing/2014/main" id="{71F38B88-2B45-F62D-E34A-B98E94891F32}"/>
                </a:ext>
              </a:extLst>
            </p:cNvPr>
            <p:cNvSpPr/>
            <p:nvPr/>
          </p:nvSpPr>
          <p:spPr>
            <a:xfrm>
              <a:off x="5254416" y="4857615"/>
              <a:ext cx="35279" cy="283846"/>
            </a:xfrm>
            <a:custGeom>
              <a:avLst/>
              <a:gdLst>
                <a:gd name="connsiteX0" fmla="*/ 209 w 35279"/>
                <a:gd name="connsiteY0" fmla="*/ 135 h 283846"/>
                <a:gd name="connsiteX1" fmla="*/ 35134 w 35279"/>
                <a:gd name="connsiteY1" fmla="*/ 279535 h 283846"/>
                <a:gd name="connsiteX2" fmla="*/ 12909 w 35279"/>
                <a:gd name="connsiteY2" fmla="*/ 174760 h 283846"/>
                <a:gd name="connsiteX3" fmla="*/ 19259 w 35279"/>
                <a:gd name="connsiteY3" fmla="*/ 241435 h 283846"/>
                <a:gd name="connsiteX4" fmla="*/ 209 w 35279"/>
                <a:gd name="connsiteY4" fmla="*/ 135 h 2838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279" h="283846">
                  <a:moveTo>
                    <a:pt x="209" y="135"/>
                  </a:moveTo>
                  <a:cubicBezTo>
                    <a:pt x="2855" y="6485"/>
                    <a:pt x="33017" y="250431"/>
                    <a:pt x="35134" y="279535"/>
                  </a:cubicBezTo>
                  <a:cubicBezTo>
                    <a:pt x="37251" y="308639"/>
                    <a:pt x="15555" y="181110"/>
                    <a:pt x="12909" y="174760"/>
                  </a:cubicBezTo>
                  <a:cubicBezTo>
                    <a:pt x="10263" y="168410"/>
                    <a:pt x="17672" y="270010"/>
                    <a:pt x="19259" y="241435"/>
                  </a:cubicBezTo>
                  <a:cubicBezTo>
                    <a:pt x="20847" y="212860"/>
                    <a:pt x="-2437" y="-6215"/>
                    <a:pt x="209" y="13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44" name="フリーフォーム 1343">
              <a:extLst>
                <a:ext uri="{FF2B5EF4-FFF2-40B4-BE49-F238E27FC236}">
                  <a16:creationId xmlns:a16="http://schemas.microsoft.com/office/drawing/2014/main" id="{C23AD135-DAEF-E782-9205-2673868DD343}"/>
                </a:ext>
              </a:extLst>
            </p:cNvPr>
            <p:cNvSpPr/>
            <p:nvPr/>
          </p:nvSpPr>
          <p:spPr>
            <a:xfrm>
              <a:off x="5167883" y="4806319"/>
              <a:ext cx="128887" cy="354635"/>
            </a:xfrm>
            <a:custGeom>
              <a:avLst/>
              <a:gdLst>
                <a:gd name="connsiteX0" fmla="*/ 29592 w 128887"/>
                <a:gd name="connsiteY0" fmla="*/ 631 h 354635"/>
                <a:gd name="connsiteX1" fmla="*/ 48642 w 128887"/>
                <a:gd name="connsiteY1" fmla="*/ 273681 h 354635"/>
                <a:gd name="connsiteX2" fmla="*/ 48642 w 128887"/>
                <a:gd name="connsiteY2" fmla="*/ 194306 h 354635"/>
                <a:gd name="connsiteX3" fmla="*/ 128017 w 128887"/>
                <a:gd name="connsiteY3" fmla="*/ 353056 h 354635"/>
                <a:gd name="connsiteX4" fmla="*/ 93092 w 128887"/>
                <a:gd name="connsiteY4" fmla="*/ 280031 h 354635"/>
                <a:gd name="connsiteX5" fmla="*/ 1017 w 128887"/>
                <a:gd name="connsiteY5" fmla="*/ 89531 h 354635"/>
                <a:gd name="connsiteX6" fmla="*/ 42292 w 128887"/>
                <a:gd name="connsiteY6" fmla="*/ 194306 h 354635"/>
                <a:gd name="connsiteX7" fmla="*/ 29592 w 128887"/>
                <a:gd name="connsiteY7" fmla="*/ 631 h 3546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8887" h="354635">
                  <a:moveTo>
                    <a:pt x="29592" y="631"/>
                  </a:moveTo>
                  <a:cubicBezTo>
                    <a:pt x="30650" y="13860"/>
                    <a:pt x="45467" y="241402"/>
                    <a:pt x="48642" y="273681"/>
                  </a:cubicBezTo>
                  <a:cubicBezTo>
                    <a:pt x="51817" y="305960"/>
                    <a:pt x="35413" y="181077"/>
                    <a:pt x="48642" y="194306"/>
                  </a:cubicBezTo>
                  <a:cubicBezTo>
                    <a:pt x="61871" y="207535"/>
                    <a:pt x="120609" y="338769"/>
                    <a:pt x="128017" y="353056"/>
                  </a:cubicBezTo>
                  <a:cubicBezTo>
                    <a:pt x="135425" y="367343"/>
                    <a:pt x="93092" y="280031"/>
                    <a:pt x="93092" y="280031"/>
                  </a:cubicBezTo>
                  <a:cubicBezTo>
                    <a:pt x="71925" y="236110"/>
                    <a:pt x="9484" y="103819"/>
                    <a:pt x="1017" y="89531"/>
                  </a:cubicBezTo>
                  <a:cubicBezTo>
                    <a:pt x="-7450" y="75243"/>
                    <a:pt x="39646" y="202243"/>
                    <a:pt x="42292" y="194306"/>
                  </a:cubicBezTo>
                  <a:cubicBezTo>
                    <a:pt x="44938" y="186369"/>
                    <a:pt x="28534" y="-12598"/>
                    <a:pt x="29592" y="631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45" name="フリーフォーム 1344">
              <a:extLst>
                <a:ext uri="{FF2B5EF4-FFF2-40B4-BE49-F238E27FC236}">
                  <a16:creationId xmlns:a16="http://schemas.microsoft.com/office/drawing/2014/main" id="{FC06AB64-D7EB-2D71-A180-8B2458CB6008}"/>
                </a:ext>
              </a:extLst>
            </p:cNvPr>
            <p:cNvSpPr/>
            <p:nvPr/>
          </p:nvSpPr>
          <p:spPr>
            <a:xfrm>
              <a:off x="5713977" y="4993958"/>
              <a:ext cx="340911" cy="255180"/>
            </a:xfrm>
            <a:custGeom>
              <a:avLst/>
              <a:gdLst>
                <a:gd name="connsiteX0" fmla="*/ 340748 w 340911"/>
                <a:gd name="connsiteY0" fmla="*/ 317 h 255180"/>
                <a:gd name="connsiteX1" fmla="*/ 64523 w 340911"/>
                <a:gd name="connsiteY1" fmla="*/ 152717 h 255180"/>
                <a:gd name="connsiteX2" fmla="*/ 121673 w 340911"/>
                <a:gd name="connsiteY2" fmla="*/ 136842 h 255180"/>
                <a:gd name="connsiteX3" fmla="*/ 20073 w 340911"/>
                <a:gd name="connsiteY3" fmla="*/ 197167 h 255180"/>
                <a:gd name="connsiteX4" fmla="*/ 42298 w 340911"/>
                <a:gd name="connsiteY4" fmla="*/ 228917 h 255180"/>
                <a:gd name="connsiteX5" fmla="*/ 7373 w 340911"/>
                <a:gd name="connsiteY5" fmla="*/ 251142 h 255180"/>
                <a:gd name="connsiteX6" fmla="*/ 210573 w 340911"/>
                <a:gd name="connsiteY6" fmla="*/ 143192 h 255180"/>
                <a:gd name="connsiteX7" fmla="*/ 153423 w 340911"/>
                <a:gd name="connsiteY7" fmla="*/ 165417 h 255180"/>
                <a:gd name="connsiteX8" fmla="*/ 99448 w 340911"/>
                <a:gd name="connsiteY8" fmla="*/ 171767 h 255180"/>
                <a:gd name="connsiteX9" fmla="*/ 112148 w 340911"/>
                <a:gd name="connsiteY9" fmla="*/ 187642 h 255180"/>
                <a:gd name="connsiteX10" fmla="*/ 32773 w 340911"/>
                <a:gd name="connsiteY10" fmla="*/ 225742 h 255180"/>
                <a:gd name="connsiteX11" fmla="*/ 16898 w 340911"/>
                <a:gd name="connsiteY11" fmla="*/ 197167 h 255180"/>
                <a:gd name="connsiteX12" fmla="*/ 26423 w 340911"/>
                <a:gd name="connsiteY12" fmla="*/ 206692 h 255180"/>
                <a:gd name="connsiteX13" fmla="*/ 80398 w 340911"/>
                <a:gd name="connsiteY13" fmla="*/ 86042 h 255180"/>
                <a:gd name="connsiteX14" fmla="*/ 67698 w 340911"/>
                <a:gd name="connsiteY14" fmla="*/ 140017 h 255180"/>
                <a:gd name="connsiteX15" fmla="*/ 197873 w 340911"/>
                <a:gd name="connsiteY15" fmla="*/ 63817 h 255180"/>
                <a:gd name="connsiteX16" fmla="*/ 105798 w 340911"/>
                <a:gd name="connsiteY16" fmla="*/ 111442 h 255180"/>
                <a:gd name="connsiteX17" fmla="*/ 340748 w 340911"/>
                <a:gd name="connsiteY17" fmla="*/ 317 h 2551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40911" h="255180">
                  <a:moveTo>
                    <a:pt x="340748" y="317"/>
                  </a:moveTo>
                  <a:cubicBezTo>
                    <a:pt x="333869" y="7196"/>
                    <a:pt x="101035" y="129963"/>
                    <a:pt x="64523" y="152717"/>
                  </a:cubicBezTo>
                  <a:cubicBezTo>
                    <a:pt x="28011" y="175471"/>
                    <a:pt x="129081" y="129434"/>
                    <a:pt x="121673" y="136842"/>
                  </a:cubicBezTo>
                  <a:cubicBezTo>
                    <a:pt x="114265" y="144250"/>
                    <a:pt x="33302" y="181821"/>
                    <a:pt x="20073" y="197167"/>
                  </a:cubicBezTo>
                  <a:cubicBezTo>
                    <a:pt x="6844" y="212513"/>
                    <a:pt x="44415" y="219921"/>
                    <a:pt x="42298" y="228917"/>
                  </a:cubicBezTo>
                  <a:cubicBezTo>
                    <a:pt x="40181" y="237913"/>
                    <a:pt x="-20673" y="265430"/>
                    <a:pt x="7373" y="251142"/>
                  </a:cubicBezTo>
                  <a:cubicBezTo>
                    <a:pt x="35419" y="236855"/>
                    <a:pt x="186231" y="157479"/>
                    <a:pt x="210573" y="143192"/>
                  </a:cubicBezTo>
                  <a:cubicBezTo>
                    <a:pt x="234915" y="128905"/>
                    <a:pt x="171944" y="160654"/>
                    <a:pt x="153423" y="165417"/>
                  </a:cubicBezTo>
                  <a:cubicBezTo>
                    <a:pt x="134902" y="170180"/>
                    <a:pt x="99448" y="171767"/>
                    <a:pt x="99448" y="171767"/>
                  </a:cubicBezTo>
                  <a:cubicBezTo>
                    <a:pt x="92569" y="175471"/>
                    <a:pt x="123260" y="178646"/>
                    <a:pt x="112148" y="187642"/>
                  </a:cubicBezTo>
                  <a:cubicBezTo>
                    <a:pt x="101036" y="196638"/>
                    <a:pt x="48648" y="224155"/>
                    <a:pt x="32773" y="225742"/>
                  </a:cubicBezTo>
                  <a:cubicBezTo>
                    <a:pt x="16898" y="227330"/>
                    <a:pt x="17956" y="200342"/>
                    <a:pt x="16898" y="197167"/>
                  </a:cubicBezTo>
                  <a:cubicBezTo>
                    <a:pt x="15840" y="193992"/>
                    <a:pt x="15840" y="225213"/>
                    <a:pt x="26423" y="206692"/>
                  </a:cubicBezTo>
                  <a:cubicBezTo>
                    <a:pt x="37006" y="188171"/>
                    <a:pt x="73519" y="97154"/>
                    <a:pt x="80398" y="86042"/>
                  </a:cubicBezTo>
                  <a:cubicBezTo>
                    <a:pt x="87277" y="74930"/>
                    <a:pt x="48119" y="143721"/>
                    <a:pt x="67698" y="140017"/>
                  </a:cubicBezTo>
                  <a:cubicBezTo>
                    <a:pt x="87277" y="136313"/>
                    <a:pt x="191523" y="68579"/>
                    <a:pt x="197873" y="63817"/>
                  </a:cubicBezTo>
                  <a:cubicBezTo>
                    <a:pt x="204223" y="59055"/>
                    <a:pt x="76694" y="122555"/>
                    <a:pt x="105798" y="111442"/>
                  </a:cubicBezTo>
                  <a:cubicBezTo>
                    <a:pt x="134902" y="100330"/>
                    <a:pt x="347627" y="-6562"/>
                    <a:pt x="340748" y="31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46" name="フリーフォーム 1345">
              <a:extLst>
                <a:ext uri="{FF2B5EF4-FFF2-40B4-BE49-F238E27FC236}">
                  <a16:creationId xmlns:a16="http://schemas.microsoft.com/office/drawing/2014/main" id="{D18A00F7-601B-5AE4-B657-4E8F05C345AA}"/>
                </a:ext>
              </a:extLst>
            </p:cNvPr>
            <p:cNvSpPr/>
            <p:nvPr/>
          </p:nvSpPr>
          <p:spPr>
            <a:xfrm>
              <a:off x="5823858" y="5069821"/>
              <a:ext cx="571722" cy="77273"/>
            </a:xfrm>
            <a:custGeom>
              <a:avLst/>
              <a:gdLst>
                <a:gd name="connsiteX0" fmla="*/ 2267 w 571722"/>
                <a:gd name="connsiteY0" fmla="*/ 45104 h 77273"/>
                <a:gd name="connsiteX1" fmla="*/ 218167 w 571722"/>
                <a:gd name="connsiteY1" fmla="*/ 654 h 77273"/>
                <a:gd name="connsiteX2" fmla="*/ 113392 w 571722"/>
                <a:gd name="connsiteY2" fmla="*/ 19704 h 77273"/>
                <a:gd name="connsiteX3" fmla="*/ 132442 w 571722"/>
                <a:gd name="connsiteY3" fmla="*/ 35579 h 77273"/>
                <a:gd name="connsiteX4" fmla="*/ 307067 w 571722"/>
                <a:gd name="connsiteY4" fmla="*/ 45104 h 77273"/>
                <a:gd name="connsiteX5" fmla="*/ 570592 w 571722"/>
                <a:gd name="connsiteY5" fmla="*/ 76854 h 77273"/>
                <a:gd name="connsiteX6" fmla="*/ 408667 w 571722"/>
                <a:gd name="connsiteY6" fmla="*/ 64154 h 77273"/>
                <a:gd name="connsiteX7" fmla="*/ 122917 w 571722"/>
                <a:gd name="connsiteY7" fmla="*/ 41929 h 77273"/>
                <a:gd name="connsiteX8" fmla="*/ 2267 w 571722"/>
                <a:gd name="connsiteY8" fmla="*/ 45104 h 772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1722" h="77273">
                  <a:moveTo>
                    <a:pt x="2267" y="45104"/>
                  </a:moveTo>
                  <a:cubicBezTo>
                    <a:pt x="18142" y="38225"/>
                    <a:pt x="199646" y="4887"/>
                    <a:pt x="218167" y="654"/>
                  </a:cubicBezTo>
                  <a:cubicBezTo>
                    <a:pt x="236688" y="-3579"/>
                    <a:pt x="127679" y="13883"/>
                    <a:pt x="113392" y="19704"/>
                  </a:cubicBezTo>
                  <a:cubicBezTo>
                    <a:pt x="99105" y="25525"/>
                    <a:pt x="100163" y="31346"/>
                    <a:pt x="132442" y="35579"/>
                  </a:cubicBezTo>
                  <a:cubicBezTo>
                    <a:pt x="164721" y="39812"/>
                    <a:pt x="234042" y="38225"/>
                    <a:pt x="307067" y="45104"/>
                  </a:cubicBezTo>
                  <a:cubicBezTo>
                    <a:pt x="380092" y="51983"/>
                    <a:pt x="553659" y="73679"/>
                    <a:pt x="570592" y="76854"/>
                  </a:cubicBezTo>
                  <a:cubicBezTo>
                    <a:pt x="587525" y="80029"/>
                    <a:pt x="408667" y="64154"/>
                    <a:pt x="408667" y="64154"/>
                  </a:cubicBezTo>
                  <a:cubicBezTo>
                    <a:pt x="334055" y="58333"/>
                    <a:pt x="189063" y="37696"/>
                    <a:pt x="122917" y="41929"/>
                  </a:cubicBezTo>
                  <a:cubicBezTo>
                    <a:pt x="56771" y="46162"/>
                    <a:pt x="-13608" y="51983"/>
                    <a:pt x="2267" y="4510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47" name="フリーフォーム 1346">
              <a:extLst>
                <a:ext uri="{FF2B5EF4-FFF2-40B4-BE49-F238E27FC236}">
                  <a16:creationId xmlns:a16="http://schemas.microsoft.com/office/drawing/2014/main" id="{8ECA7F06-4809-CE0E-64CD-B3D5CA843805}"/>
                </a:ext>
              </a:extLst>
            </p:cNvPr>
            <p:cNvSpPr/>
            <p:nvPr/>
          </p:nvSpPr>
          <p:spPr>
            <a:xfrm>
              <a:off x="5159289" y="4975031"/>
              <a:ext cx="541090" cy="324111"/>
            </a:xfrm>
            <a:custGeom>
              <a:avLst/>
              <a:gdLst>
                <a:gd name="connsiteX0" fmla="*/ 86 w 541090"/>
                <a:gd name="connsiteY0" fmla="*/ 194 h 324111"/>
                <a:gd name="connsiteX1" fmla="*/ 184236 w 541090"/>
                <a:gd name="connsiteY1" fmla="*/ 197044 h 324111"/>
                <a:gd name="connsiteX2" fmla="*/ 127086 w 541090"/>
                <a:gd name="connsiteY2" fmla="*/ 174819 h 324111"/>
                <a:gd name="connsiteX3" fmla="*/ 54061 w 541090"/>
                <a:gd name="connsiteY3" fmla="*/ 184344 h 324111"/>
                <a:gd name="connsiteX4" fmla="*/ 184236 w 541090"/>
                <a:gd name="connsiteY4" fmla="*/ 181169 h 324111"/>
                <a:gd name="connsiteX5" fmla="*/ 317586 w 541090"/>
                <a:gd name="connsiteY5" fmla="*/ 187519 h 324111"/>
                <a:gd name="connsiteX6" fmla="*/ 241386 w 541090"/>
                <a:gd name="connsiteY6" fmla="*/ 190694 h 324111"/>
                <a:gd name="connsiteX7" fmla="*/ 355686 w 541090"/>
                <a:gd name="connsiteY7" fmla="*/ 263719 h 324111"/>
                <a:gd name="connsiteX8" fmla="*/ 336636 w 541090"/>
                <a:gd name="connsiteY8" fmla="*/ 266894 h 324111"/>
                <a:gd name="connsiteX9" fmla="*/ 539836 w 541090"/>
                <a:gd name="connsiteY9" fmla="*/ 276419 h 324111"/>
                <a:gd name="connsiteX10" fmla="*/ 425536 w 541090"/>
                <a:gd name="connsiteY10" fmla="*/ 270069 h 324111"/>
                <a:gd name="connsiteX11" fmla="*/ 492211 w 541090"/>
                <a:gd name="connsiteY11" fmla="*/ 324044 h 324111"/>
                <a:gd name="connsiteX12" fmla="*/ 330286 w 541090"/>
                <a:gd name="connsiteY12" fmla="*/ 257369 h 324111"/>
                <a:gd name="connsiteX13" fmla="*/ 190586 w 541090"/>
                <a:gd name="connsiteY13" fmla="*/ 209744 h 324111"/>
                <a:gd name="connsiteX14" fmla="*/ 196936 w 541090"/>
                <a:gd name="connsiteY14" fmla="*/ 251019 h 324111"/>
                <a:gd name="connsiteX15" fmla="*/ 174711 w 541090"/>
                <a:gd name="connsiteY15" fmla="*/ 197044 h 324111"/>
                <a:gd name="connsiteX16" fmla="*/ 41361 w 541090"/>
                <a:gd name="connsiteY16" fmla="*/ 174819 h 324111"/>
                <a:gd name="connsiteX17" fmla="*/ 98511 w 541090"/>
                <a:gd name="connsiteY17" fmla="*/ 165294 h 324111"/>
                <a:gd name="connsiteX18" fmla="*/ 50886 w 541090"/>
                <a:gd name="connsiteY18" fmla="*/ 108144 h 324111"/>
                <a:gd name="connsiteX19" fmla="*/ 158836 w 541090"/>
                <a:gd name="connsiteY19" fmla="*/ 158944 h 324111"/>
                <a:gd name="connsiteX20" fmla="*/ 86 w 541090"/>
                <a:gd name="connsiteY20" fmla="*/ 194 h 3241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41090" h="324111">
                  <a:moveTo>
                    <a:pt x="86" y="194"/>
                  </a:moveTo>
                  <a:cubicBezTo>
                    <a:pt x="4319" y="6544"/>
                    <a:pt x="163069" y="167940"/>
                    <a:pt x="184236" y="197044"/>
                  </a:cubicBezTo>
                  <a:cubicBezTo>
                    <a:pt x="205403" y="226148"/>
                    <a:pt x="148782" y="176936"/>
                    <a:pt x="127086" y="174819"/>
                  </a:cubicBezTo>
                  <a:cubicBezTo>
                    <a:pt x="105390" y="172702"/>
                    <a:pt x="44536" y="183286"/>
                    <a:pt x="54061" y="184344"/>
                  </a:cubicBezTo>
                  <a:cubicBezTo>
                    <a:pt x="63586" y="185402"/>
                    <a:pt x="140315" y="180640"/>
                    <a:pt x="184236" y="181169"/>
                  </a:cubicBezTo>
                  <a:cubicBezTo>
                    <a:pt x="228157" y="181698"/>
                    <a:pt x="308061" y="185932"/>
                    <a:pt x="317586" y="187519"/>
                  </a:cubicBezTo>
                  <a:cubicBezTo>
                    <a:pt x="327111" y="189107"/>
                    <a:pt x="235036" y="177994"/>
                    <a:pt x="241386" y="190694"/>
                  </a:cubicBezTo>
                  <a:cubicBezTo>
                    <a:pt x="247736" y="203394"/>
                    <a:pt x="339811" y="251019"/>
                    <a:pt x="355686" y="263719"/>
                  </a:cubicBezTo>
                  <a:cubicBezTo>
                    <a:pt x="371561" y="276419"/>
                    <a:pt x="305944" y="264777"/>
                    <a:pt x="336636" y="266894"/>
                  </a:cubicBezTo>
                  <a:cubicBezTo>
                    <a:pt x="367328" y="269011"/>
                    <a:pt x="525019" y="275890"/>
                    <a:pt x="539836" y="276419"/>
                  </a:cubicBezTo>
                  <a:cubicBezTo>
                    <a:pt x="554653" y="276948"/>
                    <a:pt x="433473" y="262132"/>
                    <a:pt x="425536" y="270069"/>
                  </a:cubicBezTo>
                  <a:cubicBezTo>
                    <a:pt x="417599" y="278006"/>
                    <a:pt x="508086" y="326161"/>
                    <a:pt x="492211" y="324044"/>
                  </a:cubicBezTo>
                  <a:cubicBezTo>
                    <a:pt x="476336" y="321927"/>
                    <a:pt x="380557" y="276419"/>
                    <a:pt x="330286" y="257369"/>
                  </a:cubicBezTo>
                  <a:cubicBezTo>
                    <a:pt x="280015" y="238319"/>
                    <a:pt x="212811" y="210802"/>
                    <a:pt x="190586" y="209744"/>
                  </a:cubicBezTo>
                  <a:cubicBezTo>
                    <a:pt x="168361" y="208686"/>
                    <a:pt x="199582" y="253136"/>
                    <a:pt x="196936" y="251019"/>
                  </a:cubicBezTo>
                  <a:cubicBezTo>
                    <a:pt x="194290" y="248902"/>
                    <a:pt x="200640" y="209744"/>
                    <a:pt x="174711" y="197044"/>
                  </a:cubicBezTo>
                  <a:cubicBezTo>
                    <a:pt x="148782" y="184344"/>
                    <a:pt x="54061" y="180111"/>
                    <a:pt x="41361" y="174819"/>
                  </a:cubicBezTo>
                  <a:cubicBezTo>
                    <a:pt x="28661" y="169527"/>
                    <a:pt x="96924" y="176406"/>
                    <a:pt x="98511" y="165294"/>
                  </a:cubicBezTo>
                  <a:cubicBezTo>
                    <a:pt x="100098" y="154182"/>
                    <a:pt x="40832" y="109202"/>
                    <a:pt x="50886" y="108144"/>
                  </a:cubicBezTo>
                  <a:cubicBezTo>
                    <a:pt x="60940" y="107086"/>
                    <a:pt x="168890" y="173231"/>
                    <a:pt x="158836" y="158944"/>
                  </a:cubicBezTo>
                  <a:cubicBezTo>
                    <a:pt x="148782" y="144657"/>
                    <a:pt x="-4147" y="-6156"/>
                    <a:pt x="86" y="19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48" name="フリーフォーム 1347">
              <a:extLst>
                <a:ext uri="{FF2B5EF4-FFF2-40B4-BE49-F238E27FC236}">
                  <a16:creationId xmlns:a16="http://schemas.microsoft.com/office/drawing/2014/main" id="{2854B815-A0F4-1EC6-2B4C-FDEC7499CA06}"/>
                </a:ext>
              </a:extLst>
            </p:cNvPr>
            <p:cNvSpPr/>
            <p:nvPr/>
          </p:nvSpPr>
          <p:spPr>
            <a:xfrm>
              <a:off x="4698009" y="4745233"/>
              <a:ext cx="405965" cy="296378"/>
            </a:xfrm>
            <a:custGeom>
              <a:avLst/>
              <a:gdLst>
                <a:gd name="connsiteX0" fmla="*/ 991 w 405965"/>
                <a:gd name="connsiteY0" fmla="*/ 290317 h 296378"/>
                <a:gd name="connsiteX1" fmla="*/ 248641 w 405965"/>
                <a:gd name="connsiteY1" fmla="*/ 106167 h 296378"/>
                <a:gd name="connsiteX2" fmla="*/ 350241 w 405965"/>
                <a:gd name="connsiteY2" fmla="*/ 128392 h 296378"/>
                <a:gd name="connsiteX3" fmla="*/ 334366 w 405965"/>
                <a:gd name="connsiteY3" fmla="*/ 68067 h 296378"/>
                <a:gd name="connsiteX4" fmla="*/ 404216 w 405965"/>
                <a:gd name="connsiteY4" fmla="*/ 287142 h 296378"/>
                <a:gd name="connsiteX5" fmla="*/ 385166 w 405965"/>
                <a:gd name="connsiteY5" fmla="*/ 239517 h 296378"/>
                <a:gd name="connsiteX6" fmla="*/ 388341 w 405965"/>
                <a:gd name="connsiteY6" fmla="*/ 93467 h 296378"/>
                <a:gd name="connsiteX7" fmla="*/ 397866 w 405965"/>
                <a:gd name="connsiteY7" fmla="*/ 1392 h 296378"/>
                <a:gd name="connsiteX8" fmla="*/ 378816 w 405965"/>
                <a:gd name="connsiteY8" fmla="*/ 163317 h 296378"/>
                <a:gd name="connsiteX9" fmla="*/ 328016 w 405965"/>
                <a:gd name="connsiteY9" fmla="*/ 131567 h 296378"/>
                <a:gd name="connsiteX10" fmla="*/ 264516 w 405965"/>
                <a:gd name="connsiteY10" fmla="*/ 153792 h 296378"/>
                <a:gd name="connsiteX11" fmla="*/ 324841 w 405965"/>
                <a:gd name="connsiteY11" fmla="*/ 118867 h 296378"/>
                <a:gd name="connsiteX12" fmla="*/ 283566 w 405965"/>
                <a:gd name="connsiteY12" fmla="*/ 93467 h 296378"/>
                <a:gd name="connsiteX13" fmla="*/ 175616 w 405965"/>
                <a:gd name="connsiteY13" fmla="*/ 198242 h 296378"/>
                <a:gd name="connsiteX14" fmla="*/ 197841 w 405965"/>
                <a:gd name="connsiteY14" fmla="*/ 144267 h 296378"/>
                <a:gd name="connsiteX15" fmla="*/ 223241 w 405965"/>
                <a:gd name="connsiteY15" fmla="*/ 144267 h 296378"/>
                <a:gd name="connsiteX16" fmla="*/ 153391 w 405965"/>
                <a:gd name="connsiteY16" fmla="*/ 195067 h 296378"/>
                <a:gd name="connsiteX17" fmla="*/ 58141 w 405965"/>
                <a:gd name="connsiteY17" fmla="*/ 252217 h 296378"/>
                <a:gd name="connsiteX18" fmla="*/ 156566 w 405965"/>
                <a:gd name="connsiteY18" fmla="*/ 182367 h 296378"/>
                <a:gd name="connsiteX19" fmla="*/ 991 w 405965"/>
                <a:gd name="connsiteY19" fmla="*/ 290317 h 296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05965" h="296378">
                  <a:moveTo>
                    <a:pt x="991" y="290317"/>
                  </a:moveTo>
                  <a:cubicBezTo>
                    <a:pt x="16337" y="277617"/>
                    <a:pt x="190433" y="133154"/>
                    <a:pt x="248641" y="106167"/>
                  </a:cubicBezTo>
                  <a:cubicBezTo>
                    <a:pt x="306849" y="79180"/>
                    <a:pt x="335953" y="134742"/>
                    <a:pt x="350241" y="128392"/>
                  </a:cubicBezTo>
                  <a:cubicBezTo>
                    <a:pt x="364529" y="122042"/>
                    <a:pt x="325370" y="41609"/>
                    <a:pt x="334366" y="68067"/>
                  </a:cubicBezTo>
                  <a:cubicBezTo>
                    <a:pt x="343362" y="94525"/>
                    <a:pt x="395749" y="258567"/>
                    <a:pt x="404216" y="287142"/>
                  </a:cubicBezTo>
                  <a:cubicBezTo>
                    <a:pt x="412683" y="315717"/>
                    <a:pt x="387812" y="271796"/>
                    <a:pt x="385166" y="239517"/>
                  </a:cubicBezTo>
                  <a:cubicBezTo>
                    <a:pt x="382520" y="207238"/>
                    <a:pt x="386224" y="133154"/>
                    <a:pt x="388341" y="93467"/>
                  </a:cubicBezTo>
                  <a:cubicBezTo>
                    <a:pt x="390458" y="53780"/>
                    <a:pt x="399453" y="-10250"/>
                    <a:pt x="397866" y="1392"/>
                  </a:cubicBezTo>
                  <a:cubicBezTo>
                    <a:pt x="396279" y="13034"/>
                    <a:pt x="390458" y="141621"/>
                    <a:pt x="378816" y="163317"/>
                  </a:cubicBezTo>
                  <a:cubicBezTo>
                    <a:pt x="367174" y="185013"/>
                    <a:pt x="347066" y="133154"/>
                    <a:pt x="328016" y="131567"/>
                  </a:cubicBezTo>
                  <a:cubicBezTo>
                    <a:pt x="308966" y="129980"/>
                    <a:pt x="265045" y="155909"/>
                    <a:pt x="264516" y="153792"/>
                  </a:cubicBezTo>
                  <a:cubicBezTo>
                    <a:pt x="263987" y="151675"/>
                    <a:pt x="321666" y="128921"/>
                    <a:pt x="324841" y="118867"/>
                  </a:cubicBezTo>
                  <a:cubicBezTo>
                    <a:pt x="328016" y="108813"/>
                    <a:pt x="308437" y="80238"/>
                    <a:pt x="283566" y="93467"/>
                  </a:cubicBezTo>
                  <a:cubicBezTo>
                    <a:pt x="258695" y="106696"/>
                    <a:pt x="189904" y="189775"/>
                    <a:pt x="175616" y="198242"/>
                  </a:cubicBezTo>
                  <a:cubicBezTo>
                    <a:pt x="161328" y="206709"/>
                    <a:pt x="189904" y="153263"/>
                    <a:pt x="197841" y="144267"/>
                  </a:cubicBezTo>
                  <a:cubicBezTo>
                    <a:pt x="205779" y="135271"/>
                    <a:pt x="230649" y="135800"/>
                    <a:pt x="223241" y="144267"/>
                  </a:cubicBezTo>
                  <a:cubicBezTo>
                    <a:pt x="215833" y="152734"/>
                    <a:pt x="180908" y="177075"/>
                    <a:pt x="153391" y="195067"/>
                  </a:cubicBezTo>
                  <a:cubicBezTo>
                    <a:pt x="125874" y="213059"/>
                    <a:pt x="57612" y="254334"/>
                    <a:pt x="58141" y="252217"/>
                  </a:cubicBezTo>
                  <a:cubicBezTo>
                    <a:pt x="58670" y="250100"/>
                    <a:pt x="159741" y="179721"/>
                    <a:pt x="156566" y="182367"/>
                  </a:cubicBezTo>
                  <a:cubicBezTo>
                    <a:pt x="153391" y="185013"/>
                    <a:pt x="-14355" y="303017"/>
                    <a:pt x="991" y="29031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49" name="フリーフォーム 1348">
              <a:extLst>
                <a:ext uri="{FF2B5EF4-FFF2-40B4-BE49-F238E27FC236}">
                  <a16:creationId xmlns:a16="http://schemas.microsoft.com/office/drawing/2014/main" id="{2DB3D442-ABFD-A61D-F9CD-278E6C1155D4}"/>
                </a:ext>
              </a:extLst>
            </p:cNvPr>
            <p:cNvSpPr/>
            <p:nvPr/>
          </p:nvSpPr>
          <p:spPr>
            <a:xfrm>
              <a:off x="4698885" y="5015751"/>
              <a:ext cx="454943" cy="169024"/>
            </a:xfrm>
            <a:custGeom>
              <a:avLst/>
              <a:gdLst>
                <a:gd name="connsiteX0" fmla="*/ 115 w 454943"/>
                <a:gd name="connsiteY0" fmla="*/ 54724 h 169024"/>
                <a:gd name="connsiteX1" fmla="*/ 216015 w 454943"/>
                <a:gd name="connsiteY1" fmla="*/ 749 h 169024"/>
                <a:gd name="connsiteX2" fmla="*/ 168390 w 454943"/>
                <a:gd name="connsiteY2" fmla="*/ 26149 h 169024"/>
                <a:gd name="connsiteX3" fmla="*/ 314440 w 454943"/>
                <a:gd name="connsiteY3" fmla="*/ 67424 h 169024"/>
                <a:gd name="connsiteX4" fmla="*/ 301740 w 454943"/>
                <a:gd name="connsiteY4" fmla="*/ 89649 h 169024"/>
                <a:gd name="connsiteX5" fmla="*/ 454140 w 454943"/>
                <a:gd name="connsiteY5" fmla="*/ 29324 h 169024"/>
                <a:gd name="connsiteX6" fmla="*/ 358890 w 454943"/>
                <a:gd name="connsiteY6" fmla="*/ 70599 h 169024"/>
                <a:gd name="connsiteX7" fmla="*/ 292215 w 454943"/>
                <a:gd name="connsiteY7" fmla="*/ 95999 h 169024"/>
                <a:gd name="connsiteX8" fmla="*/ 343015 w 454943"/>
                <a:gd name="connsiteY8" fmla="*/ 169024 h 169024"/>
                <a:gd name="connsiteX9" fmla="*/ 308090 w 454943"/>
                <a:gd name="connsiteY9" fmla="*/ 95999 h 169024"/>
                <a:gd name="connsiteX10" fmla="*/ 193790 w 454943"/>
                <a:gd name="connsiteY10" fmla="*/ 35674 h 169024"/>
                <a:gd name="connsiteX11" fmla="*/ 282690 w 454943"/>
                <a:gd name="connsiteY11" fmla="*/ 115049 h 169024"/>
                <a:gd name="connsiteX12" fmla="*/ 187440 w 454943"/>
                <a:gd name="connsiteY12" fmla="*/ 29324 h 169024"/>
                <a:gd name="connsiteX13" fmla="*/ 115 w 454943"/>
                <a:gd name="connsiteY13" fmla="*/ 54724 h 169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54943" h="169024">
                  <a:moveTo>
                    <a:pt x="115" y="54724"/>
                  </a:moveTo>
                  <a:cubicBezTo>
                    <a:pt x="4877" y="49962"/>
                    <a:pt x="187969" y="5511"/>
                    <a:pt x="216015" y="749"/>
                  </a:cubicBezTo>
                  <a:cubicBezTo>
                    <a:pt x="244061" y="-4013"/>
                    <a:pt x="151986" y="15037"/>
                    <a:pt x="168390" y="26149"/>
                  </a:cubicBezTo>
                  <a:cubicBezTo>
                    <a:pt x="184794" y="37261"/>
                    <a:pt x="292215" y="56841"/>
                    <a:pt x="314440" y="67424"/>
                  </a:cubicBezTo>
                  <a:cubicBezTo>
                    <a:pt x="336665" y="78007"/>
                    <a:pt x="278457" y="95999"/>
                    <a:pt x="301740" y="89649"/>
                  </a:cubicBezTo>
                  <a:cubicBezTo>
                    <a:pt x="325023" y="83299"/>
                    <a:pt x="444615" y="32499"/>
                    <a:pt x="454140" y="29324"/>
                  </a:cubicBezTo>
                  <a:cubicBezTo>
                    <a:pt x="463665" y="26149"/>
                    <a:pt x="385877" y="59487"/>
                    <a:pt x="358890" y="70599"/>
                  </a:cubicBezTo>
                  <a:cubicBezTo>
                    <a:pt x="331903" y="81711"/>
                    <a:pt x="294861" y="79595"/>
                    <a:pt x="292215" y="95999"/>
                  </a:cubicBezTo>
                  <a:cubicBezTo>
                    <a:pt x="289569" y="112403"/>
                    <a:pt x="340369" y="169024"/>
                    <a:pt x="343015" y="169024"/>
                  </a:cubicBezTo>
                  <a:cubicBezTo>
                    <a:pt x="345661" y="169024"/>
                    <a:pt x="332961" y="118224"/>
                    <a:pt x="308090" y="95999"/>
                  </a:cubicBezTo>
                  <a:cubicBezTo>
                    <a:pt x="283219" y="73774"/>
                    <a:pt x="198023" y="32499"/>
                    <a:pt x="193790" y="35674"/>
                  </a:cubicBezTo>
                  <a:cubicBezTo>
                    <a:pt x="189557" y="38849"/>
                    <a:pt x="283748" y="116107"/>
                    <a:pt x="282690" y="115049"/>
                  </a:cubicBezTo>
                  <a:cubicBezTo>
                    <a:pt x="281632" y="113991"/>
                    <a:pt x="235594" y="37791"/>
                    <a:pt x="187440" y="29324"/>
                  </a:cubicBezTo>
                  <a:cubicBezTo>
                    <a:pt x="139286" y="20857"/>
                    <a:pt x="-4647" y="59486"/>
                    <a:pt x="115" y="5472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50" name="フリーフォーム 1349">
              <a:extLst>
                <a:ext uri="{FF2B5EF4-FFF2-40B4-BE49-F238E27FC236}">
                  <a16:creationId xmlns:a16="http://schemas.microsoft.com/office/drawing/2014/main" id="{47EC0E96-F6D1-F4B1-78FA-5695914BD1A3}"/>
                </a:ext>
              </a:extLst>
            </p:cNvPr>
            <p:cNvSpPr/>
            <p:nvPr/>
          </p:nvSpPr>
          <p:spPr>
            <a:xfrm>
              <a:off x="5744543" y="5086259"/>
              <a:ext cx="729632" cy="209793"/>
            </a:xfrm>
            <a:custGeom>
              <a:avLst/>
              <a:gdLst>
                <a:gd name="connsiteX0" fmla="*/ 2207 w 729632"/>
                <a:gd name="connsiteY0" fmla="*/ 193766 h 209793"/>
                <a:gd name="connsiteX1" fmla="*/ 284782 w 729632"/>
                <a:gd name="connsiteY1" fmla="*/ 3266 h 209793"/>
                <a:gd name="connsiteX2" fmla="*/ 183182 w 729632"/>
                <a:gd name="connsiteY2" fmla="*/ 73116 h 209793"/>
                <a:gd name="connsiteX3" fmla="*/ 313357 w 729632"/>
                <a:gd name="connsiteY3" fmla="*/ 69941 h 209793"/>
                <a:gd name="connsiteX4" fmla="*/ 672132 w 729632"/>
                <a:gd name="connsiteY4" fmla="*/ 76291 h 209793"/>
                <a:gd name="connsiteX5" fmla="*/ 611807 w 729632"/>
                <a:gd name="connsiteY5" fmla="*/ 95341 h 209793"/>
                <a:gd name="connsiteX6" fmla="*/ 729282 w 729632"/>
                <a:gd name="connsiteY6" fmla="*/ 139791 h 209793"/>
                <a:gd name="connsiteX7" fmla="*/ 646732 w 729632"/>
                <a:gd name="connsiteY7" fmla="*/ 136616 h 209793"/>
                <a:gd name="connsiteX8" fmla="*/ 608632 w 729632"/>
                <a:gd name="connsiteY8" fmla="*/ 209641 h 209793"/>
                <a:gd name="connsiteX9" fmla="*/ 640382 w 729632"/>
                <a:gd name="connsiteY9" fmla="*/ 114391 h 209793"/>
                <a:gd name="connsiteX10" fmla="*/ 548307 w 729632"/>
                <a:gd name="connsiteY10" fmla="*/ 108041 h 209793"/>
                <a:gd name="connsiteX11" fmla="*/ 364157 w 729632"/>
                <a:gd name="connsiteY11" fmla="*/ 117566 h 209793"/>
                <a:gd name="connsiteX12" fmla="*/ 586407 w 729632"/>
                <a:gd name="connsiteY12" fmla="*/ 85816 h 209793"/>
                <a:gd name="connsiteX13" fmla="*/ 367332 w 729632"/>
                <a:gd name="connsiteY13" fmla="*/ 85816 h 209793"/>
                <a:gd name="connsiteX14" fmla="*/ 237157 w 729632"/>
                <a:gd name="connsiteY14" fmla="*/ 95341 h 209793"/>
                <a:gd name="connsiteX15" fmla="*/ 157782 w 729632"/>
                <a:gd name="connsiteY15" fmla="*/ 98516 h 209793"/>
                <a:gd name="connsiteX16" fmla="*/ 2207 w 729632"/>
                <a:gd name="connsiteY16" fmla="*/ 193766 h 2097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729632" h="209793">
                  <a:moveTo>
                    <a:pt x="2207" y="193766"/>
                  </a:moveTo>
                  <a:cubicBezTo>
                    <a:pt x="23374" y="177891"/>
                    <a:pt x="254619" y="23374"/>
                    <a:pt x="284782" y="3266"/>
                  </a:cubicBezTo>
                  <a:cubicBezTo>
                    <a:pt x="314945" y="-16842"/>
                    <a:pt x="178420" y="62004"/>
                    <a:pt x="183182" y="73116"/>
                  </a:cubicBezTo>
                  <a:cubicBezTo>
                    <a:pt x="187944" y="84228"/>
                    <a:pt x="231865" y="69412"/>
                    <a:pt x="313357" y="69941"/>
                  </a:cubicBezTo>
                  <a:cubicBezTo>
                    <a:pt x="394849" y="70470"/>
                    <a:pt x="622390" y="72058"/>
                    <a:pt x="672132" y="76291"/>
                  </a:cubicBezTo>
                  <a:cubicBezTo>
                    <a:pt x="721874" y="80524"/>
                    <a:pt x="602282" y="84758"/>
                    <a:pt x="611807" y="95341"/>
                  </a:cubicBezTo>
                  <a:cubicBezTo>
                    <a:pt x="621332" y="105924"/>
                    <a:pt x="723461" y="132912"/>
                    <a:pt x="729282" y="139791"/>
                  </a:cubicBezTo>
                  <a:cubicBezTo>
                    <a:pt x="735103" y="146670"/>
                    <a:pt x="666840" y="124974"/>
                    <a:pt x="646732" y="136616"/>
                  </a:cubicBezTo>
                  <a:cubicBezTo>
                    <a:pt x="626624" y="148258"/>
                    <a:pt x="609690" y="213345"/>
                    <a:pt x="608632" y="209641"/>
                  </a:cubicBezTo>
                  <a:cubicBezTo>
                    <a:pt x="607574" y="205937"/>
                    <a:pt x="650436" y="131324"/>
                    <a:pt x="640382" y="114391"/>
                  </a:cubicBezTo>
                  <a:cubicBezTo>
                    <a:pt x="630328" y="97458"/>
                    <a:pt x="594344" y="107512"/>
                    <a:pt x="548307" y="108041"/>
                  </a:cubicBezTo>
                  <a:cubicBezTo>
                    <a:pt x="502270" y="108570"/>
                    <a:pt x="357807" y="121270"/>
                    <a:pt x="364157" y="117566"/>
                  </a:cubicBezTo>
                  <a:cubicBezTo>
                    <a:pt x="370507" y="113862"/>
                    <a:pt x="585878" y="91108"/>
                    <a:pt x="586407" y="85816"/>
                  </a:cubicBezTo>
                  <a:cubicBezTo>
                    <a:pt x="586936" y="80524"/>
                    <a:pt x="425540" y="84228"/>
                    <a:pt x="367332" y="85816"/>
                  </a:cubicBezTo>
                  <a:cubicBezTo>
                    <a:pt x="309124" y="87404"/>
                    <a:pt x="272082" y="93224"/>
                    <a:pt x="237157" y="95341"/>
                  </a:cubicBezTo>
                  <a:cubicBezTo>
                    <a:pt x="202232" y="97458"/>
                    <a:pt x="197469" y="82112"/>
                    <a:pt x="157782" y="98516"/>
                  </a:cubicBezTo>
                  <a:cubicBezTo>
                    <a:pt x="118095" y="114920"/>
                    <a:pt x="-18960" y="209641"/>
                    <a:pt x="2207" y="19376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51" name="フリーフォーム 1350">
              <a:extLst>
                <a:ext uri="{FF2B5EF4-FFF2-40B4-BE49-F238E27FC236}">
                  <a16:creationId xmlns:a16="http://schemas.microsoft.com/office/drawing/2014/main" id="{BAC65023-DFDD-1E11-FD0C-2475542EC034}"/>
                </a:ext>
              </a:extLst>
            </p:cNvPr>
            <p:cNvSpPr/>
            <p:nvPr/>
          </p:nvSpPr>
          <p:spPr>
            <a:xfrm>
              <a:off x="4746612" y="3871383"/>
              <a:ext cx="92199" cy="1067473"/>
            </a:xfrm>
            <a:custGeom>
              <a:avLst/>
              <a:gdLst>
                <a:gd name="connsiteX0" fmla="*/ 85738 w 92199"/>
                <a:gd name="connsiteY0" fmla="*/ 14817 h 1067473"/>
                <a:gd name="connsiteX1" fmla="*/ 60338 w 92199"/>
                <a:gd name="connsiteY1" fmla="*/ 684742 h 1067473"/>
                <a:gd name="connsiteX2" fmla="*/ 53988 w 92199"/>
                <a:gd name="connsiteY2" fmla="*/ 932392 h 1067473"/>
                <a:gd name="connsiteX3" fmla="*/ 53988 w 92199"/>
                <a:gd name="connsiteY3" fmla="*/ 748242 h 1067473"/>
                <a:gd name="connsiteX4" fmla="*/ 60338 w 92199"/>
                <a:gd name="connsiteY4" fmla="*/ 525992 h 1067473"/>
                <a:gd name="connsiteX5" fmla="*/ 25413 w 92199"/>
                <a:gd name="connsiteY5" fmla="*/ 799042 h 1067473"/>
                <a:gd name="connsiteX6" fmla="*/ 22238 w 92199"/>
                <a:gd name="connsiteY6" fmla="*/ 932392 h 1067473"/>
                <a:gd name="connsiteX7" fmla="*/ 13 w 92199"/>
                <a:gd name="connsiteY7" fmla="*/ 903817 h 1067473"/>
                <a:gd name="connsiteX8" fmla="*/ 19063 w 92199"/>
                <a:gd name="connsiteY8" fmla="*/ 995892 h 1067473"/>
                <a:gd name="connsiteX9" fmla="*/ 25413 w 92199"/>
                <a:gd name="connsiteY9" fmla="*/ 1065742 h 1067473"/>
                <a:gd name="connsiteX10" fmla="*/ 12713 w 92199"/>
                <a:gd name="connsiteY10" fmla="*/ 922867 h 1067473"/>
                <a:gd name="connsiteX11" fmla="*/ 25413 w 92199"/>
                <a:gd name="connsiteY11" fmla="*/ 592667 h 1067473"/>
                <a:gd name="connsiteX12" fmla="*/ 19063 w 92199"/>
                <a:gd name="connsiteY12" fmla="*/ 643467 h 1067473"/>
                <a:gd name="connsiteX13" fmla="*/ 88913 w 92199"/>
                <a:gd name="connsiteY13" fmla="*/ 487892 h 1067473"/>
                <a:gd name="connsiteX14" fmla="*/ 79388 w 92199"/>
                <a:gd name="connsiteY14" fmla="*/ 481542 h 1067473"/>
                <a:gd name="connsiteX15" fmla="*/ 66688 w 92199"/>
                <a:gd name="connsiteY15" fmla="*/ 303742 h 1067473"/>
                <a:gd name="connsiteX16" fmla="*/ 63513 w 92199"/>
                <a:gd name="connsiteY16" fmla="*/ 141817 h 1067473"/>
                <a:gd name="connsiteX17" fmla="*/ 63513 w 92199"/>
                <a:gd name="connsiteY17" fmla="*/ 227542 h 1067473"/>
                <a:gd name="connsiteX18" fmla="*/ 69863 w 92199"/>
                <a:gd name="connsiteY18" fmla="*/ 218017 h 1067473"/>
                <a:gd name="connsiteX19" fmla="*/ 85738 w 92199"/>
                <a:gd name="connsiteY19" fmla="*/ 14817 h 10674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92199" h="1067473">
                  <a:moveTo>
                    <a:pt x="85738" y="14817"/>
                  </a:moveTo>
                  <a:cubicBezTo>
                    <a:pt x="84151" y="92604"/>
                    <a:pt x="65630" y="531813"/>
                    <a:pt x="60338" y="684742"/>
                  </a:cubicBezTo>
                  <a:cubicBezTo>
                    <a:pt x="55046" y="837671"/>
                    <a:pt x="55046" y="921809"/>
                    <a:pt x="53988" y="932392"/>
                  </a:cubicBezTo>
                  <a:cubicBezTo>
                    <a:pt x="52930" y="942975"/>
                    <a:pt x="52930" y="815975"/>
                    <a:pt x="53988" y="748242"/>
                  </a:cubicBezTo>
                  <a:cubicBezTo>
                    <a:pt x="55046" y="680509"/>
                    <a:pt x="65101" y="517525"/>
                    <a:pt x="60338" y="525992"/>
                  </a:cubicBezTo>
                  <a:cubicBezTo>
                    <a:pt x="55575" y="534459"/>
                    <a:pt x="31763" y="731309"/>
                    <a:pt x="25413" y="799042"/>
                  </a:cubicBezTo>
                  <a:cubicBezTo>
                    <a:pt x="19063" y="866775"/>
                    <a:pt x="26471" y="914930"/>
                    <a:pt x="22238" y="932392"/>
                  </a:cubicBezTo>
                  <a:cubicBezTo>
                    <a:pt x="18005" y="949854"/>
                    <a:pt x="542" y="893234"/>
                    <a:pt x="13" y="903817"/>
                  </a:cubicBezTo>
                  <a:cubicBezTo>
                    <a:pt x="-516" y="914400"/>
                    <a:pt x="14830" y="968905"/>
                    <a:pt x="19063" y="995892"/>
                  </a:cubicBezTo>
                  <a:cubicBezTo>
                    <a:pt x="23296" y="1022880"/>
                    <a:pt x="26471" y="1077913"/>
                    <a:pt x="25413" y="1065742"/>
                  </a:cubicBezTo>
                  <a:cubicBezTo>
                    <a:pt x="24355" y="1053571"/>
                    <a:pt x="12713" y="1001713"/>
                    <a:pt x="12713" y="922867"/>
                  </a:cubicBezTo>
                  <a:cubicBezTo>
                    <a:pt x="12713" y="844021"/>
                    <a:pt x="24355" y="639234"/>
                    <a:pt x="25413" y="592667"/>
                  </a:cubicBezTo>
                  <a:cubicBezTo>
                    <a:pt x="26471" y="546100"/>
                    <a:pt x="8480" y="660930"/>
                    <a:pt x="19063" y="643467"/>
                  </a:cubicBezTo>
                  <a:cubicBezTo>
                    <a:pt x="29646" y="626005"/>
                    <a:pt x="88913" y="487892"/>
                    <a:pt x="88913" y="487892"/>
                  </a:cubicBezTo>
                  <a:cubicBezTo>
                    <a:pt x="98967" y="460905"/>
                    <a:pt x="83092" y="512234"/>
                    <a:pt x="79388" y="481542"/>
                  </a:cubicBezTo>
                  <a:cubicBezTo>
                    <a:pt x="75684" y="450850"/>
                    <a:pt x="69334" y="360363"/>
                    <a:pt x="66688" y="303742"/>
                  </a:cubicBezTo>
                  <a:cubicBezTo>
                    <a:pt x="64042" y="247121"/>
                    <a:pt x="64042" y="154517"/>
                    <a:pt x="63513" y="141817"/>
                  </a:cubicBezTo>
                  <a:cubicBezTo>
                    <a:pt x="62984" y="129117"/>
                    <a:pt x="62455" y="214842"/>
                    <a:pt x="63513" y="227542"/>
                  </a:cubicBezTo>
                  <a:cubicBezTo>
                    <a:pt x="64571" y="240242"/>
                    <a:pt x="65630" y="246592"/>
                    <a:pt x="69863" y="218017"/>
                  </a:cubicBezTo>
                  <a:cubicBezTo>
                    <a:pt x="74096" y="189442"/>
                    <a:pt x="87325" y="-62970"/>
                    <a:pt x="85738" y="1481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52" name="フリーフォーム 1351">
              <a:extLst>
                <a:ext uri="{FF2B5EF4-FFF2-40B4-BE49-F238E27FC236}">
                  <a16:creationId xmlns:a16="http://schemas.microsoft.com/office/drawing/2014/main" id="{1621C561-7905-8E1B-DC98-05310CF32D9A}"/>
                </a:ext>
              </a:extLst>
            </p:cNvPr>
            <p:cNvSpPr/>
            <p:nvPr/>
          </p:nvSpPr>
          <p:spPr>
            <a:xfrm>
              <a:off x="4851296" y="4263295"/>
              <a:ext cx="139819" cy="200761"/>
            </a:xfrm>
            <a:custGeom>
              <a:avLst/>
              <a:gdLst>
                <a:gd name="connsiteX0" fmla="*/ 104 w 139819"/>
                <a:gd name="connsiteY0" fmla="*/ 730 h 200761"/>
                <a:gd name="connsiteX1" fmla="*/ 50904 w 139819"/>
                <a:gd name="connsiteY1" fmla="*/ 137255 h 200761"/>
                <a:gd name="connsiteX2" fmla="*/ 38204 w 139819"/>
                <a:gd name="connsiteY2" fmla="*/ 200755 h 200761"/>
                <a:gd name="connsiteX3" fmla="*/ 63604 w 139819"/>
                <a:gd name="connsiteY3" fmla="*/ 134080 h 200761"/>
                <a:gd name="connsiteX4" fmla="*/ 139804 w 139819"/>
                <a:gd name="connsiteY4" fmla="*/ 61055 h 200761"/>
                <a:gd name="connsiteX5" fmla="*/ 69954 w 139819"/>
                <a:gd name="connsiteY5" fmla="*/ 121380 h 200761"/>
                <a:gd name="connsiteX6" fmla="*/ 38204 w 139819"/>
                <a:gd name="connsiteY6" fmla="*/ 83280 h 200761"/>
                <a:gd name="connsiteX7" fmla="*/ 104 w 139819"/>
                <a:gd name="connsiteY7" fmla="*/ 730 h 200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9819" h="200761">
                  <a:moveTo>
                    <a:pt x="104" y="730"/>
                  </a:moveTo>
                  <a:cubicBezTo>
                    <a:pt x="2221" y="9726"/>
                    <a:pt x="44554" y="103918"/>
                    <a:pt x="50904" y="137255"/>
                  </a:cubicBezTo>
                  <a:cubicBezTo>
                    <a:pt x="57254" y="170593"/>
                    <a:pt x="36087" y="201284"/>
                    <a:pt x="38204" y="200755"/>
                  </a:cubicBezTo>
                  <a:cubicBezTo>
                    <a:pt x="40321" y="200226"/>
                    <a:pt x="46671" y="157363"/>
                    <a:pt x="63604" y="134080"/>
                  </a:cubicBezTo>
                  <a:cubicBezTo>
                    <a:pt x="80537" y="110797"/>
                    <a:pt x="138746" y="63172"/>
                    <a:pt x="139804" y="61055"/>
                  </a:cubicBezTo>
                  <a:cubicBezTo>
                    <a:pt x="140862" y="58938"/>
                    <a:pt x="86887" y="117676"/>
                    <a:pt x="69954" y="121380"/>
                  </a:cubicBezTo>
                  <a:cubicBezTo>
                    <a:pt x="53021" y="125084"/>
                    <a:pt x="47729" y="98097"/>
                    <a:pt x="38204" y="83280"/>
                  </a:cubicBezTo>
                  <a:cubicBezTo>
                    <a:pt x="28679" y="68463"/>
                    <a:pt x="-2013" y="-8266"/>
                    <a:pt x="104" y="73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53" name="フリーフォーム 1352">
              <a:extLst>
                <a:ext uri="{FF2B5EF4-FFF2-40B4-BE49-F238E27FC236}">
                  <a16:creationId xmlns:a16="http://schemas.microsoft.com/office/drawing/2014/main" id="{FB3C6BAE-3129-FA0C-C2BF-FF685E79466D}"/>
                </a:ext>
              </a:extLst>
            </p:cNvPr>
            <p:cNvSpPr/>
            <p:nvPr/>
          </p:nvSpPr>
          <p:spPr>
            <a:xfrm>
              <a:off x="4838653" y="4402921"/>
              <a:ext cx="133412" cy="328720"/>
            </a:xfrm>
            <a:custGeom>
              <a:avLst/>
              <a:gdLst>
                <a:gd name="connsiteX0" fmla="*/ 133397 w 133412"/>
                <a:gd name="connsiteY0" fmla="*/ 804 h 328720"/>
                <a:gd name="connsiteX1" fmla="*/ 63547 w 133412"/>
                <a:gd name="connsiteY1" fmla="*/ 181779 h 328720"/>
                <a:gd name="connsiteX2" fmla="*/ 54022 w 133412"/>
                <a:gd name="connsiteY2" fmla="*/ 327829 h 328720"/>
                <a:gd name="connsiteX3" fmla="*/ 63547 w 133412"/>
                <a:gd name="connsiteY3" fmla="*/ 238929 h 328720"/>
                <a:gd name="connsiteX4" fmla="*/ 101647 w 133412"/>
                <a:gd name="connsiteY4" fmla="*/ 153204 h 328720"/>
                <a:gd name="connsiteX5" fmla="*/ 60372 w 133412"/>
                <a:gd name="connsiteY5" fmla="*/ 216704 h 328720"/>
                <a:gd name="connsiteX6" fmla="*/ 47 w 133412"/>
                <a:gd name="connsiteY6" fmla="*/ 67479 h 328720"/>
                <a:gd name="connsiteX7" fmla="*/ 50847 w 133412"/>
                <a:gd name="connsiteY7" fmla="*/ 169079 h 328720"/>
                <a:gd name="connsiteX8" fmla="*/ 82597 w 133412"/>
                <a:gd name="connsiteY8" fmla="*/ 89704 h 328720"/>
                <a:gd name="connsiteX9" fmla="*/ 69897 w 133412"/>
                <a:gd name="connsiteY9" fmla="*/ 115104 h 328720"/>
                <a:gd name="connsiteX10" fmla="*/ 133397 w 133412"/>
                <a:gd name="connsiteY10" fmla="*/ 804 h 328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33412" h="328720">
                  <a:moveTo>
                    <a:pt x="133397" y="804"/>
                  </a:moveTo>
                  <a:cubicBezTo>
                    <a:pt x="132339" y="11916"/>
                    <a:pt x="76776" y="127275"/>
                    <a:pt x="63547" y="181779"/>
                  </a:cubicBezTo>
                  <a:cubicBezTo>
                    <a:pt x="50318" y="236283"/>
                    <a:pt x="54022" y="318304"/>
                    <a:pt x="54022" y="327829"/>
                  </a:cubicBezTo>
                  <a:cubicBezTo>
                    <a:pt x="54022" y="337354"/>
                    <a:pt x="55610" y="268033"/>
                    <a:pt x="63547" y="238929"/>
                  </a:cubicBezTo>
                  <a:cubicBezTo>
                    <a:pt x="71484" y="209825"/>
                    <a:pt x="102176" y="156908"/>
                    <a:pt x="101647" y="153204"/>
                  </a:cubicBezTo>
                  <a:cubicBezTo>
                    <a:pt x="101118" y="149500"/>
                    <a:pt x="77305" y="230991"/>
                    <a:pt x="60372" y="216704"/>
                  </a:cubicBezTo>
                  <a:cubicBezTo>
                    <a:pt x="43439" y="202417"/>
                    <a:pt x="1635" y="75417"/>
                    <a:pt x="47" y="67479"/>
                  </a:cubicBezTo>
                  <a:cubicBezTo>
                    <a:pt x="-1541" y="59541"/>
                    <a:pt x="37089" y="165375"/>
                    <a:pt x="50847" y="169079"/>
                  </a:cubicBezTo>
                  <a:cubicBezTo>
                    <a:pt x="64605" y="172783"/>
                    <a:pt x="79422" y="98700"/>
                    <a:pt x="82597" y="89704"/>
                  </a:cubicBezTo>
                  <a:cubicBezTo>
                    <a:pt x="85772" y="80708"/>
                    <a:pt x="58785" y="133095"/>
                    <a:pt x="69897" y="115104"/>
                  </a:cubicBezTo>
                  <a:cubicBezTo>
                    <a:pt x="81009" y="97113"/>
                    <a:pt x="134455" y="-10308"/>
                    <a:pt x="133397" y="80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54" name="フリーフォーム 1353">
              <a:extLst>
                <a:ext uri="{FF2B5EF4-FFF2-40B4-BE49-F238E27FC236}">
                  <a16:creationId xmlns:a16="http://schemas.microsoft.com/office/drawing/2014/main" id="{29E3D6CB-5384-CFEC-4B1B-AD16309ECE07}"/>
                </a:ext>
              </a:extLst>
            </p:cNvPr>
            <p:cNvSpPr/>
            <p:nvPr/>
          </p:nvSpPr>
          <p:spPr>
            <a:xfrm>
              <a:off x="6321182" y="3646425"/>
              <a:ext cx="95705" cy="860049"/>
            </a:xfrm>
            <a:custGeom>
              <a:avLst/>
              <a:gdLst>
                <a:gd name="connsiteX0" fmla="*/ 95493 w 95705"/>
                <a:gd name="connsiteY0" fmla="*/ 4825 h 860049"/>
                <a:gd name="connsiteX1" fmla="*/ 41518 w 95705"/>
                <a:gd name="connsiteY1" fmla="*/ 636650 h 860049"/>
                <a:gd name="connsiteX2" fmla="*/ 12943 w 95705"/>
                <a:gd name="connsiteY2" fmla="*/ 569975 h 860049"/>
                <a:gd name="connsiteX3" fmla="*/ 76443 w 95705"/>
                <a:gd name="connsiteY3" fmla="*/ 855725 h 860049"/>
                <a:gd name="connsiteX4" fmla="*/ 41518 w 95705"/>
                <a:gd name="connsiteY4" fmla="*/ 719200 h 860049"/>
                <a:gd name="connsiteX5" fmla="*/ 243 w 95705"/>
                <a:gd name="connsiteY5" fmla="*/ 411225 h 860049"/>
                <a:gd name="connsiteX6" fmla="*/ 25643 w 95705"/>
                <a:gd name="connsiteY6" fmla="*/ 550925 h 860049"/>
                <a:gd name="connsiteX7" fmla="*/ 51043 w 95705"/>
                <a:gd name="connsiteY7" fmla="*/ 392175 h 860049"/>
                <a:gd name="connsiteX8" fmla="*/ 31993 w 95705"/>
                <a:gd name="connsiteY8" fmla="*/ 315975 h 860049"/>
                <a:gd name="connsiteX9" fmla="*/ 3418 w 95705"/>
                <a:gd name="connsiteY9" fmla="*/ 382650 h 860049"/>
                <a:gd name="connsiteX10" fmla="*/ 63743 w 95705"/>
                <a:gd name="connsiteY10" fmla="*/ 284225 h 860049"/>
                <a:gd name="connsiteX11" fmla="*/ 60568 w 95705"/>
                <a:gd name="connsiteY11" fmla="*/ 341375 h 860049"/>
                <a:gd name="connsiteX12" fmla="*/ 95493 w 95705"/>
                <a:gd name="connsiteY12" fmla="*/ 4825 h 8600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5705" h="860049">
                  <a:moveTo>
                    <a:pt x="95493" y="4825"/>
                  </a:moveTo>
                  <a:cubicBezTo>
                    <a:pt x="92318" y="54037"/>
                    <a:pt x="55276" y="542458"/>
                    <a:pt x="41518" y="636650"/>
                  </a:cubicBezTo>
                  <a:cubicBezTo>
                    <a:pt x="27760" y="730842"/>
                    <a:pt x="7122" y="533463"/>
                    <a:pt x="12943" y="569975"/>
                  </a:cubicBezTo>
                  <a:cubicBezTo>
                    <a:pt x="18764" y="606487"/>
                    <a:pt x="71681" y="830854"/>
                    <a:pt x="76443" y="855725"/>
                  </a:cubicBezTo>
                  <a:cubicBezTo>
                    <a:pt x="81205" y="880596"/>
                    <a:pt x="54218" y="793283"/>
                    <a:pt x="41518" y="719200"/>
                  </a:cubicBezTo>
                  <a:cubicBezTo>
                    <a:pt x="28818" y="645117"/>
                    <a:pt x="2889" y="439271"/>
                    <a:pt x="243" y="411225"/>
                  </a:cubicBezTo>
                  <a:cubicBezTo>
                    <a:pt x="-2403" y="383179"/>
                    <a:pt x="17176" y="554100"/>
                    <a:pt x="25643" y="550925"/>
                  </a:cubicBezTo>
                  <a:cubicBezTo>
                    <a:pt x="34110" y="547750"/>
                    <a:pt x="49985" y="431333"/>
                    <a:pt x="51043" y="392175"/>
                  </a:cubicBezTo>
                  <a:cubicBezTo>
                    <a:pt x="52101" y="353017"/>
                    <a:pt x="39931" y="317563"/>
                    <a:pt x="31993" y="315975"/>
                  </a:cubicBezTo>
                  <a:cubicBezTo>
                    <a:pt x="24055" y="314387"/>
                    <a:pt x="-1874" y="387942"/>
                    <a:pt x="3418" y="382650"/>
                  </a:cubicBezTo>
                  <a:cubicBezTo>
                    <a:pt x="8710" y="377358"/>
                    <a:pt x="54218" y="291104"/>
                    <a:pt x="63743" y="284225"/>
                  </a:cubicBezTo>
                  <a:cubicBezTo>
                    <a:pt x="73268" y="277346"/>
                    <a:pt x="55805" y="384767"/>
                    <a:pt x="60568" y="341375"/>
                  </a:cubicBezTo>
                  <a:cubicBezTo>
                    <a:pt x="65330" y="297983"/>
                    <a:pt x="98668" y="-44387"/>
                    <a:pt x="95493" y="482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55" name="フリーフォーム 1354">
              <a:extLst>
                <a:ext uri="{FF2B5EF4-FFF2-40B4-BE49-F238E27FC236}">
                  <a16:creationId xmlns:a16="http://schemas.microsoft.com/office/drawing/2014/main" id="{24270800-A508-9256-DAF0-96C51F71EE70}"/>
                </a:ext>
              </a:extLst>
            </p:cNvPr>
            <p:cNvSpPr/>
            <p:nvPr/>
          </p:nvSpPr>
          <p:spPr>
            <a:xfrm>
              <a:off x="6184660" y="4365110"/>
              <a:ext cx="95555" cy="666346"/>
            </a:xfrm>
            <a:custGeom>
              <a:avLst/>
              <a:gdLst>
                <a:gd name="connsiteX0" fmla="*/ 95490 w 95555"/>
                <a:gd name="connsiteY0" fmla="*/ 515 h 666346"/>
                <a:gd name="connsiteX1" fmla="*/ 82790 w 95555"/>
                <a:gd name="connsiteY1" fmla="*/ 518040 h 666346"/>
                <a:gd name="connsiteX2" fmla="*/ 85965 w 95555"/>
                <a:gd name="connsiteY2" fmla="*/ 664090 h 666346"/>
                <a:gd name="connsiteX3" fmla="*/ 66915 w 95555"/>
                <a:gd name="connsiteY3" fmla="*/ 435490 h 666346"/>
                <a:gd name="connsiteX4" fmla="*/ 240 w 95555"/>
                <a:gd name="connsiteY4" fmla="*/ 556140 h 666346"/>
                <a:gd name="connsiteX5" fmla="*/ 44690 w 95555"/>
                <a:gd name="connsiteY5" fmla="*/ 400565 h 666346"/>
                <a:gd name="connsiteX6" fmla="*/ 47865 w 95555"/>
                <a:gd name="connsiteY6" fmla="*/ 257690 h 666346"/>
                <a:gd name="connsiteX7" fmla="*/ 44690 w 95555"/>
                <a:gd name="connsiteY7" fmla="*/ 502165 h 666346"/>
                <a:gd name="connsiteX8" fmla="*/ 60565 w 95555"/>
                <a:gd name="connsiteY8" fmla="*/ 400565 h 666346"/>
                <a:gd name="connsiteX9" fmla="*/ 76440 w 95555"/>
                <a:gd name="connsiteY9" fmla="*/ 333890 h 666346"/>
                <a:gd name="connsiteX10" fmla="*/ 76440 w 95555"/>
                <a:gd name="connsiteY10" fmla="*/ 419615 h 666346"/>
                <a:gd name="connsiteX11" fmla="*/ 95490 w 95555"/>
                <a:gd name="connsiteY11" fmla="*/ 515 h 666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5555" h="666346">
                  <a:moveTo>
                    <a:pt x="95490" y="515"/>
                  </a:moveTo>
                  <a:cubicBezTo>
                    <a:pt x="96548" y="16919"/>
                    <a:pt x="84377" y="407444"/>
                    <a:pt x="82790" y="518040"/>
                  </a:cubicBezTo>
                  <a:cubicBezTo>
                    <a:pt x="81203" y="628636"/>
                    <a:pt x="88611" y="677848"/>
                    <a:pt x="85965" y="664090"/>
                  </a:cubicBezTo>
                  <a:cubicBezTo>
                    <a:pt x="83319" y="650332"/>
                    <a:pt x="81203" y="453482"/>
                    <a:pt x="66915" y="435490"/>
                  </a:cubicBezTo>
                  <a:cubicBezTo>
                    <a:pt x="52627" y="417498"/>
                    <a:pt x="3944" y="561961"/>
                    <a:pt x="240" y="556140"/>
                  </a:cubicBezTo>
                  <a:cubicBezTo>
                    <a:pt x="-3464" y="550319"/>
                    <a:pt x="36752" y="450307"/>
                    <a:pt x="44690" y="400565"/>
                  </a:cubicBezTo>
                  <a:cubicBezTo>
                    <a:pt x="52628" y="350823"/>
                    <a:pt x="47865" y="240757"/>
                    <a:pt x="47865" y="257690"/>
                  </a:cubicBezTo>
                  <a:cubicBezTo>
                    <a:pt x="47865" y="274623"/>
                    <a:pt x="42573" y="478352"/>
                    <a:pt x="44690" y="502165"/>
                  </a:cubicBezTo>
                  <a:cubicBezTo>
                    <a:pt x="46807" y="525978"/>
                    <a:pt x="55273" y="428611"/>
                    <a:pt x="60565" y="400565"/>
                  </a:cubicBezTo>
                  <a:cubicBezTo>
                    <a:pt x="65857" y="372519"/>
                    <a:pt x="73794" y="330715"/>
                    <a:pt x="76440" y="333890"/>
                  </a:cubicBezTo>
                  <a:cubicBezTo>
                    <a:pt x="79086" y="337065"/>
                    <a:pt x="74853" y="475177"/>
                    <a:pt x="76440" y="419615"/>
                  </a:cubicBezTo>
                  <a:cubicBezTo>
                    <a:pt x="78027" y="364053"/>
                    <a:pt x="94432" y="-15889"/>
                    <a:pt x="95490" y="51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56" name="フリーフォーム 1355">
              <a:extLst>
                <a:ext uri="{FF2B5EF4-FFF2-40B4-BE49-F238E27FC236}">
                  <a16:creationId xmlns:a16="http://schemas.microsoft.com/office/drawing/2014/main" id="{DC38F94A-C24F-9369-1ACE-E72738512C98}"/>
                </a:ext>
              </a:extLst>
            </p:cNvPr>
            <p:cNvSpPr/>
            <p:nvPr/>
          </p:nvSpPr>
          <p:spPr>
            <a:xfrm>
              <a:off x="6300804" y="4245306"/>
              <a:ext cx="178517" cy="689799"/>
            </a:xfrm>
            <a:custGeom>
              <a:avLst/>
              <a:gdLst>
                <a:gd name="connsiteX0" fmla="*/ 115871 w 178517"/>
                <a:gd name="connsiteY0" fmla="*/ 2844 h 689799"/>
                <a:gd name="connsiteX1" fmla="*/ 166671 w 178517"/>
                <a:gd name="connsiteY1" fmla="*/ 323519 h 689799"/>
                <a:gd name="connsiteX2" fmla="*/ 103171 w 178517"/>
                <a:gd name="connsiteY2" fmla="*/ 294944 h 689799"/>
                <a:gd name="connsiteX3" fmla="*/ 153971 w 178517"/>
                <a:gd name="connsiteY3" fmla="*/ 453694 h 689799"/>
                <a:gd name="connsiteX4" fmla="*/ 153971 w 178517"/>
                <a:gd name="connsiteY4" fmla="*/ 688644 h 689799"/>
                <a:gd name="connsiteX5" fmla="*/ 138096 w 178517"/>
                <a:gd name="connsiteY5" fmla="*/ 545769 h 689799"/>
                <a:gd name="connsiteX6" fmla="*/ 74596 w 178517"/>
                <a:gd name="connsiteY6" fmla="*/ 593394 h 689799"/>
                <a:gd name="connsiteX7" fmla="*/ 74596 w 178517"/>
                <a:gd name="connsiteY7" fmla="*/ 682294 h 689799"/>
                <a:gd name="connsiteX8" fmla="*/ 87296 w 178517"/>
                <a:gd name="connsiteY8" fmla="*/ 567994 h 689799"/>
                <a:gd name="connsiteX9" fmla="*/ 163496 w 178517"/>
                <a:gd name="connsiteY9" fmla="*/ 564819 h 689799"/>
                <a:gd name="connsiteX10" fmla="*/ 153971 w 178517"/>
                <a:gd name="connsiteY10" fmla="*/ 412419 h 689799"/>
                <a:gd name="connsiteX11" fmla="*/ 93646 w 178517"/>
                <a:gd name="connsiteY11" fmla="*/ 371144 h 689799"/>
                <a:gd name="connsiteX12" fmla="*/ 1571 w 178517"/>
                <a:gd name="connsiteY12" fmla="*/ 431469 h 689799"/>
                <a:gd name="connsiteX13" fmla="*/ 176196 w 178517"/>
                <a:gd name="connsiteY13" fmla="*/ 333044 h 689799"/>
                <a:gd name="connsiteX14" fmla="*/ 103171 w 178517"/>
                <a:gd name="connsiteY14" fmla="*/ 326694 h 689799"/>
                <a:gd name="connsiteX15" fmla="*/ 122221 w 178517"/>
                <a:gd name="connsiteY15" fmla="*/ 304469 h 689799"/>
                <a:gd name="connsiteX16" fmla="*/ 109521 w 178517"/>
                <a:gd name="connsiteY16" fmla="*/ 244144 h 689799"/>
                <a:gd name="connsiteX17" fmla="*/ 173021 w 178517"/>
                <a:gd name="connsiteY17" fmla="*/ 345744 h 689799"/>
                <a:gd name="connsiteX18" fmla="*/ 150796 w 178517"/>
                <a:gd name="connsiteY18" fmla="*/ 174294 h 689799"/>
                <a:gd name="connsiteX19" fmla="*/ 115871 w 178517"/>
                <a:gd name="connsiteY19" fmla="*/ 2844 h 689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78517" h="689799">
                  <a:moveTo>
                    <a:pt x="115871" y="2844"/>
                  </a:moveTo>
                  <a:cubicBezTo>
                    <a:pt x="118517" y="27715"/>
                    <a:pt x="168788" y="274836"/>
                    <a:pt x="166671" y="323519"/>
                  </a:cubicBezTo>
                  <a:cubicBezTo>
                    <a:pt x="164554" y="372202"/>
                    <a:pt x="105288" y="273248"/>
                    <a:pt x="103171" y="294944"/>
                  </a:cubicBezTo>
                  <a:cubicBezTo>
                    <a:pt x="101054" y="316640"/>
                    <a:pt x="145504" y="388077"/>
                    <a:pt x="153971" y="453694"/>
                  </a:cubicBezTo>
                  <a:cubicBezTo>
                    <a:pt x="162438" y="519311"/>
                    <a:pt x="156617" y="673298"/>
                    <a:pt x="153971" y="688644"/>
                  </a:cubicBezTo>
                  <a:cubicBezTo>
                    <a:pt x="151325" y="703990"/>
                    <a:pt x="151325" y="561644"/>
                    <a:pt x="138096" y="545769"/>
                  </a:cubicBezTo>
                  <a:cubicBezTo>
                    <a:pt x="124867" y="529894"/>
                    <a:pt x="85179" y="570640"/>
                    <a:pt x="74596" y="593394"/>
                  </a:cubicBezTo>
                  <a:cubicBezTo>
                    <a:pt x="64013" y="616148"/>
                    <a:pt x="72479" y="686527"/>
                    <a:pt x="74596" y="682294"/>
                  </a:cubicBezTo>
                  <a:cubicBezTo>
                    <a:pt x="76713" y="678061"/>
                    <a:pt x="72479" y="587573"/>
                    <a:pt x="87296" y="567994"/>
                  </a:cubicBezTo>
                  <a:cubicBezTo>
                    <a:pt x="102113" y="548415"/>
                    <a:pt x="152384" y="590748"/>
                    <a:pt x="163496" y="564819"/>
                  </a:cubicBezTo>
                  <a:cubicBezTo>
                    <a:pt x="174609" y="538890"/>
                    <a:pt x="165613" y="444698"/>
                    <a:pt x="153971" y="412419"/>
                  </a:cubicBezTo>
                  <a:cubicBezTo>
                    <a:pt x="142329" y="380140"/>
                    <a:pt x="119046" y="367969"/>
                    <a:pt x="93646" y="371144"/>
                  </a:cubicBezTo>
                  <a:cubicBezTo>
                    <a:pt x="68246" y="374319"/>
                    <a:pt x="-12187" y="437819"/>
                    <a:pt x="1571" y="431469"/>
                  </a:cubicBezTo>
                  <a:cubicBezTo>
                    <a:pt x="15329" y="425119"/>
                    <a:pt x="159263" y="350506"/>
                    <a:pt x="176196" y="333044"/>
                  </a:cubicBezTo>
                  <a:cubicBezTo>
                    <a:pt x="193129" y="315582"/>
                    <a:pt x="112167" y="331456"/>
                    <a:pt x="103171" y="326694"/>
                  </a:cubicBezTo>
                  <a:cubicBezTo>
                    <a:pt x="94175" y="321932"/>
                    <a:pt x="121163" y="318227"/>
                    <a:pt x="122221" y="304469"/>
                  </a:cubicBezTo>
                  <a:cubicBezTo>
                    <a:pt x="123279" y="290711"/>
                    <a:pt x="101054" y="237265"/>
                    <a:pt x="109521" y="244144"/>
                  </a:cubicBezTo>
                  <a:cubicBezTo>
                    <a:pt x="117988" y="251023"/>
                    <a:pt x="166142" y="357386"/>
                    <a:pt x="173021" y="345744"/>
                  </a:cubicBezTo>
                  <a:cubicBezTo>
                    <a:pt x="179900" y="334102"/>
                    <a:pt x="160321" y="225623"/>
                    <a:pt x="150796" y="174294"/>
                  </a:cubicBezTo>
                  <a:cubicBezTo>
                    <a:pt x="141271" y="122965"/>
                    <a:pt x="113225" y="-22027"/>
                    <a:pt x="115871" y="284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57" name="フリーフォーム 1356">
              <a:extLst>
                <a:ext uri="{FF2B5EF4-FFF2-40B4-BE49-F238E27FC236}">
                  <a16:creationId xmlns:a16="http://schemas.microsoft.com/office/drawing/2014/main" id="{D382ED2E-5DC7-777A-BDFA-ED3199CFDD70}"/>
                </a:ext>
              </a:extLst>
            </p:cNvPr>
            <p:cNvSpPr/>
            <p:nvPr/>
          </p:nvSpPr>
          <p:spPr>
            <a:xfrm>
              <a:off x="4161142" y="3572053"/>
              <a:ext cx="613646" cy="432840"/>
            </a:xfrm>
            <a:custGeom>
              <a:avLst/>
              <a:gdLst>
                <a:gd name="connsiteX0" fmla="*/ 604533 w 613646"/>
                <a:gd name="connsiteY0" fmla="*/ 6172 h 432840"/>
                <a:gd name="connsiteX1" fmla="*/ 1283 w 613646"/>
                <a:gd name="connsiteY1" fmla="*/ 431622 h 432840"/>
                <a:gd name="connsiteX2" fmla="*/ 442608 w 613646"/>
                <a:gd name="connsiteY2" fmla="*/ 136347 h 432840"/>
                <a:gd name="connsiteX3" fmla="*/ 369583 w 613646"/>
                <a:gd name="connsiteY3" fmla="*/ 177622 h 432840"/>
                <a:gd name="connsiteX4" fmla="*/ 604533 w 613646"/>
                <a:gd name="connsiteY4" fmla="*/ 6172 h 432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3646" h="432840">
                  <a:moveTo>
                    <a:pt x="604533" y="6172"/>
                  </a:moveTo>
                  <a:cubicBezTo>
                    <a:pt x="543150" y="48505"/>
                    <a:pt x="28270" y="409926"/>
                    <a:pt x="1283" y="431622"/>
                  </a:cubicBezTo>
                  <a:cubicBezTo>
                    <a:pt x="-25704" y="453318"/>
                    <a:pt x="381225" y="178680"/>
                    <a:pt x="442608" y="136347"/>
                  </a:cubicBezTo>
                  <a:cubicBezTo>
                    <a:pt x="503991" y="94014"/>
                    <a:pt x="341008" y="203022"/>
                    <a:pt x="369583" y="177622"/>
                  </a:cubicBezTo>
                  <a:cubicBezTo>
                    <a:pt x="398158" y="152222"/>
                    <a:pt x="665916" y="-36161"/>
                    <a:pt x="604533" y="6172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58" name="フリーフォーム 1357">
              <a:extLst>
                <a:ext uri="{FF2B5EF4-FFF2-40B4-BE49-F238E27FC236}">
                  <a16:creationId xmlns:a16="http://schemas.microsoft.com/office/drawing/2014/main" id="{6CB9153D-5B39-5C66-A309-A73AA30C3716}"/>
                </a:ext>
              </a:extLst>
            </p:cNvPr>
            <p:cNvSpPr/>
            <p:nvPr/>
          </p:nvSpPr>
          <p:spPr>
            <a:xfrm>
              <a:off x="4019741" y="3578225"/>
              <a:ext cx="720534" cy="512695"/>
            </a:xfrm>
            <a:custGeom>
              <a:avLst/>
              <a:gdLst>
                <a:gd name="connsiteX0" fmla="*/ 720534 w 720534"/>
                <a:gd name="connsiteY0" fmla="*/ 0 h 512695"/>
                <a:gd name="connsiteX1" fmla="*/ 6159 w 720534"/>
                <a:gd name="connsiteY1" fmla="*/ 508000 h 512695"/>
                <a:gd name="connsiteX2" fmla="*/ 355409 w 720534"/>
                <a:gd name="connsiteY2" fmla="*/ 266700 h 512695"/>
                <a:gd name="connsiteX3" fmla="*/ 720534 w 720534"/>
                <a:gd name="connsiteY3" fmla="*/ 0 h 5126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0534" h="512695">
                  <a:moveTo>
                    <a:pt x="720534" y="0"/>
                  </a:moveTo>
                  <a:lnTo>
                    <a:pt x="6159" y="508000"/>
                  </a:lnTo>
                  <a:cubicBezTo>
                    <a:pt x="-54695" y="552450"/>
                    <a:pt x="355409" y="266700"/>
                    <a:pt x="355409" y="266700"/>
                  </a:cubicBezTo>
                  <a:lnTo>
                    <a:pt x="720534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59" name="フリーフォーム 1358">
              <a:extLst>
                <a:ext uri="{FF2B5EF4-FFF2-40B4-BE49-F238E27FC236}">
                  <a16:creationId xmlns:a16="http://schemas.microsoft.com/office/drawing/2014/main" id="{9665E6CD-BB3E-16CE-7B25-C69F3A695D8C}"/>
                </a:ext>
              </a:extLst>
            </p:cNvPr>
            <p:cNvSpPr/>
            <p:nvPr/>
          </p:nvSpPr>
          <p:spPr>
            <a:xfrm>
              <a:off x="6386824" y="3423449"/>
              <a:ext cx="497848" cy="634128"/>
            </a:xfrm>
            <a:custGeom>
              <a:avLst/>
              <a:gdLst>
                <a:gd name="connsiteX0" fmla="*/ 7626 w 497848"/>
                <a:gd name="connsiteY0" fmla="*/ 8726 h 634128"/>
                <a:gd name="connsiteX1" fmla="*/ 474351 w 497848"/>
                <a:gd name="connsiteY1" fmla="*/ 602451 h 634128"/>
                <a:gd name="connsiteX2" fmla="*/ 433076 w 497848"/>
                <a:gd name="connsiteY2" fmla="*/ 558001 h 634128"/>
                <a:gd name="connsiteX3" fmla="*/ 169551 w 497848"/>
                <a:gd name="connsiteY3" fmla="*/ 256376 h 634128"/>
                <a:gd name="connsiteX4" fmla="*/ 296551 w 497848"/>
                <a:gd name="connsiteY4" fmla="*/ 386551 h 634128"/>
                <a:gd name="connsiteX5" fmla="*/ 58426 w 497848"/>
                <a:gd name="connsiteY5" fmla="*/ 167476 h 634128"/>
                <a:gd name="connsiteX6" fmla="*/ 194951 w 497848"/>
                <a:gd name="connsiteY6" fmla="*/ 310351 h 634128"/>
                <a:gd name="connsiteX7" fmla="*/ 134626 w 497848"/>
                <a:gd name="connsiteY7" fmla="*/ 215101 h 634128"/>
                <a:gd name="connsiteX8" fmla="*/ 169551 w 497848"/>
                <a:gd name="connsiteY8" fmla="*/ 246851 h 634128"/>
                <a:gd name="connsiteX9" fmla="*/ 90176 w 497848"/>
                <a:gd name="connsiteY9" fmla="*/ 145251 h 634128"/>
                <a:gd name="connsiteX10" fmla="*/ 175901 w 497848"/>
                <a:gd name="connsiteY10" fmla="*/ 240501 h 634128"/>
                <a:gd name="connsiteX11" fmla="*/ 7626 w 497848"/>
                <a:gd name="connsiteY11" fmla="*/ 8726 h 6341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97848" h="634128">
                  <a:moveTo>
                    <a:pt x="7626" y="8726"/>
                  </a:moveTo>
                  <a:cubicBezTo>
                    <a:pt x="57368" y="69051"/>
                    <a:pt x="403443" y="510905"/>
                    <a:pt x="474351" y="602451"/>
                  </a:cubicBezTo>
                  <a:cubicBezTo>
                    <a:pt x="545259" y="693997"/>
                    <a:pt x="433076" y="558001"/>
                    <a:pt x="433076" y="558001"/>
                  </a:cubicBezTo>
                  <a:cubicBezTo>
                    <a:pt x="382276" y="500322"/>
                    <a:pt x="192305" y="284951"/>
                    <a:pt x="169551" y="256376"/>
                  </a:cubicBezTo>
                  <a:cubicBezTo>
                    <a:pt x="146797" y="227801"/>
                    <a:pt x="315072" y="401368"/>
                    <a:pt x="296551" y="386551"/>
                  </a:cubicBezTo>
                  <a:cubicBezTo>
                    <a:pt x="278030" y="371734"/>
                    <a:pt x="75359" y="180176"/>
                    <a:pt x="58426" y="167476"/>
                  </a:cubicBezTo>
                  <a:cubicBezTo>
                    <a:pt x="41493" y="154776"/>
                    <a:pt x="182251" y="302414"/>
                    <a:pt x="194951" y="310351"/>
                  </a:cubicBezTo>
                  <a:cubicBezTo>
                    <a:pt x="207651" y="318288"/>
                    <a:pt x="138859" y="225684"/>
                    <a:pt x="134626" y="215101"/>
                  </a:cubicBezTo>
                  <a:cubicBezTo>
                    <a:pt x="130393" y="204518"/>
                    <a:pt x="176959" y="258493"/>
                    <a:pt x="169551" y="246851"/>
                  </a:cubicBezTo>
                  <a:cubicBezTo>
                    <a:pt x="162143" y="235209"/>
                    <a:pt x="89118" y="146309"/>
                    <a:pt x="90176" y="145251"/>
                  </a:cubicBezTo>
                  <a:cubicBezTo>
                    <a:pt x="91234" y="144193"/>
                    <a:pt x="184368" y="261139"/>
                    <a:pt x="175901" y="240501"/>
                  </a:cubicBezTo>
                  <a:cubicBezTo>
                    <a:pt x="167434" y="219863"/>
                    <a:pt x="-42116" y="-51599"/>
                    <a:pt x="7626" y="872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60" name="フリーフォーム 1359">
              <a:extLst>
                <a:ext uri="{FF2B5EF4-FFF2-40B4-BE49-F238E27FC236}">
                  <a16:creationId xmlns:a16="http://schemas.microsoft.com/office/drawing/2014/main" id="{7E59A18F-5027-A99A-C489-836460021787}"/>
                </a:ext>
              </a:extLst>
            </p:cNvPr>
            <p:cNvSpPr/>
            <p:nvPr/>
          </p:nvSpPr>
          <p:spPr>
            <a:xfrm>
              <a:off x="6862922" y="4030495"/>
              <a:ext cx="570105" cy="332108"/>
            </a:xfrm>
            <a:custGeom>
              <a:avLst/>
              <a:gdLst>
                <a:gd name="connsiteX0" fmla="*/ 4603 w 570105"/>
                <a:gd name="connsiteY0" fmla="*/ 1755 h 332108"/>
                <a:gd name="connsiteX1" fmla="*/ 534828 w 570105"/>
                <a:gd name="connsiteY1" fmla="*/ 312905 h 332108"/>
                <a:gd name="connsiteX2" fmla="*/ 493553 w 570105"/>
                <a:gd name="connsiteY2" fmla="*/ 284330 h 332108"/>
                <a:gd name="connsiteX3" fmla="*/ 274478 w 570105"/>
                <a:gd name="connsiteY3" fmla="*/ 166855 h 332108"/>
                <a:gd name="connsiteX4" fmla="*/ 350678 w 570105"/>
                <a:gd name="connsiteY4" fmla="*/ 255755 h 332108"/>
                <a:gd name="connsiteX5" fmla="*/ 284003 w 570105"/>
                <a:gd name="connsiteY5" fmla="*/ 173205 h 332108"/>
                <a:gd name="connsiteX6" fmla="*/ 198278 w 570105"/>
                <a:gd name="connsiteY6" fmla="*/ 119230 h 332108"/>
                <a:gd name="connsiteX7" fmla="*/ 271303 w 570105"/>
                <a:gd name="connsiteY7" fmla="*/ 182730 h 332108"/>
                <a:gd name="connsiteX8" fmla="*/ 4603 w 570105"/>
                <a:gd name="connsiteY8" fmla="*/ 1755 h 3321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0105" h="332108">
                  <a:moveTo>
                    <a:pt x="4603" y="1755"/>
                  </a:moveTo>
                  <a:cubicBezTo>
                    <a:pt x="48524" y="23451"/>
                    <a:pt x="453336" y="265809"/>
                    <a:pt x="534828" y="312905"/>
                  </a:cubicBezTo>
                  <a:cubicBezTo>
                    <a:pt x="616320" y="360001"/>
                    <a:pt x="536945" y="308672"/>
                    <a:pt x="493553" y="284330"/>
                  </a:cubicBezTo>
                  <a:cubicBezTo>
                    <a:pt x="450161" y="259988"/>
                    <a:pt x="298290" y="171617"/>
                    <a:pt x="274478" y="166855"/>
                  </a:cubicBezTo>
                  <a:cubicBezTo>
                    <a:pt x="250666" y="162093"/>
                    <a:pt x="349090" y="254697"/>
                    <a:pt x="350678" y="255755"/>
                  </a:cubicBezTo>
                  <a:cubicBezTo>
                    <a:pt x="352266" y="256813"/>
                    <a:pt x="309403" y="195959"/>
                    <a:pt x="284003" y="173205"/>
                  </a:cubicBezTo>
                  <a:cubicBezTo>
                    <a:pt x="258603" y="150451"/>
                    <a:pt x="200395" y="117642"/>
                    <a:pt x="198278" y="119230"/>
                  </a:cubicBezTo>
                  <a:cubicBezTo>
                    <a:pt x="196161" y="120818"/>
                    <a:pt x="297761" y="199134"/>
                    <a:pt x="271303" y="182730"/>
                  </a:cubicBezTo>
                  <a:cubicBezTo>
                    <a:pt x="244845" y="166326"/>
                    <a:pt x="-39318" y="-19941"/>
                    <a:pt x="4603" y="175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61" name="フリーフォーム 1360">
              <a:extLst>
                <a:ext uri="{FF2B5EF4-FFF2-40B4-BE49-F238E27FC236}">
                  <a16:creationId xmlns:a16="http://schemas.microsoft.com/office/drawing/2014/main" id="{7EAF2D72-A836-8DD6-DB8B-A381A3F9B89D}"/>
                </a:ext>
              </a:extLst>
            </p:cNvPr>
            <p:cNvSpPr/>
            <p:nvPr/>
          </p:nvSpPr>
          <p:spPr>
            <a:xfrm>
              <a:off x="6592695" y="3604863"/>
              <a:ext cx="147482" cy="1612858"/>
            </a:xfrm>
            <a:custGeom>
              <a:avLst/>
              <a:gdLst>
                <a:gd name="connsiteX0" fmla="*/ 129 w 147482"/>
                <a:gd name="connsiteY0" fmla="*/ 7017 h 1612858"/>
                <a:gd name="connsiteX1" fmla="*/ 54993 w 147482"/>
                <a:gd name="connsiteY1" fmla="*/ 1543209 h 1612858"/>
                <a:gd name="connsiteX2" fmla="*/ 36705 w 147482"/>
                <a:gd name="connsiteY2" fmla="*/ 1287177 h 1612858"/>
                <a:gd name="connsiteX3" fmla="*/ 146433 w 147482"/>
                <a:gd name="connsiteY3" fmla="*/ 720249 h 1612858"/>
                <a:gd name="connsiteX4" fmla="*/ 91569 w 147482"/>
                <a:gd name="connsiteY4" fmla="*/ 893985 h 1612858"/>
                <a:gd name="connsiteX5" fmla="*/ 82425 w 147482"/>
                <a:gd name="connsiteY5" fmla="*/ 391065 h 1612858"/>
                <a:gd name="connsiteX6" fmla="*/ 73281 w 147482"/>
                <a:gd name="connsiteY6" fmla="*/ 948849 h 1612858"/>
                <a:gd name="connsiteX7" fmla="*/ 129 w 147482"/>
                <a:gd name="connsiteY7" fmla="*/ 7017 h 1612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47482" h="1612858">
                  <a:moveTo>
                    <a:pt x="129" y="7017"/>
                  </a:moveTo>
                  <a:cubicBezTo>
                    <a:pt x="-2919" y="106077"/>
                    <a:pt x="48897" y="1329849"/>
                    <a:pt x="54993" y="1543209"/>
                  </a:cubicBezTo>
                  <a:cubicBezTo>
                    <a:pt x="61089" y="1756569"/>
                    <a:pt x="21465" y="1424337"/>
                    <a:pt x="36705" y="1287177"/>
                  </a:cubicBezTo>
                  <a:cubicBezTo>
                    <a:pt x="51945" y="1150017"/>
                    <a:pt x="137289" y="785781"/>
                    <a:pt x="146433" y="720249"/>
                  </a:cubicBezTo>
                  <a:cubicBezTo>
                    <a:pt x="155577" y="654717"/>
                    <a:pt x="102237" y="948849"/>
                    <a:pt x="91569" y="893985"/>
                  </a:cubicBezTo>
                  <a:cubicBezTo>
                    <a:pt x="80901" y="839121"/>
                    <a:pt x="85473" y="381921"/>
                    <a:pt x="82425" y="391065"/>
                  </a:cubicBezTo>
                  <a:cubicBezTo>
                    <a:pt x="79377" y="400209"/>
                    <a:pt x="83949" y="1008285"/>
                    <a:pt x="73281" y="948849"/>
                  </a:cubicBezTo>
                  <a:cubicBezTo>
                    <a:pt x="62613" y="889413"/>
                    <a:pt x="3177" y="-92043"/>
                    <a:pt x="129" y="701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62" name="フリーフォーム 1361">
              <a:extLst>
                <a:ext uri="{FF2B5EF4-FFF2-40B4-BE49-F238E27FC236}">
                  <a16:creationId xmlns:a16="http://schemas.microsoft.com/office/drawing/2014/main" id="{87AA0B63-1910-4EA2-EC30-14FF75DACE1D}"/>
                </a:ext>
              </a:extLst>
            </p:cNvPr>
            <p:cNvSpPr/>
            <p:nvPr/>
          </p:nvSpPr>
          <p:spPr>
            <a:xfrm>
              <a:off x="4652010" y="3694757"/>
              <a:ext cx="102870" cy="1278632"/>
            </a:xfrm>
            <a:custGeom>
              <a:avLst/>
              <a:gdLst>
                <a:gd name="connsiteX0" fmla="*/ 2286 w 102870"/>
                <a:gd name="connsiteY0" fmla="*/ 8563 h 1278632"/>
                <a:gd name="connsiteX1" fmla="*/ 2286 w 102870"/>
                <a:gd name="connsiteY1" fmla="*/ 1233859 h 1278632"/>
                <a:gd name="connsiteX2" fmla="*/ 20574 w 102870"/>
                <a:gd name="connsiteY2" fmla="*/ 941251 h 1278632"/>
                <a:gd name="connsiteX3" fmla="*/ 102870 w 102870"/>
                <a:gd name="connsiteY3" fmla="*/ 264595 h 1278632"/>
                <a:gd name="connsiteX4" fmla="*/ 20574 w 102870"/>
                <a:gd name="connsiteY4" fmla="*/ 666931 h 1278632"/>
                <a:gd name="connsiteX5" fmla="*/ 2286 w 102870"/>
                <a:gd name="connsiteY5" fmla="*/ 8563 h 1278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2870" h="1278632">
                  <a:moveTo>
                    <a:pt x="2286" y="8563"/>
                  </a:moveTo>
                  <a:cubicBezTo>
                    <a:pt x="-762" y="103051"/>
                    <a:pt x="-762" y="1078411"/>
                    <a:pt x="2286" y="1233859"/>
                  </a:cubicBezTo>
                  <a:cubicBezTo>
                    <a:pt x="5334" y="1389307"/>
                    <a:pt x="3810" y="1102795"/>
                    <a:pt x="20574" y="941251"/>
                  </a:cubicBezTo>
                  <a:cubicBezTo>
                    <a:pt x="37338" y="779707"/>
                    <a:pt x="102870" y="310315"/>
                    <a:pt x="102870" y="264595"/>
                  </a:cubicBezTo>
                  <a:cubicBezTo>
                    <a:pt x="102870" y="218875"/>
                    <a:pt x="34290" y="701983"/>
                    <a:pt x="20574" y="666931"/>
                  </a:cubicBezTo>
                  <a:cubicBezTo>
                    <a:pt x="6858" y="631879"/>
                    <a:pt x="5334" y="-85925"/>
                    <a:pt x="2286" y="8563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63" name="フリーフォーム 1362">
              <a:extLst>
                <a:ext uri="{FF2B5EF4-FFF2-40B4-BE49-F238E27FC236}">
                  <a16:creationId xmlns:a16="http://schemas.microsoft.com/office/drawing/2014/main" id="{1901AF62-0F7A-D1D8-49FA-CB72C478587E}"/>
                </a:ext>
              </a:extLst>
            </p:cNvPr>
            <p:cNvSpPr/>
            <p:nvPr/>
          </p:nvSpPr>
          <p:spPr>
            <a:xfrm>
              <a:off x="3691372" y="4052531"/>
              <a:ext cx="393577" cy="644840"/>
            </a:xfrm>
            <a:custGeom>
              <a:avLst/>
              <a:gdLst>
                <a:gd name="connsiteX0" fmla="*/ 382153 w 393577"/>
                <a:gd name="connsiteY0" fmla="*/ 20994 h 644840"/>
                <a:gd name="connsiteX1" fmla="*/ 1153 w 393577"/>
                <a:gd name="connsiteY1" fmla="*/ 643294 h 644840"/>
                <a:gd name="connsiteX2" fmla="*/ 267853 w 393577"/>
                <a:gd name="connsiteY2" fmla="*/ 192444 h 644840"/>
                <a:gd name="connsiteX3" fmla="*/ 382153 w 393577"/>
                <a:gd name="connsiteY3" fmla="*/ 20994 h 644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3577" h="644840">
                  <a:moveTo>
                    <a:pt x="382153" y="20994"/>
                  </a:moveTo>
                  <a:cubicBezTo>
                    <a:pt x="337703" y="96136"/>
                    <a:pt x="20203" y="614719"/>
                    <a:pt x="1153" y="643294"/>
                  </a:cubicBezTo>
                  <a:cubicBezTo>
                    <a:pt x="-17897" y="671869"/>
                    <a:pt x="204353" y="296161"/>
                    <a:pt x="267853" y="192444"/>
                  </a:cubicBezTo>
                  <a:cubicBezTo>
                    <a:pt x="331353" y="88727"/>
                    <a:pt x="426603" y="-54148"/>
                    <a:pt x="382153" y="2099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64" name="フリーフォーム 1363">
              <a:extLst>
                <a:ext uri="{FF2B5EF4-FFF2-40B4-BE49-F238E27FC236}">
                  <a16:creationId xmlns:a16="http://schemas.microsoft.com/office/drawing/2014/main" id="{4FA04AC1-DC04-CD58-64DB-72A4DC20356B}"/>
                </a:ext>
              </a:extLst>
            </p:cNvPr>
            <p:cNvSpPr/>
            <p:nvPr/>
          </p:nvSpPr>
          <p:spPr>
            <a:xfrm>
              <a:off x="3631175" y="4033711"/>
              <a:ext cx="407911" cy="673071"/>
            </a:xfrm>
            <a:custGeom>
              <a:avLst/>
              <a:gdLst>
                <a:gd name="connsiteX0" fmla="*/ 13725 w 407911"/>
                <a:gd name="connsiteY0" fmla="*/ 649414 h 673071"/>
                <a:gd name="connsiteX1" fmla="*/ 372500 w 407911"/>
                <a:gd name="connsiteY1" fmla="*/ 58864 h 673071"/>
                <a:gd name="connsiteX2" fmla="*/ 394725 w 407911"/>
                <a:gd name="connsiteY2" fmla="*/ 23939 h 673071"/>
                <a:gd name="connsiteX3" fmla="*/ 372500 w 407911"/>
                <a:gd name="connsiteY3" fmla="*/ 84264 h 673071"/>
                <a:gd name="connsiteX4" fmla="*/ 99450 w 407911"/>
                <a:gd name="connsiteY4" fmla="*/ 512889 h 673071"/>
                <a:gd name="connsiteX5" fmla="*/ 13725 w 407911"/>
                <a:gd name="connsiteY5" fmla="*/ 649414 h 6730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07911" h="673071">
                  <a:moveTo>
                    <a:pt x="13725" y="649414"/>
                  </a:moveTo>
                  <a:cubicBezTo>
                    <a:pt x="59233" y="573743"/>
                    <a:pt x="309000" y="163110"/>
                    <a:pt x="372500" y="58864"/>
                  </a:cubicBezTo>
                  <a:cubicBezTo>
                    <a:pt x="436000" y="-45382"/>
                    <a:pt x="394725" y="19706"/>
                    <a:pt x="394725" y="23939"/>
                  </a:cubicBezTo>
                  <a:cubicBezTo>
                    <a:pt x="394725" y="28172"/>
                    <a:pt x="421712" y="2772"/>
                    <a:pt x="372500" y="84264"/>
                  </a:cubicBezTo>
                  <a:cubicBezTo>
                    <a:pt x="323288" y="165756"/>
                    <a:pt x="152896" y="422931"/>
                    <a:pt x="99450" y="512889"/>
                  </a:cubicBezTo>
                  <a:cubicBezTo>
                    <a:pt x="46004" y="602847"/>
                    <a:pt x="-31783" y="725085"/>
                    <a:pt x="13725" y="64941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65" name="フリーフォーム 1364">
              <a:extLst>
                <a:ext uri="{FF2B5EF4-FFF2-40B4-BE49-F238E27FC236}">
                  <a16:creationId xmlns:a16="http://schemas.microsoft.com/office/drawing/2014/main" id="{3D05E409-69A6-56D4-6BB9-6F81155FB1C1}"/>
                </a:ext>
              </a:extLst>
            </p:cNvPr>
            <p:cNvSpPr/>
            <p:nvPr/>
          </p:nvSpPr>
          <p:spPr>
            <a:xfrm>
              <a:off x="3443007" y="3992519"/>
              <a:ext cx="763758" cy="286605"/>
            </a:xfrm>
            <a:custGeom>
              <a:avLst/>
              <a:gdLst>
                <a:gd name="connsiteX0" fmla="*/ 751168 w 763758"/>
                <a:gd name="connsiteY0" fmla="*/ 4806 h 286605"/>
                <a:gd name="connsiteX1" fmla="*/ 5043 w 763758"/>
                <a:gd name="connsiteY1" fmla="*/ 284206 h 286605"/>
                <a:gd name="connsiteX2" fmla="*/ 420968 w 763758"/>
                <a:gd name="connsiteY2" fmla="*/ 141331 h 286605"/>
                <a:gd name="connsiteX3" fmla="*/ 357468 w 763758"/>
                <a:gd name="connsiteY3" fmla="*/ 166731 h 286605"/>
                <a:gd name="connsiteX4" fmla="*/ 465418 w 763758"/>
                <a:gd name="connsiteY4" fmla="*/ 109581 h 286605"/>
                <a:gd name="connsiteX5" fmla="*/ 751168 w 763758"/>
                <a:gd name="connsiteY5" fmla="*/ 4806 h 2866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63758" h="286605">
                  <a:moveTo>
                    <a:pt x="751168" y="4806"/>
                  </a:moveTo>
                  <a:lnTo>
                    <a:pt x="5043" y="284206"/>
                  </a:lnTo>
                  <a:cubicBezTo>
                    <a:pt x="-49990" y="306960"/>
                    <a:pt x="362231" y="160910"/>
                    <a:pt x="420968" y="141331"/>
                  </a:cubicBezTo>
                  <a:cubicBezTo>
                    <a:pt x="479705" y="121752"/>
                    <a:pt x="350060" y="172023"/>
                    <a:pt x="357468" y="166731"/>
                  </a:cubicBezTo>
                  <a:cubicBezTo>
                    <a:pt x="364876" y="161439"/>
                    <a:pt x="399272" y="131806"/>
                    <a:pt x="465418" y="109581"/>
                  </a:cubicBezTo>
                  <a:cubicBezTo>
                    <a:pt x="531564" y="87356"/>
                    <a:pt x="827897" y="-24298"/>
                    <a:pt x="751168" y="480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66" name="フリーフォーム 1365">
              <a:extLst>
                <a:ext uri="{FF2B5EF4-FFF2-40B4-BE49-F238E27FC236}">
                  <a16:creationId xmlns:a16="http://schemas.microsoft.com/office/drawing/2014/main" id="{8CEE8832-0610-2596-F402-73FDDFFE61ED}"/>
                </a:ext>
              </a:extLst>
            </p:cNvPr>
            <p:cNvSpPr/>
            <p:nvPr/>
          </p:nvSpPr>
          <p:spPr>
            <a:xfrm>
              <a:off x="3221078" y="3993284"/>
              <a:ext cx="947407" cy="313729"/>
            </a:xfrm>
            <a:custGeom>
              <a:avLst/>
              <a:gdLst>
                <a:gd name="connsiteX0" fmla="*/ 20597 w 947407"/>
                <a:gd name="connsiteY0" fmla="*/ 305666 h 313729"/>
                <a:gd name="connsiteX1" fmla="*/ 919122 w 947407"/>
                <a:gd name="connsiteY1" fmla="*/ 10391 h 313729"/>
                <a:gd name="connsiteX2" fmla="*/ 684172 w 947407"/>
                <a:gd name="connsiteY2" fmla="*/ 83416 h 313729"/>
                <a:gd name="connsiteX3" fmla="*/ 299997 w 947407"/>
                <a:gd name="connsiteY3" fmla="*/ 245341 h 313729"/>
                <a:gd name="connsiteX4" fmla="*/ 455572 w 947407"/>
                <a:gd name="connsiteY4" fmla="*/ 172316 h 313729"/>
                <a:gd name="connsiteX5" fmla="*/ 293647 w 947407"/>
                <a:gd name="connsiteY5" fmla="*/ 226291 h 313729"/>
                <a:gd name="connsiteX6" fmla="*/ 192047 w 947407"/>
                <a:gd name="connsiteY6" fmla="*/ 289791 h 313729"/>
                <a:gd name="connsiteX7" fmla="*/ 277772 w 947407"/>
                <a:gd name="connsiteY7" fmla="*/ 235816 h 313729"/>
                <a:gd name="connsiteX8" fmla="*/ 20597 w 947407"/>
                <a:gd name="connsiteY8" fmla="*/ 305666 h 3137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47407" h="313729">
                  <a:moveTo>
                    <a:pt x="20597" y="305666"/>
                  </a:moveTo>
                  <a:cubicBezTo>
                    <a:pt x="127489" y="268095"/>
                    <a:pt x="808526" y="47433"/>
                    <a:pt x="919122" y="10391"/>
                  </a:cubicBezTo>
                  <a:cubicBezTo>
                    <a:pt x="1029718" y="-26651"/>
                    <a:pt x="787360" y="44258"/>
                    <a:pt x="684172" y="83416"/>
                  </a:cubicBezTo>
                  <a:cubicBezTo>
                    <a:pt x="580984" y="122574"/>
                    <a:pt x="338097" y="230524"/>
                    <a:pt x="299997" y="245341"/>
                  </a:cubicBezTo>
                  <a:cubicBezTo>
                    <a:pt x="261897" y="260158"/>
                    <a:pt x="456630" y="175491"/>
                    <a:pt x="455572" y="172316"/>
                  </a:cubicBezTo>
                  <a:cubicBezTo>
                    <a:pt x="454514" y="169141"/>
                    <a:pt x="337568" y="206712"/>
                    <a:pt x="293647" y="226291"/>
                  </a:cubicBezTo>
                  <a:cubicBezTo>
                    <a:pt x="249726" y="245870"/>
                    <a:pt x="194693" y="288203"/>
                    <a:pt x="192047" y="289791"/>
                  </a:cubicBezTo>
                  <a:cubicBezTo>
                    <a:pt x="189401" y="291378"/>
                    <a:pt x="298939" y="234229"/>
                    <a:pt x="277772" y="235816"/>
                  </a:cubicBezTo>
                  <a:cubicBezTo>
                    <a:pt x="256605" y="237403"/>
                    <a:pt x="-86295" y="343237"/>
                    <a:pt x="20597" y="30566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67" name="フリーフォーム 1366">
              <a:extLst>
                <a:ext uri="{FF2B5EF4-FFF2-40B4-BE49-F238E27FC236}">
                  <a16:creationId xmlns:a16="http://schemas.microsoft.com/office/drawing/2014/main" id="{7D0AE6CD-075A-6B2F-305E-C398464B6F9B}"/>
                </a:ext>
              </a:extLst>
            </p:cNvPr>
            <p:cNvSpPr/>
            <p:nvPr/>
          </p:nvSpPr>
          <p:spPr>
            <a:xfrm>
              <a:off x="2628900" y="4264025"/>
              <a:ext cx="847725" cy="196850"/>
            </a:xfrm>
            <a:custGeom>
              <a:avLst/>
              <a:gdLst>
                <a:gd name="connsiteX0" fmla="*/ 0 w 847725"/>
                <a:gd name="connsiteY0" fmla="*/ 196850 h 196850"/>
                <a:gd name="connsiteX1" fmla="*/ 847725 w 847725"/>
                <a:gd name="connsiteY1" fmla="*/ 0 h 196850"/>
                <a:gd name="connsiteX2" fmla="*/ 330200 w 847725"/>
                <a:gd name="connsiteY2" fmla="*/ 120650 h 196850"/>
                <a:gd name="connsiteX3" fmla="*/ 657225 w 847725"/>
                <a:gd name="connsiteY3" fmla="*/ 31750 h 196850"/>
                <a:gd name="connsiteX4" fmla="*/ 0 w 847725"/>
                <a:gd name="connsiteY4" fmla="*/ 196850 h 196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7725" h="196850">
                  <a:moveTo>
                    <a:pt x="0" y="196850"/>
                  </a:moveTo>
                  <a:lnTo>
                    <a:pt x="847725" y="0"/>
                  </a:lnTo>
                  <a:lnTo>
                    <a:pt x="330200" y="120650"/>
                  </a:lnTo>
                  <a:cubicBezTo>
                    <a:pt x="298450" y="125942"/>
                    <a:pt x="715433" y="23283"/>
                    <a:pt x="657225" y="31750"/>
                  </a:cubicBezTo>
                  <a:cubicBezTo>
                    <a:pt x="599017" y="40217"/>
                    <a:pt x="289983" y="105833"/>
                    <a:pt x="0" y="19685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68" name="フリーフォーム 1367">
              <a:extLst>
                <a:ext uri="{FF2B5EF4-FFF2-40B4-BE49-F238E27FC236}">
                  <a16:creationId xmlns:a16="http://schemas.microsoft.com/office/drawing/2014/main" id="{EC9F478A-A3DD-4E48-12BC-F98BB57FB286}"/>
                </a:ext>
              </a:extLst>
            </p:cNvPr>
            <p:cNvSpPr/>
            <p:nvPr/>
          </p:nvSpPr>
          <p:spPr>
            <a:xfrm>
              <a:off x="2541728" y="4305298"/>
              <a:ext cx="645995" cy="180394"/>
            </a:xfrm>
            <a:custGeom>
              <a:avLst/>
              <a:gdLst>
                <a:gd name="connsiteX0" fmla="*/ 7797 w 645995"/>
                <a:gd name="connsiteY0" fmla="*/ 177802 h 180394"/>
                <a:gd name="connsiteX1" fmla="*/ 309422 w 645995"/>
                <a:gd name="connsiteY1" fmla="*/ 12702 h 180394"/>
                <a:gd name="connsiteX2" fmla="*/ 157022 w 645995"/>
                <a:gd name="connsiteY2" fmla="*/ 101602 h 180394"/>
                <a:gd name="connsiteX3" fmla="*/ 645972 w 645995"/>
                <a:gd name="connsiteY3" fmla="*/ 2 h 180394"/>
                <a:gd name="connsiteX4" fmla="*/ 134797 w 645995"/>
                <a:gd name="connsiteY4" fmla="*/ 98427 h 180394"/>
                <a:gd name="connsiteX5" fmla="*/ 93522 w 645995"/>
                <a:gd name="connsiteY5" fmla="*/ 111127 h 180394"/>
                <a:gd name="connsiteX6" fmla="*/ 7797 w 645995"/>
                <a:gd name="connsiteY6" fmla="*/ 177802 h 180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45995" h="180394">
                  <a:moveTo>
                    <a:pt x="7797" y="177802"/>
                  </a:moveTo>
                  <a:cubicBezTo>
                    <a:pt x="43780" y="161398"/>
                    <a:pt x="284551" y="25402"/>
                    <a:pt x="309422" y="12702"/>
                  </a:cubicBezTo>
                  <a:cubicBezTo>
                    <a:pt x="334293" y="2"/>
                    <a:pt x="100930" y="103719"/>
                    <a:pt x="157022" y="101602"/>
                  </a:cubicBezTo>
                  <a:cubicBezTo>
                    <a:pt x="213114" y="99485"/>
                    <a:pt x="649676" y="531"/>
                    <a:pt x="645972" y="2"/>
                  </a:cubicBezTo>
                  <a:cubicBezTo>
                    <a:pt x="642268" y="-527"/>
                    <a:pt x="226872" y="79906"/>
                    <a:pt x="134797" y="98427"/>
                  </a:cubicBezTo>
                  <a:cubicBezTo>
                    <a:pt x="42722" y="116948"/>
                    <a:pt x="116276" y="94194"/>
                    <a:pt x="93522" y="111127"/>
                  </a:cubicBezTo>
                  <a:cubicBezTo>
                    <a:pt x="70768" y="128060"/>
                    <a:pt x="-28186" y="194206"/>
                    <a:pt x="7797" y="177802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69" name="フリーフォーム 1368">
              <a:extLst>
                <a:ext uri="{FF2B5EF4-FFF2-40B4-BE49-F238E27FC236}">
                  <a16:creationId xmlns:a16="http://schemas.microsoft.com/office/drawing/2014/main" id="{17F17B00-895A-C013-341D-1F968FC320AD}"/>
                </a:ext>
              </a:extLst>
            </p:cNvPr>
            <p:cNvSpPr/>
            <p:nvPr/>
          </p:nvSpPr>
          <p:spPr>
            <a:xfrm>
              <a:off x="7063571" y="4157646"/>
              <a:ext cx="473617" cy="706948"/>
            </a:xfrm>
            <a:custGeom>
              <a:avLst/>
              <a:gdLst>
                <a:gd name="connsiteX0" fmla="*/ 3979 w 473617"/>
                <a:gd name="connsiteY0" fmla="*/ 7954 h 706948"/>
                <a:gd name="connsiteX1" fmla="*/ 454829 w 473617"/>
                <a:gd name="connsiteY1" fmla="*/ 681054 h 706948"/>
                <a:gd name="connsiteX2" fmla="*/ 369104 w 473617"/>
                <a:gd name="connsiteY2" fmla="*/ 544529 h 706948"/>
                <a:gd name="connsiteX3" fmla="*/ 191304 w 473617"/>
                <a:gd name="connsiteY3" fmla="*/ 322279 h 706948"/>
                <a:gd name="connsiteX4" fmla="*/ 350054 w 473617"/>
                <a:gd name="connsiteY4" fmla="*/ 458804 h 706948"/>
                <a:gd name="connsiteX5" fmla="*/ 124629 w 473617"/>
                <a:gd name="connsiteY5" fmla="*/ 87329 h 706948"/>
                <a:gd name="connsiteX6" fmla="*/ 381804 w 473617"/>
                <a:gd name="connsiteY6" fmla="*/ 531829 h 706948"/>
                <a:gd name="connsiteX7" fmla="*/ 296079 w 473617"/>
                <a:gd name="connsiteY7" fmla="*/ 446104 h 706948"/>
                <a:gd name="connsiteX8" fmla="*/ 130979 w 473617"/>
                <a:gd name="connsiteY8" fmla="*/ 176229 h 706948"/>
                <a:gd name="connsiteX9" fmla="*/ 229404 w 473617"/>
                <a:gd name="connsiteY9" fmla="*/ 303229 h 706948"/>
                <a:gd name="connsiteX10" fmla="*/ 3979 w 473617"/>
                <a:gd name="connsiteY10" fmla="*/ 7954 h 7069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73617" h="706948">
                  <a:moveTo>
                    <a:pt x="3979" y="7954"/>
                  </a:moveTo>
                  <a:cubicBezTo>
                    <a:pt x="41550" y="70925"/>
                    <a:pt x="393975" y="591625"/>
                    <a:pt x="454829" y="681054"/>
                  </a:cubicBezTo>
                  <a:cubicBezTo>
                    <a:pt x="515683" y="770483"/>
                    <a:pt x="413025" y="604325"/>
                    <a:pt x="369104" y="544529"/>
                  </a:cubicBezTo>
                  <a:cubicBezTo>
                    <a:pt x="325183" y="484733"/>
                    <a:pt x="194479" y="336566"/>
                    <a:pt x="191304" y="322279"/>
                  </a:cubicBezTo>
                  <a:cubicBezTo>
                    <a:pt x="188129" y="307992"/>
                    <a:pt x="361167" y="497962"/>
                    <a:pt x="350054" y="458804"/>
                  </a:cubicBezTo>
                  <a:cubicBezTo>
                    <a:pt x="338942" y="419646"/>
                    <a:pt x="119337" y="75158"/>
                    <a:pt x="124629" y="87329"/>
                  </a:cubicBezTo>
                  <a:cubicBezTo>
                    <a:pt x="129921" y="99500"/>
                    <a:pt x="353229" y="472033"/>
                    <a:pt x="381804" y="531829"/>
                  </a:cubicBezTo>
                  <a:cubicBezTo>
                    <a:pt x="410379" y="591625"/>
                    <a:pt x="337883" y="505371"/>
                    <a:pt x="296079" y="446104"/>
                  </a:cubicBezTo>
                  <a:cubicBezTo>
                    <a:pt x="254275" y="386837"/>
                    <a:pt x="142092" y="200042"/>
                    <a:pt x="130979" y="176229"/>
                  </a:cubicBezTo>
                  <a:cubicBezTo>
                    <a:pt x="119867" y="152417"/>
                    <a:pt x="252158" y="330746"/>
                    <a:pt x="229404" y="303229"/>
                  </a:cubicBezTo>
                  <a:cubicBezTo>
                    <a:pt x="206650" y="275712"/>
                    <a:pt x="-33592" y="-55017"/>
                    <a:pt x="3979" y="795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70" name="フリーフォーム 1369">
              <a:extLst>
                <a:ext uri="{FF2B5EF4-FFF2-40B4-BE49-F238E27FC236}">
                  <a16:creationId xmlns:a16="http://schemas.microsoft.com/office/drawing/2014/main" id="{977B1825-3951-754D-0822-A96104398D1A}"/>
                </a:ext>
              </a:extLst>
            </p:cNvPr>
            <p:cNvSpPr/>
            <p:nvPr/>
          </p:nvSpPr>
          <p:spPr>
            <a:xfrm>
              <a:off x="7126042" y="4215449"/>
              <a:ext cx="1494449" cy="586606"/>
            </a:xfrm>
            <a:custGeom>
              <a:avLst/>
              <a:gdLst>
                <a:gd name="connsiteX0" fmla="*/ 27233 w 1494449"/>
                <a:gd name="connsiteY0" fmla="*/ 7301 h 586606"/>
                <a:gd name="connsiteX1" fmla="*/ 1243258 w 1494449"/>
                <a:gd name="connsiteY1" fmla="*/ 512126 h 586606"/>
                <a:gd name="connsiteX2" fmla="*/ 1062283 w 1494449"/>
                <a:gd name="connsiteY2" fmla="*/ 470851 h 586606"/>
                <a:gd name="connsiteX3" fmla="*/ 557458 w 1494449"/>
                <a:gd name="connsiteY3" fmla="*/ 274001 h 586606"/>
                <a:gd name="connsiteX4" fmla="*/ 1490908 w 1494449"/>
                <a:gd name="connsiteY4" fmla="*/ 585151 h 586606"/>
                <a:gd name="connsiteX5" fmla="*/ 859083 w 1494449"/>
                <a:gd name="connsiteY5" fmla="*/ 381951 h 586606"/>
                <a:gd name="connsiteX6" fmla="*/ 389183 w 1494449"/>
                <a:gd name="connsiteY6" fmla="*/ 178751 h 586606"/>
                <a:gd name="connsiteX7" fmla="*/ 484433 w 1494449"/>
                <a:gd name="connsiteY7" fmla="*/ 220026 h 586606"/>
                <a:gd name="connsiteX8" fmla="*/ 293933 w 1494449"/>
                <a:gd name="connsiteY8" fmla="*/ 124776 h 586606"/>
                <a:gd name="connsiteX9" fmla="*/ 389183 w 1494449"/>
                <a:gd name="connsiteY9" fmla="*/ 207326 h 586606"/>
                <a:gd name="connsiteX10" fmla="*/ 27233 w 1494449"/>
                <a:gd name="connsiteY10" fmla="*/ 7301 h 586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494449" h="586606">
                  <a:moveTo>
                    <a:pt x="27233" y="7301"/>
                  </a:moveTo>
                  <a:cubicBezTo>
                    <a:pt x="169579" y="58101"/>
                    <a:pt x="1070750" y="434868"/>
                    <a:pt x="1243258" y="512126"/>
                  </a:cubicBezTo>
                  <a:cubicBezTo>
                    <a:pt x="1415766" y="589384"/>
                    <a:pt x="1176583" y="510538"/>
                    <a:pt x="1062283" y="470851"/>
                  </a:cubicBezTo>
                  <a:cubicBezTo>
                    <a:pt x="947983" y="431164"/>
                    <a:pt x="486021" y="254951"/>
                    <a:pt x="557458" y="274001"/>
                  </a:cubicBezTo>
                  <a:cubicBezTo>
                    <a:pt x="628896" y="293051"/>
                    <a:pt x="1440637" y="567159"/>
                    <a:pt x="1490908" y="585151"/>
                  </a:cubicBezTo>
                  <a:cubicBezTo>
                    <a:pt x="1541179" y="603143"/>
                    <a:pt x="1042704" y="449684"/>
                    <a:pt x="859083" y="381951"/>
                  </a:cubicBezTo>
                  <a:cubicBezTo>
                    <a:pt x="675462" y="314218"/>
                    <a:pt x="389183" y="178751"/>
                    <a:pt x="389183" y="178751"/>
                  </a:cubicBezTo>
                  <a:cubicBezTo>
                    <a:pt x="326741" y="151764"/>
                    <a:pt x="500308" y="229022"/>
                    <a:pt x="484433" y="220026"/>
                  </a:cubicBezTo>
                  <a:cubicBezTo>
                    <a:pt x="468558" y="211030"/>
                    <a:pt x="309808" y="126893"/>
                    <a:pt x="293933" y="124776"/>
                  </a:cubicBezTo>
                  <a:cubicBezTo>
                    <a:pt x="278058" y="122659"/>
                    <a:pt x="433633" y="227964"/>
                    <a:pt x="389183" y="207326"/>
                  </a:cubicBezTo>
                  <a:cubicBezTo>
                    <a:pt x="344733" y="186689"/>
                    <a:pt x="-115113" y="-43499"/>
                    <a:pt x="27233" y="7301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71" name="フリーフォーム 1370">
              <a:extLst>
                <a:ext uri="{FF2B5EF4-FFF2-40B4-BE49-F238E27FC236}">
                  <a16:creationId xmlns:a16="http://schemas.microsoft.com/office/drawing/2014/main" id="{77C797B7-C8DE-5718-0FAD-F0DA01C4F636}"/>
                </a:ext>
              </a:extLst>
            </p:cNvPr>
            <p:cNvSpPr/>
            <p:nvPr/>
          </p:nvSpPr>
          <p:spPr>
            <a:xfrm>
              <a:off x="4651307" y="3605905"/>
              <a:ext cx="57287" cy="1423403"/>
            </a:xfrm>
            <a:custGeom>
              <a:avLst/>
              <a:gdLst>
                <a:gd name="connsiteX0" fmla="*/ 38168 w 57287"/>
                <a:gd name="connsiteY0" fmla="*/ 7245 h 1423403"/>
                <a:gd name="connsiteX1" fmla="*/ 68 w 57287"/>
                <a:gd name="connsiteY1" fmla="*/ 1162945 h 1423403"/>
                <a:gd name="connsiteX2" fmla="*/ 28643 w 57287"/>
                <a:gd name="connsiteY2" fmla="*/ 1058170 h 1423403"/>
                <a:gd name="connsiteX3" fmla="*/ 22293 w 57287"/>
                <a:gd name="connsiteY3" fmla="*/ 1391545 h 1423403"/>
                <a:gd name="connsiteX4" fmla="*/ 57218 w 57287"/>
                <a:gd name="connsiteY4" fmla="*/ 137420 h 1423403"/>
                <a:gd name="connsiteX5" fmla="*/ 31818 w 57287"/>
                <a:gd name="connsiteY5" fmla="*/ 648595 h 1423403"/>
                <a:gd name="connsiteX6" fmla="*/ 38168 w 57287"/>
                <a:gd name="connsiteY6" fmla="*/ 7245 h 14234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7287" h="1423403">
                  <a:moveTo>
                    <a:pt x="38168" y="7245"/>
                  </a:moveTo>
                  <a:cubicBezTo>
                    <a:pt x="32876" y="92970"/>
                    <a:pt x="1655" y="987791"/>
                    <a:pt x="68" y="1162945"/>
                  </a:cubicBezTo>
                  <a:cubicBezTo>
                    <a:pt x="-1519" y="1338099"/>
                    <a:pt x="24939" y="1020070"/>
                    <a:pt x="28643" y="1058170"/>
                  </a:cubicBezTo>
                  <a:cubicBezTo>
                    <a:pt x="32347" y="1096270"/>
                    <a:pt x="17531" y="1545003"/>
                    <a:pt x="22293" y="1391545"/>
                  </a:cubicBezTo>
                  <a:cubicBezTo>
                    <a:pt x="27055" y="1238087"/>
                    <a:pt x="55631" y="261245"/>
                    <a:pt x="57218" y="137420"/>
                  </a:cubicBezTo>
                  <a:cubicBezTo>
                    <a:pt x="58805" y="13595"/>
                    <a:pt x="32876" y="672937"/>
                    <a:pt x="31818" y="648595"/>
                  </a:cubicBezTo>
                  <a:cubicBezTo>
                    <a:pt x="30760" y="624253"/>
                    <a:pt x="43460" y="-78480"/>
                    <a:pt x="38168" y="724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72" name="フリーフォーム 1371">
              <a:extLst>
                <a:ext uri="{FF2B5EF4-FFF2-40B4-BE49-F238E27FC236}">
                  <a16:creationId xmlns:a16="http://schemas.microsoft.com/office/drawing/2014/main" id="{3BD6BE0C-B41E-F0A1-5DB2-904D33B764E1}"/>
                </a:ext>
              </a:extLst>
            </p:cNvPr>
            <p:cNvSpPr/>
            <p:nvPr/>
          </p:nvSpPr>
          <p:spPr>
            <a:xfrm>
              <a:off x="3613439" y="4684607"/>
              <a:ext cx="493063" cy="289670"/>
            </a:xfrm>
            <a:custGeom>
              <a:avLst/>
              <a:gdLst>
                <a:gd name="connsiteX0" fmla="*/ 2886 w 493063"/>
                <a:gd name="connsiteY0" fmla="*/ 1693 h 289670"/>
                <a:gd name="connsiteX1" fmla="*/ 479136 w 493063"/>
                <a:gd name="connsiteY1" fmla="*/ 281093 h 289670"/>
                <a:gd name="connsiteX2" fmla="*/ 352136 w 493063"/>
                <a:gd name="connsiteY2" fmla="*/ 211243 h 289670"/>
                <a:gd name="connsiteX3" fmla="*/ 209261 w 493063"/>
                <a:gd name="connsiteY3" fmla="*/ 141393 h 289670"/>
                <a:gd name="connsiteX4" fmla="*/ 275936 w 493063"/>
                <a:gd name="connsiteY4" fmla="*/ 163618 h 289670"/>
                <a:gd name="connsiteX5" fmla="*/ 2886 w 493063"/>
                <a:gd name="connsiteY5" fmla="*/ 1693 h 28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93063" h="289670">
                  <a:moveTo>
                    <a:pt x="2886" y="1693"/>
                  </a:moveTo>
                  <a:lnTo>
                    <a:pt x="479136" y="281093"/>
                  </a:lnTo>
                  <a:cubicBezTo>
                    <a:pt x="537344" y="316018"/>
                    <a:pt x="397115" y="234526"/>
                    <a:pt x="352136" y="211243"/>
                  </a:cubicBezTo>
                  <a:cubicBezTo>
                    <a:pt x="307157" y="187960"/>
                    <a:pt x="221961" y="149330"/>
                    <a:pt x="209261" y="141393"/>
                  </a:cubicBezTo>
                  <a:cubicBezTo>
                    <a:pt x="196561" y="133456"/>
                    <a:pt x="308215" y="189018"/>
                    <a:pt x="275936" y="163618"/>
                  </a:cubicBezTo>
                  <a:cubicBezTo>
                    <a:pt x="243657" y="138218"/>
                    <a:pt x="-30981" y="-17886"/>
                    <a:pt x="2886" y="1693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73" name="フリーフォーム 1372">
              <a:extLst>
                <a:ext uri="{FF2B5EF4-FFF2-40B4-BE49-F238E27FC236}">
                  <a16:creationId xmlns:a16="http://schemas.microsoft.com/office/drawing/2014/main" id="{2C6D7A7E-6000-ED54-F4A4-84FE127F98AC}"/>
                </a:ext>
              </a:extLst>
            </p:cNvPr>
            <p:cNvSpPr/>
            <p:nvPr/>
          </p:nvSpPr>
          <p:spPr>
            <a:xfrm>
              <a:off x="4058328" y="4473101"/>
              <a:ext cx="603964" cy="479007"/>
            </a:xfrm>
            <a:custGeom>
              <a:avLst/>
              <a:gdLst>
                <a:gd name="connsiteX0" fmla="*/ 589872 w 603964"/>
                <a:gd name="connsiteY0" fmla="*/ 9999 h 479007"/>
                <a:gd name="connsiteX1" fmla="*/ 2497 w 603964"/>
                <a:gd name="connsiteY1" fmla="*/ 476724 h 479007"/>
                <a:gd name="connsiteX2" fmla="*/ 386672 w 603964"/>
                <a:gd name="connsiteY2" fmla="*/ 181449 h 479007"/>
                <a:gd name="connsiteX3" fmla="*/ 589872 w 603964"/>
                <a:gd name="connsiteY3" fmla="*/ 9999 h 4790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3964" h="479007">
                  <a:moveTo>
                    <a:pt x="589872" y="9999"/>
                  </a:moveTo>
                  <a:cubicBezTo>
                    <a:pt x="525843" y="59211"/>
                    <a:pt x="36364" y="448149"/>
                    <a:pt x="2497" y="476724"/>
                  </a:cubicBezTo>
                  <a:cubicBezTo>
                    <a:pt x="-31370" y="505299"/>
                    <a:pt x="288776" y="257649"/>
                    <a:pt x="386672" y="181449"/>
                  </a:cubicBezTo>
                  <a:cubicBezTo>
                    <a:pt x="484568" y="105249"/>
                    <a:pt x="653901" y="-39213"/>
                    <a:pt x="589872" y="9999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74" name="フリーフォーム 1373">
              <a:extLst>
                <a:ext uri="{FF2B5EF4-FFF2-40B4-BE49-F238E27FC236}">
                  <a16:creationId xmlns:a16="http://schemas.microsoft.com/office/drawing/2014/main" id="{A216F503-B8C1-C7C4-D68B-B9DC2AD87291}"/>
                </a:ext>
              </a:extLst>
            </p:cNvPr>
            <p:cNvSpPr/>
            <p:nvPr/>
          </p:nvSpPr>
          <p:spPr>
            <a:xfrm>
              <a:off x="6613525" y="4705350"/>
              <a:ext cx="596747" cy="379630"/>
            </a:xfrm>
            <a:custGeom>
              <a:avLst/>
              <a:gdLst>
                <a:gd name="connsiteX0" fmla="*/ 0 w 596747"/>
                <a:gd name="connsiteY0" fmla="*/ 0 h 379630"/>
                <a:gd name="connsiteX1" fmla="*/ 581025 w 596747"/>
                <a:gd name="connsiteY1" fmla="*/ 368300 h 379630"/>
                <a:gd name="connsiteX2" fmla="*/ 396875 w 596747"/>
                <a:gd name="connsiteY2" fmla="*/ 260350 h 379630"/>
                <a:gd name="connsiteX3" fmla="*/ 0 w 596747"/>
                <a:gd name="connsiteY3" fmla="*/ 0 h 3796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96747" h="379630">
                  <a:moveTo>
                    <a:pt x="0" y="0"/>
                  </a:moveTo>
                  <a:cubicBezTo>
                    <a:pt x="30692" y="17992"/>
                    <a:pt x="514879" y="324908"/>
                    <a:pt x="581025" y="368300"/>
                  </a:cubicBezTo>
                  <a:cubicBezTo>
                    <a:pt x="647171" y="411692"/>
                    <a:pt x="488950" y="320675"/>
                    <a:pt x="396875" y="260350"/>
                  </a:cubicBez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75" name="フリーフォーム 1374">
              <a:extLst>
                <a:ext uri="{FF2B5EF4-FFF2-40B4-BE49-F238E27FC236}">
                  <a16:creationId xmlns:a16="http://schemas.microsoft.com/office/drawing/2014/main" id="{2129C5FE-AF94-1E56-6E99-A18BE30C00E9}"/>
                </a:ext>
              </a:extLst>
            </p:cNvPr>
            <p:cNvSpPr/>
            <p:nvPr/>
          </p:nvSpPr>
          <p:spPr>
            <a:xfrm>
              <a:off x="7084917" y="4818057"/>
              <a:ext cx="497569" cy="235105"/>
            </a:xfrm>
            <a:custGeom>
              <a:avLst/>
              <a:gdLst>
                <a:gd name="connsiteX0" fmla="*/ 493808 w 497569"/>
                <a:gd name="connsiteY0" fmla="*/ 1593 h 235105"/>
                <a:gd name="connsiteX1" fmla="*/ 23908 w 497569"/>
                <a:gd name="connsiteY1" fmla="*/ 223843 h 235105"/>
                <a:gd name="connsiteX2" fmla="*/ 100108 w 497569"/>
                <a:gd name="connsiteY2" fmla="*/ 192093 h 235105"/>
                <a:gd name="connsiteX3" fmla="*/ 369983 w 497569"/>
                <a:gd name="connsiteY3" fmla="*/ 103193 h 235105"/>
                <a:gd name="connsiteX4" fmla="*/ 252508 w 497569"/>
                <a:gd name="connsiteY4" fmla="*/ 122243 h 235105"/>
                <a:gd name="connsiteX5" fmla="*/ 493808 w 497569"/>
                <a:gd name="connsiteY5" fmla="*/ 1593 h 2351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97569" h="235105">
                  <a:moveTo>
                    <a:pt x="493808" y="1593"/>
                  </a:moveTo>
                  <a:cubicBezTo>
                    <a:pt x="455708" y="18526"/>
                    <a:pt x="89525" y="192093"/>
                    <a:pt x="23908" y="223843"/>
                  </a:cubicBezTo>
                  <a:cubicBezTo>
                    <a:pt x="-41709" y="255593"/>
                    <a:pt x="42429" y="212201"/>
                    <a:pt x="100108" y="192093"/>
                  </a:cubicBezTo>
                  <a:cubicBezTo>
                    <a:pt x="157787" y="171985"/>
                    <a:pt x="344583" y="114835"/>
                    <a:pt x="369983" y="103193"/>
                  </a:cubicBezTo>
                  <a:cubicBezTo>
                    <a:pt x="395383" y="91551"/>
                    <a:pt x="236633" y="136531"/>
                    <a:pt x="252508" y="122243"/>
                  </a:cubicBezTo>
                  <a:cubicBezTo>
                    <a:pt x="268383" y="107956"/>
                    <a:pt x="531908" y="-15340"/>
                    <a:pt x="493808" y="1593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76" name="フリーフォーム 1375">
              <a:extLst>
                <a:ext uri="{FF2B5EF4-FFF2-40B4-BE49-F238E27FC236}">
                  <a16:creationId xmlns:a16="http://schemas.microsoft.com/office/drawing/2014/main" id="{CB00CF20-EF84-3E11-AB19-1FE00549AEE2}"/>
                </a:ext>
              </a:extLst>
            </p:cNvPr>
            <p:cNvSpPr/>
            <p:nvPr/>
          </p:nvSpPr>
          <p:spPr>
            <a:xfrm>
              <a:off x="3365388" y="4729865"/>
              <a:ext cx="722784" cy="252485"/>
            </a:xfrm>
            <a:custGeom>
              <a:avLst/>
              <a:gdLst>
                <a:gd name="connsiteX0" fmla="*/ 112 w 722784"/>
                <a:gd name="connsiteY0" fmla="*/ 885 h 252485"/>
                <a:gd name="connsiteX1" fmla="*/ 216012 w 722784"/>
                <a:gd name="connsiteY1" fmla="*/ 45335 h 252485"/>
                <a:gd name="connsiteX2" fmla="*/ 435087 w 722784"/>
                <a:gd name="connsiteY2" fmla="*/ 159635 h 252485"/>
                <a:gd name="connsiteX3" fmla="*/ 428737 w 722784"/>
                <a:gd name="connsiteY3" fmla="*/ 140585 h 252485"/>
                <a:gd name="connsiteX4" fmla="*/ 536687 w 722784"/>
                <a:gd name="connsiteY4" fmla="*/ 226310 h 252485"/>
                <a:gd name="connsiteX5" fmla="*/ 520812 w 722784"/>
                <a:gd name="connsiteY5" fmla="*/ 204085 h 252485"/>
                <a:gd name="connsiteX6" fmla="*/ 714487 w 722784"/>
                <a:gd name="connsiteY6" fmla="*/ 251710 h 252485"/>
                <a:gd name="connsiteX7" fmla="*/ 663687 w 722784"/>
                <a:gd name="connsiteY7" fmla="*/ 232660 h 252485"/>
                <a:gd name="connsiteX8" fmla="*/ 450962 w 722784"/>
                <a:gd name="connsiteY8" fmla="*/ 219960 h 252485"/>
                <a:gd name="connsiteX9" fmla="*/ 476362 w 722784"/>
                <a:gd name="connsiteY9" fmla="*/ 213610 h 252485"/>
                <a:gd name="connsiteX10" fmla="*/ 298562 w 722784"/>
                <a:gd name="connsiteY10" fmla="*/ 121535 h 252485"/>
                <a:gd name="connsiteX11" fmla="*/ 393812 w 722784"/>
                <a:gd name="connsiteY11" fmla="*/ 143760 h 252485"/>
                <a:gd name="connsiteX12" fmla="*/ 295387 w 722784"/>
                <a:gd name="connsiteY12" fmla="*/ 77085 h 252485"/>
                <a:gd name="connsiteX13" fmla="*/ 174737 w 722784"/>
                <a:gd name="connsiteY13" fmla="*/ 51685 h 252485"/>
                <a:gd name="connsiteX14" fmla="*/ 244587 w 722784"/>
                <a:gd name="connsiteY14" fmla="*/ 80260 h 252485"/>
                <a:gd name="connsiteX15" fmla="*/ 112 w 722784"/>
                <a:gd name="connsiteY15" fmla="*/ 885 h 2524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722784" h="252485">
                  <a:moveTo>
                    <a:pt x="112" y="885"/>
                  </a:moveTo>
                  <a:cubicBezTo>
                    <a:pt x="-4650" y="-4936"/>
                    <a:pt x="143516" y="18877"/>
                    <a:pt x="216012" y="45335"/>
                  </a:cubicBezTo>
                  <a:cubicBezTo>
                    <a:pt x="288508" y="71793"/>
                    <a:pt x="399633" y="143760"/>
                    <a:pt x="435087" y="159635"/>
                  </a:cubicBezTo>
                  <a:cubicBezTo>
                    <a:pt x="470541" y="175510"/>
                    <a:pt x="411804" y="129473"/>
                    <a:pt x="428737" y="140585"/>
                  </a:cubicBezTo>
                  <a:cubicBezTo>
                    <a:pt x="445670" y="151697"/>
                    <a:pt x="521341" y="215727"/>
                    <a:pt x="536687" y="226310"/>
                  </a:cubicBezTo>
                  <a:cubicBezTo>
                    <a:pt x="552033" y="236893"/>
                    <a:pt x="491179" y="199852"/>
                    <a:pt x="520812" y="204085"/>
                  </a:cubicBezTo>
                  <a:cubicBezTo>
                    <a:pt x="550445" y="208318"/>
                    <a:pt x="690675" y="246948"/>
                    <a:pt x="714487" y="251710"/>
                  </a:cubicBezTo>
                  <a:cubicBezTo>
                    <a:pt x="738299" y="256472"/>
                    <a:pt x="707608" y="237952"/>
                    <a:pt x="663687" y="232660"/>
                  </a:cubicBezTo>
                  <a:cubicBezTo>
                    <a:pt x="619766" y="227368"/>
                    <a:pt x="482183" y="223135"/>
                    <a:pt x="450962" y="219960"/>
                  </a:cubicBezTo>
                  <a:cubicBezTo>
                    <a:pt x="419741" y="216785"/>
                    <a:pt x="501762" y="230014"/>
                    <a:pt x="476362" y="213610"/>
                  </a:cubicBezTo>
                  <a:cubicBezTo>
                    <a:pt x="450962" y="197206"/>
                    <a:pt x="312320" y="133177"/>
                    <a:pt x="298562" y="121535"/>
                  </a:cubicBezTo>
                  <a:cubicBezTo>
                    <a:pt x="284804" y="109893"/>
                    <a:pt x="394341" y="151168"/>
                    <a:pt x="393812" y="143760"/>
                  </a:cubicBezTo>
                  <a:cubicBezTo>
                    <a:pt x="393283" y="136352"/>
                    <a:pt x="331899" y="92431"/>
                    <a:pt x="295387" y="77085"/>
                  </a:cubicBezTo>
                  <a:cubicBezTo>
                    <a:pt x="258875" y="61739"/>
                    <a:pt x="183204" y="51156"/>
                    <a:pt x="174737" y="51685"/>
                  </a:cubicBezTo>
                  <a:cubicBezTo>
                    <a:pt x="166270" y="52214"/>
                    <a:pt x="267341" y="86610"/>
                    <a:pt x="244587" y="80260"/>
                  </a:cubicBezTo>
                  <a:cubicBezTo>
                    <a:pt x="221833" y="73910"/>
                    <a:pt x="4874" y="6706"/>
                    <a:pt x="112" y="88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77" name="フリーフォーム 1376">
              <a:extLst>
                <a:ext uri="{FF2B5EF4-FFF2-40B4-BE49-F238E27FC236}">
                  <a16:creationId xmlns:a16="http://schemas.microsoft.com/office/drawing/2014/main" id="{53B3A362-4A9C-F8C7-555C-B6C5D0FAC992}"/>
                </a:ext>
              </a:extLst>
            </p:cNvPr>
            <p:cNvSpPr/>
            <p:nvPr/>
          </p:nvSpPr>
          <p:spPr>
            <a:xfrm>
              <a:off x="3358325" y="4732772"/>
              <a:ext cx="150895" cy="732486"/>
            </a:xfrm>
            <a:custGeom>
              <a:avLst/>
              <a:gdLst>
                <a:gd name="connsiteX0" fmla="*/ 825 w 150895"/>
                <a:gd name="connsiteY0" fmla="*/ 1153 h 732486"/>
                <a:gd name="connsiteX1" fmla="*/ 23050 w 150895"/>
                <a:gd name="connsiteY1" fmla="*/ 153553 h 732486"/>
                <a:gd name="connsiteX2" fmla="*/ 102425 w 150895"/>
                <a:gd name="connsiteY2" fmla="*/ 515503 h 732486"/>
                <a:gd name="connsiteX3" fmla="*/ 102425 w 150895"/>
                <a:gd name="connsiteY3" fmla="*/ 467878 h 732486"/>
                <a:gd name="connsiteX4" fmla="*/ 150050 w 150895"/>
                <a:gd name="connsiteY4" fmla="*/ 728228 h 732486"/>
                <a:gd name="connsiteX5" fmla="*/ 124650 w 150895"/>
                <a:gd name="connsiteY5" fmla="*/ 588528 h 732486"/>
                <a:gd name="connsiteX6" fmla="*/ 26225 w 150895"/>
                <a:gd name="connsiteY6" fmla="*/ 80528 h 732486"/>
                <a:gd name="connsiteX7" fmla="*/ 45275 w 150895"/>
                <a:gd name="connsiteY7" fmla="*/ 223403 h 732486"/>
                <a:gd name="connsiteX8" fmla="*/ 825 w 150895"/>
                <a:gd name="connsiteY8" fmla="*/ 1153 h 7324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0895" h="732486">
                  <a:moveTo>
                    <a:pt x="825" y="1153"/>
                  </a:moveTo>
                  <a:cubicBezTo>
                    <a:pt x="-2879" y="-10489"/>
                    <a:pt x="6117" y="67828"/>
                    <a:pt x="23050" y="153553"/>
                  </a:cubicBezTo>
                  <a:cubicBezTo>
                    <a:pt x="39983" y="239278"/>
                    <a:pt x="89196" y="463116"/>
                    <a:pt x="102425" y="515503"/>
                  </a:cubicBezTo>
                  <a:cubicBezTo>
                    <a:pt x="115654" y="567891"/>
                    <a:pt x="94488" y="432424"/>
                    <a:pt x="102425" y="467878"/>
                  </a:cubicBezTo>
                  <a:cubicBezTo>
                    <a:pt x="110362" y="503332"/>
                    <a:pt x="146346" y="708120"/>
                    <a:pt x="150050" y="728228"/>
                  </a:cubicBezTo>
                  <a:cubicBezTo>
                    <a:pt x="153754" y="748336"/>
                    <a:pt x="145288" y="696478"/>
                    <a:pt x="124650" y="588528"/>
                  </a:cubicBezTo>
                  <a:cubicBezTo>
                    <a:pt x="104012" y="480578"/>
                    <a:pt x="39454" y="141382"/>
                    <a:pt x="26225" y="80528"/>
                  </a:cubicBezTo>
                  <a:cubicBezTo>
                    <a:pt x="12996" y="19674"/>
                    <a:pt x="52154" y="233457"/>
                    <a:pt x="45275" y="223403"/>
                  </a:cubicBezTo>
                  <a:cubicBezTo>
                    <a:pt x="38396" y="213349"/>
                    <a:pt x="4529" y="12795"/>
                    <a:pt x="825" y="1153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78" name="フリーフォーム 1377">
              <a:extLst>
                <a:ext uri="{FF2B5EF4-FFF2-40B4-BE49-F238E27FC236}">
                  <a16:creationId xmlns:a16="http://schemas.microsoft.com/office/drawing/2014/main" id="{5473D722-94C1-E0C7-0BB5-39EFDB13B52D}"/>
                </a:ext>
              </a:extLst>
            </p:cNvPr>
            <p:cNvSpPr/>
            <p:nvPr/>
          </p:nvSpPr>
          <p:spPr>
            <a:xfrm>
              <a:off x="3381375" y="4762500"/>
              <a:ext cx="330696" cy="135728"/>
            </a:xfrm>
            <a:custGeom>
              <a:avLst/>
              <a:gdLst>
                <a:gd name="connsiteX0" fmla="*/ 0 w 330696"/>
                <a:gd name="connsiteY0" fmla="*/ 0 h 135728"/>
                <a:gd name="connsiteX1" fmla="*/ 323850 w 330696"/>
                <a:gd name="connsiteY1" fmla="*/ 133350 h 135728"/>
                <a:gd name="connsiteX2" fmla="*/ 228600 w 330696"/>
                <a:gd name="connsiteY2" fmla="*/ 88900 h 135728"/>
                <a:gd name="connsiteX3" fmla="*/ 0 w 330696"/>
                <a:gd name="connsiteY3" fmla="*/ 0 h 1357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0696" h="135728">
                  <a:moveTo>
                    <a:pt x="0" y="0"/>
                  </a:moveTo>
                  <a:lnTo>
                    <a:pt x="323850" y="133350"/>
                  </a:lnTo>
                  <a:cubicBezTo>
                    <a:pt x="361950" y="148167"/>
                    <a:pt x="228600" y="88900"/>
                    <a:pt x="228600" y="88900"/>
                  </a:cubicBez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79" name="フリーフォーム 1378">
              <a:extLst>
                <a:ext uri="{FF2B5EF4-FFF2-40B4-BE49-F238E27FC236}">
                  <a16:creationId xmlns:a16="http://schemas.microsoft.com/office/drawing/2014/main" id="{94E48DE6-AF60-8814-DE75-1B4B163D9B87}"/>
                </a:ext>
              </a:extLst>
            </p:cNvPr>
            <p:cNvSpPr/>
            <p:nvPr/>
          </p:nvSpPr>
          <p:spPr>
            <a:xfrm>
              <a:off x="3630679" y="4704253"/>
              <a:ext cx="309044" cy="160164"/>
            </a:xfrm>
            <a:custGeom>
              <a:avLst/>
              <a:gdLst>
                <a:gd name="connsiteX0" fmla="*/ 1521 w 309044"/>
                <a:gd name="connsiteY0" fmla="*/ 1097 h 160164"/>
                <a:gd name="connsiteX1" fmla="*/ 258696 w 309044"/>
                <a:gd name="connsiteY1" fmla="*/ 128097 h 160164"/>
                <a:gd name="connsiteX2" fmla="*/ 239646 w 309044"/>
                <a:gd name="connsiteY2" fmla="*/ 109047 h 160164"/>
                <a:gd name="connsiteX3" fmla="*/ 306321 w 309044"/>
                <a:gd name="connsiteY3" fmla="*/ 159847 h 160164"/>
                <a:gd name="connsiteX4" fmla="*/ 131696 w 309044"/>
                <a:gd name="connsiteY4" fmla="*/ 80472 h 160164"/>
                <a:gd name="connsiteX5" fmla="*/ 198371 w 309044"/>
                <a:gd name="connsiteY5" fmla="*/ 99522 h 160164"/>
                <a:gd name="connsiteX6" fmla="*/ 122171 w 309044"/>
                <a:gd name="connsiteY6" fmla="*/ 32847 h 160164"/>
                <a:gd name="connsiteX7" fmla="*/ 150746 w 309044"/>
                <a:gd name="connsiteY7" fmla="*/ 64597 h 160164"/>
                <a:gd name="connsiteX8" fmla="*/ 1521 w 309044"/>
                <a:gd name="connsiteY8" fmla="*/ 1097 h 160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9044" h="160164">
                  <a:moveTo>
                    <a:pt x="1521" y="1097"/>
                  </a:moveTo>
                  <a:cubicBezTo>
                    <a:pt x="19513" y="11680"/>
                    <a:pt x="219008" y="110105"/>
                    <a:pt x="258696" y="128097"/>
                  </a:cubicBezTo>
                  <a:cubicBezTo>
                    <a:pt x="298384" y="146089"/>
                    <a:pt x="231709" y="103755"/>
                    <a:pt x="239646" y="109047"/>
                  </a:cubicBezTo>
                  <a:cubicBezTo>
                    <a:pt x="247583" y="114339"/>
                    <a:pt x="324313" y="164610"/>
                    <a:pt x="306321" y="159847"/>
                  </a:cubicBezTo>
                  <a:cubicBezTo>
                    <a:pt x="288329" y="155085"/>
                    <a:pt x="149688" y="90526"/>
                    <a:pt x="131696" y="80472"/>
                  </a:cubicBezTo>
                  <a:cubicBezTo>
                    <a:pt x="113704" y="70418"/>
                    <a:pt x="199959" y="107460"/>
                    <a:pt x="198371" y="99522"/>
                  </a:cubicBezTo>
                  <a:cubicBezTo>
                    <a:pt x="196783" y="91584"/>
                    <a:pt x="130108" y="38668"/>
                    <a:pt x="122171" y="32847"/>
                  </a:cubicBezTo>
                  <a:cubicBezTo>
                    <a:pt x="114234" y="27026"/>
                    <a:pt x="170854" y="69359"/>
                    <a:pt x="150746" y="64597"/>
                  </a:cubicBezTo>
                  <a:cubicBezTo>
                    <a:pt x="130638" y="59835"/>
                    <a:pt x="-16471" y="-9486"/>
                    <a:pt x="1521" y="109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80" name="フリーフォーム 1379">
              <a:extLst>
                <a:ext uri="{FF2B5EF4-FFF2-40B4-BE49-F238E27FC236}">
                  <a16:creationId xmlns:a16="http://schemas.microsoft.com/office/drawing/2014/main" id="{4728E0FC-6ACB-D3D9-C5E9-5A91B054FF9B}"/>
                </a:ext>
              </a:extLst>
            </p:cNvPr>
            <p:cNvSpPr/>
            <p:nvPr/>
          </p:nvSpPr>
          <p:spPr>
            <a:xfrm>
              <a:off x="6546135" y="5006848"/>
              <a:ext cx="29342" cy="438372"/>
            </a:xfrm>
            <a:custGeom>
              <a:avLst/>
              <a:gdLst>
                <a:gd name="connsiteX0" fmla="*/ 715 w 29342"/>
                <a:gd name="connsiteY0" fmla="*/ 3302 h 438372"/>
                <a:gd name="connsiteX1" fmla="*/ 3890 w 29342"/>
                <a:gd name="connsiteY1" fmla="*/ 438277 h 438372"/>
                <a:gd name="connsiteX2" fmla="*/ 29290 w 29342"/>
                <a:gd name="connsiteY2" fmla="*/ 44577 h 438372"/>
                <a:gd name="connsiteX3" fmla="*/ 10240 w 29342"/>
                <a:gd name="connsiteY3" fmla="*/ 228727 h 438372"/>
                <a:gd name="connsiteX4" fmla="*/ 715 w 29342"/>
                <a:gd name="connsiteY4" fmla="*/ 3302 h 438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342" h="438372">
                  <a:moveTo>
                    <a:pt x="715" y="3302"/>
                  </a:moveTo>
                  <a:cubicBezTo>
                    <a:pt x="-343" y="38227"/>
                    <a:pt x="-872" y="431398"/>
                    <a:pt x="3890" y="438277"/>
                  </a:cubicBezTo>
                  <a:cubicBezTo>
                    <a:pt x="8652" y="445156"/>
                    <a:pt x="28232" y="79502"/>
                    <a:pt x="29290" y="44577"/>
                  </a:cubicBezTo>
                  <a:cubicBezTo>
                    <a:pt x="30348" y="9652"/>
                    <a:pt x="15002" y="235606"/>
                    <a:pt x="10240" y="228727"/>
                  </a:cubicBezTo>
                  <a:cubicBezTo>
                    <a:pt x="5478" y="221848"/>
                    <a:pt x="1773" y="-31623"/>
                    <a:pt x="715" y="3302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81" name="フリーフォーム 1380">
              <a:extLst>
                <a:ext uri="{FF2B5EF4-FFF2-40B4-BE49-F238E27FC236}">
                  <a16:creationId xmlns:a16="http://schemas.microsoft.com/office/drawing/2014/main" id="{3E23EC91-A65C-A989-DEC0-82FA65447865}"/>
                </a:ext>
              </a:extLst>
            </p:cNvPr>
            <p:cNvSpPr/>
            <p:nvPr/>
          </p:nvSpPr>
          <p:spPr>
            <a:xfrm>
              <a:off x="7101286" y="4876027"/>
              <a:ext cx="700587" cy="215641"/>
            </a:xfrm>
            <a:custGeom>
              <a:avLst/>
              <a:gdLst>
                <a:gd name="connsiteX0" fmla="*/ 4364 w 700587"/>
                <a:gd name="connsiteY0" fmla="*/ 213498 h 215641"/>
                <a:gd name="connsiteX1" fmla="*/ 496489 w 700587"/>
                <a:gd name="connsiteY1" fmla="*/ 61098 h 215641"/>
                <a:gd name="connsiteX2" fmla="*/ 379014 w 700587"/>
                <a:gd name="connsiteY2" fmla="*/ 111898 h 215641"/>
                <a:gd name="connsiteX3" fmla="*/ 699689 w 700587"/>
                <a:gd name="connsiteY3" fmla="*/ 773 h 215641"/>
                <a:gd name="connsiteX4" fmla="*/ 261539 w 700587"/>
                <a:gd name="connsiteY4" fmla="*/ 178573 h 215641"/>
                <a:gd name="connsiteX5" fmla="*/ 401239 w 700587"/>
                <a:gd name="connsiteY5" fmla="*/ 108723 h 215641"/>
                <a:gd name="connsiteX6" fmla="*/ 175814 w 700587"/>
                <a:gd name="connsiteY6" fmla="*/ 191273 h 215641"/>
                <a:gd name="connsiteX7" fmla="*/ 252014 w 700587"/>
                <a:gd name="connsiteY7" fmla="*/ 153173 h 215641"/>
                <a:gd name="connsiteX8" fmla="*/ 4364 w 700587"/>
                <a:gd name="connsiteY8" fmla="*/ 213498 h 215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00587" h="215641">
                  <a:moveTo>
                    <a:pt x="4364" y="213498"/>
                  </a:moveTo>
                  <a:cubicBezTo>
                    <a:pt x="45110" y="198152"/>
                    <a:pt x="434047" y="78031"/>
                    <a:pt x="496489" y="61098"/>
                  </a:cubicBezTo>
                  <a:cubicBezTo>
                    <a:pt x="558931" y="44165"/>
                    <a:pt x="345147" y="121952"/>
                    <a:pt x="379014" y="111898"/>
                  </a:cubicBezTo>
                  <a:cubicBezTo>
                    <a:pt x="412881" y="101844"/>
                    <a:pt x="719268" y="-10339"/>
                    <a:pt x="699689" y="773"/>
                  </a:cubicBezTo>
                  <a:cubicBezTo>
                    <a:pt x="680110" y="11885"/>
                    <a:pt x="311281" y="160581"/>
                    <a:pt x="261539" y="178573"/>
                  </a:cubicBezTo>
                  <a:cubicBezTo>
                    <a:pt x="211797" y="196565"/>
                    <a:pt x="415527" y="106606"/>
                    <a:pt x="401239" y="108723"/>
                  </a:cubicBezTo>
                  <a:cubicBezTo>
                    <a:pt x="386952" y="110840"/>
                    <a:pt x="200685" y="183865"/>
                    <a:pt x="175814" y="191273"/>
                  </a:cubicBezTo>
                  <a:cubicBezTo>
                    <a:pt x="150943" y="198681"/>
                    <a:pt x="283235" y="149469"/>
                    <a:pt x="252014" y="153173"/>
                  </a:cubicBezTo>
                  <a:cubicBezTo>
                    <a:pt x="220793" y="156877"/>
                    <a:pt x="-36382" y="228844"/>
                    <a:pt x="4364" y="213498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82" name="フリーフォーム 1381">
              <a:extLst>
                <a:ext uri="{FF2B5EF4-FFF2-40B4-BE49-F238E27FC236}">
                  <a16:creationId xmlns:a16="http://schemas.microsoft.com/office/drawing/2014/main" id="{0C02EF05-59CB-8605-223B-77D068968CB2}"/>
                </a:ext>
              </a:extLst>
            </p:cNvPr>
            <p:cNvSpPr/>
            <p:nvPr/>
          </p:nvSpPr>
          <p:spPr>
            <a:xfrm>
              <a:off x="7702486" y="4851311"/>
              <a:ext cx="140577" cy="626368"/>
            </a:xfrm>
            <a:custGeom>
              <a:avLst/>
              <a:gdLst>
                <a:gd name="connsiteX0" fmla="*/ 50864 w 140577"/>
                <a:gd name="connsiteY0" fmla="*/ 89 h 626368"/>
                <a:gd name="connsiteX1" fmla="*/ 108014 w 140577"/>
                <a:gd name="connsiteY1" fmla="*/ 123914 h 626368"/>
                <a:gd name="connsiteX2" fmla="*/ 63564 w 140577"/>
                <a:gd name="connsiteY2" fmla="*/ 358864 h 626368"/>
                <a:gd name="connsiteX3" fmla="*/ 82614 w 140577"/>
                <a:gd name="connsiteY3" fmla="*/ 304889 h 626368"/>
                <a:gd name="connsiteX4" fmla="*/ 64 w 140577"/>
                <a:gd name="connsiteY4" fmla="*/ 625564 h 626368"/>
                <a:gd name="connsiteX5" fmla="*/ 69914 w 140577"/>
                <a:gd name="connsiteY5" fmla="*/ 387439 h 626368"/>
                <a:gd name="connsiteX6" fmla="*/ 127064 w 140577"/>
                <a:gd name="connsiteY6" fmla="*/ 111214 h 626368"/>
                <a:gd name="connsiteX7" fmla="*/ 139764 w 140577"/>
                <a:gd name="connsiteY7" fmla="*/ 174714 h 626368"/>
                <a:gd name="connsiteX8" fmla="*/ 111189 w 140577"/>
                <a:gd name="connsiteY8" fmla="*/ 104864 h 626368"/>
                <a:gd name="connsiteX9" fmla="*/ 50864 w 140577"/>
                <a:gd name="connsiteY9" fmla="*/ 89 h 6263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0577" h="626368">
                  <a:moveTo>
                    <a:pt x="50864" y="89"/>
                  </a:moveTo>
                  <a:cubicBezTo>
                    <a:pt x="50335" y="3264"/>
                    <a:pt x="105897" y="64118"/>
                    <a:pt x="108014" y="123914"/>
                  </a:cubicBezTo>
                  <a:cubicBezTo>
                    <a:pt x="110131" y="183710"/>
                    <a:pt x="67797" y="328702"/>
                    <a:pt x="63564" y="358864"/>
                  </a:cubicBezTo>
                  <a:cubicBezTo>
                    <a:pt x="59331" y="389026"/>
                    <a:pt x="93197" y="260439"/>
                    <a:pt x="82614" y="304889"/>
                  </a:cubicBezTo>
                  <a:cubicBezTo>
                    <a:pt x="72031" y="349339"/>
                    <a:pt x="2181" y="611806"/>
                    <a:pt x="64" y="625564"/>
                  </a:cubicBezTo>
                  <a:cubicBezTo>
                    <a:pt x="-2053" y="639322"/>
                    <a:pt x="48747" y="473164"/>
                    <a:pt x="69914" y="387439"/>
                  </a:cubicBezTo>
                  <a:cubicBezTo>
                    <a:pt x="91081" y="301714"/>
                    <a:pt x="115422" y="146668"/>
                    <a:pt x="127064" y="111214"/>
                  </a:cubicBezTo>
                  <a:cubicBezTo>
                    <a:pt x="138706" y="75760"/>
                    <a:pt x="142410" y="175772"/>
                    <a:pt x="139764" y="174714"/>
                  </a:cubicBezTo>
                  <a:cubicBezTo>
                    <a:pt x="137118" y="173656"/>
                    <a:pt x="120714" y="130793"/>
                    <a:pt x="111189" y="104864"/>
                  </a:cubicBezTo>
                  <a:cubicBezTo>
                    <a:pt x="101664" y="78935"/>
                    <a:pt x="51393" y="-3086"/>
                    <a:pt x="50864" y="89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83" name="フリーフォーム 1382">
              <a:extLst>
                <a:ext uri="{FF2B5EF4-FFF2-40B4-BE49-F238E27FC236}">
                  <a16:creationId xmlns:a16="http://schemas.microsoft.com/office/drawing/2014/main" id="{A7032690-541A-8714-A676-A44B9B600E3F}"/>
                </a:ext>
              </a:extLst>
            </p:cNvPr>
            <p:cNvSpPr/>
            <p:nvPr/>
          </p:nvSpPr>
          <p:spPr>
            <a:xfrm>
              <a:off x="3386940" y="4772110"/>
              <a:ext cx="123282" cy="704262"/>
            </a:xfrm>
            <a:custGeom>
              <a:avLst/>
              <a:gdLst>
                <a:gd name="connsiteX0" fmla="*/ 785 w 123282"/>
                <a:gd name="connsiteY0" fmla="*/ 9440 h 704262"/>
                <a:gd name="connsiteX1" fmla="*/ 121435 w 123282"/>
                <a:gd name="connsiteY1" fmla="*/ 698415 h 704262"/>
                <a:gd name="connsiteX2" fmla="*/ 70635 w 123282"/>
                <a:gd name="connsiteY2" fmla="*/ 323765 h 704262"/>
                <a:gd name="connsiteX3" fmla="*/ 785 w 123282"/>
                <a:gd name="connsiteY3" fmla="*/ 9440 h 7042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3282" h="704262">
                  <a:moveTo>
                    <a:pt x="785" y="9440"/>
                  </a:moveTo>
                  <a:cubicBezTo>
                    <a:pt x="9252" y="71882"/>
                    <a:pt x="109793" y="646028"/>
                    <a:pt x="121435" y="698415"/>
                  </a:cubicBezTo>
                  <a:cubicBezTo>
                    <a:pt x="133077" y="750802"/>
                    <a:pt x="86510" y="437007"/>
                    <a:pt x="70635" y="323765"/>
                  </a:cubicBezTo>
                  <a:cubicBezTo>
                    <a:pt x="54760" y="210523"/>
                    <a:pt x="-7682" y="-53002"/>
                    <a:pt x="785" y="944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84" name="フリーフォーム 1383">
              <a:extLst>
                <a:ext uri="{FF2B5EF4-FFF2-40B4-BE49-F238E27FC236}">
                  <a16:creationId xmlns:a16="http://schemas.microsoft.com/office/drawing/2014/main" id="{9A8B487A-B337-606A-648A-82045D5337C1}"/>
                </a:ext>
              </a:extLst>
            </p:cNvPr>
            <p:cNvSpPr/>
            <p:nvPr/>
          </p:nvSpPr>
          <p:spPr>
            <a:xfrm>
              <a:off x="2669926" y="4378098"/>
              <a:ext cx="65147" cy="1045296"/>
            </a:xfrm>
            <a:custGeom>
              <a:avLst/>
              <a:gdLst>
                <a:gd name="connsiteX0" fmla="*/ 22474 w 65147"/>
                <a:gd name="connsiteY0" fmla="*/ 227 h 1045296"/>
                <a:gd name="connsiteX1" fmla="*/ 28824 w 65147"/>
                <a:gd name="connsiteY1" fmla="*/ 432027 h 1045296"/>
                <a:gd name="connsiteX2" fmla="*/ 31999 w 65147"/>
                <a:gd name="connsiteY2" fmla="*/ 352652 h 1045296"/>
                <a:gd name="connsiteX3" fmla="*/ 51049 w 65147"/>
                <a:gd name="connsiteY3" fmla="*/ 847952 h 1045296"/>
                <a:gd name="connsiteX4" fmla="*/ 44699 w 65147"/>
                <a:gd name="connsiteY4" fmla="*/ 705077 h 1045296"/>
                <a:gd name="connsiteX5" fmla="*/ 63749 w 65147"/>
                <a:gd name="connsiteY5" fmla="*/ 1028927 h 1045296"/>
                <a:gd name="connsiteX6" fmla="*/ 249 w 65147"/>
                <a:gd name="connsiteY6" fmla="*/ 101827 h 1045296"/>
                <a:gd name="connsiteX7" fmla="*/ 41524 w 65147"/>
                <a:gd name="connsiteY7" fmla="*/ 368527 h 1045296"/>
                <a:gd name="connsiteX8" fmla="*/ 22474 w 65147"/>
                <a:gd name="connsiteY8" fmla="*/ 227 h 10452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5147" h="1045296">
                  <a:moveTo>
                    <a:pt x="22474" y="227"/>
                  </a:moveTo>
                  <a:cubicBezTo>
                    <a:pt x="20357" y="10810"/>
                    <a:pt x="27237" y="373290"/>
                    <a:pt x="28824" y="432027"/>
                  </a:cubicBezTo>
                  <a:cubicBezTo>
                    <a:pt x="30411" y="490764"/>
                    <a:pt x="28295" y="283331"/>
                    <a:pt x="31999" y="352652"/>
                  </a:cubicBezTo>
                  <a:cubicBezTo>
                    <a:pt x="35703" y="421973"/>
                    <a:pt x="48932" y="789215"/>
                    <a:pt x="51049" y="847952"/>
                  </a:cubicBezTo>
                  <a:cubicBezTo>
                    <a:pt x="53166" y="906689"/>
                    <a:pt x="42582" y="674915"/>
                    <a:pt x="44699" y="705077"/>
                  </a:cubicBezTo>
                  <a:cubicBezTo>
                    <a:pt x="46816" y="735239"/>
                    <a:pt x="71157" y="1129469"/>
                    <a:pt x="63749" y="1028927"/>
                  </a:cubicBezTo>
                  <a:cubicBezTo>
                    <a:pt x="56341" y="928385"/>
                    <a:pt x="3953" y="211894"/>
                    <a:pt x="249" y="101827"/>
                  </a:cubicBezTo>
                  <a:cubicBezTo>
                    <a:pt x="-3455" y="-8240"/>
                    <a:pt x="35174" y="385989"/>
                    <a:pt x="41524" y="368527"/>
                  </a:cubicBezTo>
                  <a:cubicBezTo>
                    <a:pt x="47874" y="351065"/>
                    <a:pt x="24591" y="-10356"/>
                    <a:pt x="22474" y="22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85" name="フリーフォーム 1384">
              <a:extLst>
                <a:ext uri="{FF2B5EF4-FFF2-40B4-BE49-F238E27FC236}">
                  <a16:creationId xmlns:a16="http://schemas.microsoft.com/office/drawing/2014/main" id="{43C6E3C9-87BF-5BE7-905E-DB8AF42D1E46}"/>
                </a:ext>
              </a:extLst>
            </p:cNvPr>
            <p:cNvSpPr/>
            <p:nvPr/>
          </p:nvSpPr>
          <p:spPr>
            <a:xfrm>
              <a:off x="2254040" y="4395653"/>
              <a:ext cx="349432" cy="1113753"/>
            </a:xfrm>
            <a:custGeom>
              <a:avLst/>
              <a:gdLst>
                <a:gd name="connsiteX0" fmla="*/ 343110 w 349432"/>
                <a:gd name="connsiteY0" fmla="*/ 14422 h 1113753"/>
                <a:gd name="connsiteX1" fmla="*/ 89110 w 349432"/>
                <a:gd name="connsiteY1" fmla="*/ 814522 h 1113753"/>
                <a:gd name="connsiteX2" fmla="*/ 117685 w 349432"/>
                <a:gd name="connsiteY2" fmla="*/ 776422 h 1113753"/>
                <a:gd name="connsiteX3" fmla="*/ 3385 w 349432"/>
                <a:gd name="connsiteY3" fmla="*/ 1100272 h 1113753"/>
                <a:gd name="connsiteX4" fmla="*/ 270085 w 349432"/>
                <a:gd name="connsiteY4" fmla="*/ 252547 h 1113753"/>
                <a:gd name="connsiteX5" fmla="*/ 273260 w 349432"/>
                <a:gd name="connsiteY5" fmla="*/ 293822 h 1113753"/>
                <a:gd name="connsiteX6" fmla="*/ 343110 w 349432"/>
                <a:gd name="connsiteY6" fmla="*/ 14422 h 1113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49432" h="1113753">
                  <a:moveTo>
                    <a:pt x="343110" y="14422"/>
                  </a:moveTo>
                  <a:cubicBezTo>
                    <a:pt x="312418" y="101205"/>
                    <a:pt x="126681" y="687522"/>
                    <a:pt x="89110" y="814522"/>
                  </a:cubicBezTo>
                  <a:cubicBezTo>
                    <a:pt x="51539" y="941522"/>
                    <a:pt x="131972" y="728797"/>
                    <a:pt x="117685" y="776422"/>
                  </a:cubicBezTo>
                  <a:cubicBezTo>
                    <a:pt x="103398" y="824047"/>
                    <a:pt x="-22015" y="1187584"/>
                    <a:pt x="3385" y="1100272"/>
                  </a:cubicBezTo>
                  <a:cubicBezTo>
                    <a:pt x="28785" y="1012960"/>
                    <a:pt x="225106" y="386955"/>
                    <a:pt x="270085" y="252547"/>
                  </a:cubicBezTo>
                  <a:cubicBezTo>
                    <a:pt x="315064" y="118139"/>
                    <a:pt x="263206" y="328218"/>
                    <a:pt x="273260" y="293822"/>
                  </a:cubicBezTo>
                  <a:cubicBezTo>
                    <a:pt x="283314" y="259426"/>
                    <a:pt x="373802" y="-72361"/>
                    <a:pt x="343110" y="14422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86" name="フリーフォーム 1385">
              <a:extLst>
                <a:ext uri="{FF2B5EF4-FFF2-40B4-BE49-F238E27FC236}">
                  <a16:creationId xmlns:a16="http://schemas.microsoft.com/office/drawing/2014/main" id="{BE2CAD41-56D7-3538-2CC6-FD5E1D01F644}"/>
                </a:ext>
              </a:extLst>
            </p:cNvPr>
            <p:cNvSpPr/>
            <p:nvPr/>
          </p:nvSpPr>
          <p:spPr>
            <a:xfrm>
              <a:off x="2252900" y="4395708"/>
              <a:ext cx="309590" cy="1066628"/>
            </a:xfrm>
            <a:custGeom>
              <a:avLst/>
              <a:gdLst>
                <a:gd name="connsiteX0" fmla="*/ 306150 w 309590"/>
                <a:gd name="connsiteY0" fmla="*/ 8017 h 1066628"/>
                <a:gd name="connsiteX1" fmla="*/ 131525 w 309590"/>
                <a:gd name="connsiteY1" fmla="*/ 592217 h 1066628"/>
                <a:gd name="connsiteX2" fmla="*/ 182325 w 309590"/>
                <a:gd name="connsiteY2" fmla="*/ 490617 h 1066628"/>
                <a:gd name="connsiteX3" fmla="*/ 1350 w 309590"/>
                <a:gd name="connsiteY3" fmla="*/ 1062117 h 1066628"/>
                <a:gd name="connsiteX4" fmla="*/ 293450 w 309590"/>
                <a:gd name="connsiteY4" fmla="*/ 131842 h 1066628"/>
                <a:gd name="connsiteX5" fmla="*/ 252175 w 309590"/>
                <a:gd name="connsiteY5" fmla="*/ 242967 h 1066628"/>
                <a:gd name="connsiteX6" fmla="*/ 306150 w 309590"/>
                <a:gd name="connsiteY6" fmla="*/ 8017 h 1066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09590" h="1066628">
                  <a:moveTo>
                    <a:pt x="306150" y="8017"/>
                  </a:moveTo>
                  <a:cubicBezTo>
                    <a:pt x="286042" y="66225"/>
                    <a:pt x="152162" y="511784"/>
                    <a:pt x="131525" y="592217"/>
                  </a:cubicBezTo>
                  <a:cubicBezTo>
                    <a:pt x="110888" y="672650"/>
                    <a:pt x="204021" y="412301"/>
                    <a:pt x="182325" y="490617"/>
                  </a:cubicBezTo>
                  <a:cubicBezTo>
                    <a:pt x="160629" y="568933"/>
                    <a:pt x="-17171" y="1121913"/>
                    <a:pt x="1350" y="1062117"/>
                  </a:cubicBezTo>
                  <a:cubicBezTo>
                    <a:pt x="19871" y="1002321"/>
                    <a:pt x="251646" y="268367"/>
                    <a:pt x="293450" y="131842"/>
                  </a:cubicBezTo>
                  <a:cubicBezTo>
                    <a:pt x="335254" y="-4683"/>
                    <a:pt x="252704" y="258842"/>
                    <a:pt x="252175" y="242967"/>
                  </a:cubicBezTo>
                  <a:cubicBezTo>
                    <a:pt x="251646" y="227092"/>
                    <a:pt x="326258" y="-50191"/>
                    <a:pt x="306150" y="801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87" name="フリーフォーム 1386">
              <a:extLst>
                <a:ext uri="{FF2B5EF4-FFF2-40B4-BE49-F238E27FC236}">
                  <a16:creationId xmlns:a16="http://schemas.microsoft.com/office/drawing/2014/main" id="{C44890EB-BBF3-4973-2DC5-395CF0D53E21}"/>
                </a:ext>
              </a:extLst>
            </p:cNvPr>
            <p:cNvSpPr/>
            <p:nvPr/>
          </p:nvSpPr>
          <p:spPr>
            <a:xfrm>
              <a:off x="8480145" y="4627666"/>
              <a:ext cx="295679" cy="806108"/>
            </a:xfrm>
            <a:custGeom>
              <a:avLst/>
              <a:gdLst>
                <a:gd name="connsiteX0" fmla="*/ 280 w 295679"/>
                <a:gd name="connsiteY0" fmla="*/ 52284 h 806108"/>
                <a:gd name="connsiteX1" fmla="*/ 213005 w 295679"/>
                <a:gd name="connsiteY1" fmla="*/ 496784 h 806108"/>
                <a:gd name="connsiteX2" fmla="*/ 200305 w 295679"/>
                <a:gd name="connsiteY2" fmla="*/ 452334 h 806108"/>
                <a:gd name="connsiteX3" fmla="*/ 232055 w 295679"/>
                <a:gd name="connsiteY3" fmla="*/ 557109 h 806108"/>
                <a:gd name="connsiteX4" fmla="*/ 292380 w 295679"/>
                <a:gd name="connsiteY4" fmla="*/ 801584 h 806108"/>
                <a:gd name="connsiteX5" fmla="*/ 266980 w 295679"/>
                <a:gd name="connsiteY5" fmla="*/ 658709 h 806108"/>
                <a:gd name="connsiteX6" fmla="*/ 95530 w 295679"/>
                <a:gd name="connsiteY6" fmla="*/ 4659 h 806108"/>
                <a:gd name="connsiteX7" fmla="*/ 165380 w 295679"/>
                <a:gd name="connsiteY7" fmla="*/ 350734 h 806108"/>
                <a:gd name="connsiteX8" fmla="*/ 280 w 295679"/>
                <a:gd name="connsiteY8" fmla="*/ 52284 h 8061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5679" h="806108">
                  <a:moveTo>
                    <a:pt x="280" y="52284"/>
                  </a:moveTo>
                  <a:cubicBezTo>
                    <a:pt x="8217" y="76626"/>
                    <a:pt x="179668" y="430109"/>
                    <a:pt x="213005" y="496784"/>
                  </a:cubicBezTo>
                  <a:cubicBezTo>
                    <a:pt x="246343" y="563459"/>
                    <a:pt x="197130" y="442280"/>
                    <a:pt x="200305" y="452334"/>
                  </a:cubicBezTo>
                  <a:cubicBezTo>
                    <a:pt x="203480" y="462388"/>
                    <a:pt x="216709" y="498901"/>
                    <a:pt x="232055" y="557109"/>
                  </a:cubicBezTo>
                  <a:cubicBezTo>
                    <a:pt x="247401" y="615317"/>
                    <a:pt x="286559" y="784651"/>
                    <a:pt x="292380" y="801584"/>
                  </a:cubicBezTo>
                  <a:cubicBezTo>
                    <a:pt x="298201" y="818517"/>
                    <a:pt x="299788" y="791530"/>
                    <a:pt x="266980" y="658709"/>
                  </a:cubicBezTo>
                  <a:cubicBezTo>
                    <a:pt x="234172" y="525888"/>
                    <a:pt x="112463" y="55988"/>
                    <a:pt x="95530" y="4659"/>
                  </a:cubicBezTo>
                  <a:cubicBezTo>
                    <a:pt x="78597" y="-46670"/>
                    <a:pt x="175434" y="342797"/>
                    <a:pt x="165380" y="350734"/>
                  </a:cubicBezTo>
                  <a:cubicBezTo>
                    <a:pt x="155326" y="358671"/>
                    <a:pt x="-7657" y="27942"/>
                    <a:pt x="280" y="5228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88" name="フリーフォーム 1387">
              <a:extLst>
                <a:ext uri="{FF2B5EF4-FFF2-40B4-BE49-F238E27FC236}">
                  <a16:creationId xmlns:a16="http://schemas.microsoft.com/office/drawing/2014/main" id="{15501389-0474-55EE-A58F-BC5DD95984D7}"/>
                </a:ext>
              </a:extLst>
            </p:cNvPr>
            <p:cNvSpPr/>
            <p:nvPr/>
          </p:nvSpPr>
          <p:spPr>
            <a:xfrm>
              <a:off x="4668541" y="4435893"/>
              <a:ext cx="46501" cy="1016377"/>
            </a:xfrm>
            <a:custGeom>
              <a:avLst/>
              <a:gdLst>
                <a:gd name="connsiteX0" fmla="*/ 36809 w 46501"/>
                <a:gd name="connsiteY0" fmla="*/ 5932 h 1016377"/>
                <a:gd name="connsiteX1" fmla="*/ 17759 w 46501"/>
                <a:gd name="connsiteY1" fmla="*/ 1012407 h 1016377"/>
                <a:gd name="connsiteX2" fmla="*/ 46334 w 46501"/>
                <a:gd name="connsiteY2" fmla="*/ 380582 h 1016377"/>
                <a:gd name="connsiteX3" fmla="*/ 1884 w 46501"/>
                <a:gd name="connsiteY3" fmla="*/ 1015582 h 1016377"/>
                <a:gd name="connsiteX4" fmla="*/ 8234 w 46501"/>
                <a:gd name="connsiteY4" fmla="*/ 383757 h 1016377"/>
                <a:gd name="connsiteX5" fmla="*/ 8234 w 46501"/>
                <a:gd name="connsiteY5" fmla="*/ 586957 h 1016377"/>
                <a:gd name="connsiteX6" fmla="*/ 36809 w 46501"/>
                <a:gd name="connsiteY6" fmla="*/ 5932 h 1016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6501" h="1016377">
                  <a:moveTo>
                    <a:pt x="36809" y="5932"/>
                  </a:moveTo>
                  <a:cubicBezTo>
                    <a:pt x="38397" y="76840"/>
                    <a:pt x="16172" y="949965"/>
                    <a:pt x="17759" y="1012407"/>
                  </a:cubicBezTo>
                  <a:cubicBezTo>
                    <a:pt x="19346" y="1074849"/>
                    <a:pt x="48980" y="380053"/>
                    <a:pt x="46334" y="380582"/>
                  </a:cubicBezTo>
                  <a:cubicBezTo>
                    <a:pt x="43688" y="381111"/>
                    <a:pt x="8234" y="1015053"/>
                    <a:pt x="1884" y="1015582"/>
                  </a:cubicBezTo>
                  <a:cubicBezTo>
                    <a:pt x="-4466" y="1016111"/>
                    <a:pt x="7176" y="455194"/>
                    <a:pt x="8234" y="383757"/>
                  </a:cubicBezTo>
                  <a:cubicBezTo>
                    <a:pt x="9292" y="312320"/>
                    <a:pt x="4001" y="652045"/>
                    <a:pt x="8234" y="586957"/>
                  </a:cubicBezTo>
                  <a:cubicBezTo>
                    <a:pt x="12467" y="521869"/>
                    <a:pt x="35221" y="-64976"/>
                    <a:pt x="36809" y="5932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89" name="フリーフォーム 1388">
              <a:extLst>
                <a:ext uri="{FF2B5EF4-FFF2-40B4-BE49-F238E27FC236}">
                  <a16:creationId xmlns:a16="http://schemas.microsoft.com/office/drawing/2014/main" id="{FF48C65A-2C79-F16C-A15B-A820A3A3D694}"/>
                </a:ext>
              </a:extLst>
            </p:cNvPr>
            <p:cNvSpPr/>
            <p:nvPr/>
          </p:nvSpPr>
          <p:spPr>
            <a:xfrm>
              <a:off x="4721225" y="5007554"/>
              <a:ext cx="193878" cy="467126"/>
            </a:xfrm>
            <a:custGeom>
              <a:avLst/>
              <a:gdLst>
                <a:gd name="connsiteX0" fmla="*/ 53975 w 193878"/>
                <a:gd name="connsiteY0" fmla="*/ 2596 h 467126"/>
                <a:gd name="connsiteX1" fmla="*/ 31750 w 193878"/>
                <a:gd name="connsiteY1" fmla="*/ 466146 h 467126"/>
                <a:gd name="connsiteX2" fmla="*/ 76200 w 193878"/>
                <a:gd name="connsiteY2" fmla="*/ 129596 h 467126"/>
                <a:gd name="connsiteX3" fmla="*/ 127000 w 193878"/>
                <a:gd name="connsiteY3" fmla="*/ 288346 h 467126"/>
                <a:gd name="connsiteX4" fmla="*/ 123825 w 193878"/>
                <a:gd name="connsiteY4" fmla="*/ 120071 h 467126"/>
                <a:gd name="connsiteX5" fmla="*/ 193675 w 193878"/>
                <a:gd name="connsiteY5" fmla="*/ 345496 h 467126"/>
                <a:gd name="connsiteX6" fmla="*/ 98425 w 193878"/>
                <a:gd name="connsiteY6" fmla="*/ 66096 h 467126"/>
                <a:gd name="connsiteX7" fmla="*/ 117475 w 193878"/>
                <a:gd name="connsiteY7" fmla="*/ 221671 h 467126"/>
                <a:gd name="connsiteX8" fmla="*/ 63500 w 193878"/>
                <a:gd name="connsiteY8" fmla="*/ 154996 h 467126"/>
                <a:gd name="connsiteX9" fmla="*/ 25400 w 193878"/>
                <a:gd name="connsiteY9" fmla="*/ 342321 h 467126"/>
                <a:gd name="connsiteX10" fmla="*/ 0 w 193878"/>
                <a:gd name="connsiteY10" fmla="*/ 139121 h 467126"/>
                <a:gd name="connsiteX11" fmla="*/ 25400 w 193878"/>
                <a:gd name="connsiteY11" fmla="*/ 272471 h 467126"/>
                <a:gd name="connsiteX12" fmla="*/ 53975 w 193878"/>
                <a:gd name="connsiteY12" fmla="*/ 2596 h 467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93878" h="467126">
                  <a:moveTo>
                    <a:pt x="53975" y="2596"/>
                  </a:moveTo>
                  <a:cubicBezTo>
                    <a:pt x="55033" y="34875"/>
                    <a:pt x="28046" y="444979"/>
                    <a:pt x="31750" y="466146"/>
                  </a:cubicBezTo>
                  <a:cubicBezTo>
                    <a:pt x="35454" y="487313"/>
                    <a:pt x="60325" y="159229"/>
                    <a:pt x="76200" y="129596"/>
                  </a:cubicBezTo>
                  <a:cubicBezTo>
                    <a:pt x="92075" y="99963"/>
                    <a:pt x="119062" y="289934"/>
                    <a:pt x="127000" y="288346"/>
                  </a:cubicBezTo>
                  <a:cubicBezTo>
                    <a:pt x="134938" y="286758"/>
                    <a:pt x="112713" y="110546"/>
                    <a:pt x="123825" y="120071"/>
                  </a:cubicBezTo>
                  <a:cubicBezTo>
                    <a:pt x="134938" y="129596"/>
                    <a:pt x="197908" y="354492"/>
                    <a:pt x="193675" y="345496"/>
                  </a:cubicBezTo>
                  <a:cubicBezTo>
                    <a:pt x="189442" y="336500"/>
                    <a:pt x="111125" y="86733"/>
                    <a:pt x="98425" y="66096"/>
                  </a:cubicBezTo>
                  <a:cubicBezTo>
                    <a:pt x="85725" y="45459"/>
                    <a:pt x="123296" y="206854"/>
                    <a:pt x="117475" y="221671"/>
                  </a:cubicBezTo>
                  <a:cubicBezTo>
                    <a:pt x="111654" y="236488"/>
                    <a:pt x="78846" y="134888"/>
                    <a:pt x="63500" y="154996"/>
                  </a:cubicBezTo>
                  <a:cubicBezTo>
                    <a:pt x="48154" y="175104"/>
                    <a:pt x="35983" y="344967"/>
                    <a:pt x="25400" y="342321"/>
                  </a:cubicBezTo>
                  <a:cubicBezTo>
                    <a:pt x="14817" y="339675"/>
                    <a:pt x="0" y="150763"/>
                    <a:pt x="0" y="139121"/>
                  </a:cubicBezTo>
                  <a:cubicBezTo>
                    <a:pt x="0" y="127479"/>
                    <a:pt x="14288" y="295754"/>
                    <a:pt x="25400" y="272471"/>
                  </a:cubicBezTo>
                  <a:cubicBezTo>
                    <a:pt x="36512" y="249188"/>
                    <a:pt x="52917" y="-29683"/>
                    <a:pt x="53975" y="259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90" name="フリーフォーム 1389">
              <a:extLst>
                <a:ext uri="{FF2B5EF4-FFF2-40B4-BE49-F238E27FC236}">
                  <a16:creationId xmlns:a16="http://schemas.microsoft.com/office/drawing/2014/main" id="{2A408548-1973-25BB-9AF5-96C4D2172D36}"/>
                </a:ext>
              </a:extLst>
            </p:cNvPr>
            <p:cNvSpPr/>
            <p:nvPr/>
          </p:nvSpPr>
          <p:spPr>
            <a:xfrm>
              <a:off x="6311477" y="5124445"/>
              <a:ext cx="44873" cy="315717"/>
            </a:xfrm>
            <a:custGeom>
              <a:avLst/>
              <a:gdLst>
                <a:gd name="connsiteX0" fmla="*/ 19473 w 44873"/>
                <a:gd name="connsiteY0" fmla="*/ 5 h 315717"/>
                <a:gd name="connsiteX1" fmla="*/ 38523 w 44873"/>
                <a:gd name="connsiteY1" fmla="*/ 187330 h 315717"/>
                <a:gd name="connsiteX2" fmla="*/ 41698 w 44873"/>
                <a:gd name="connsiteY2" fmla="*/ 146055 h 315717"/>
                <a:gd name="connsiteX3" fmla="*/ 25823 w 44873"/>
                <a:gd name="connsiteY3" fmla="*/ 314330 h 315717"/>
                <a:gd name="connsiteX4" fmla="*/ 22648 w 44873"/>
                <a:gd name="connsiteY4" fmla="*/ 219080 h 315717"/>
                <a:gd name="connsiteX5" fmla="*/ 423 w 44873"/>
                <a:gd name="connsiteY5" fmla="*/ 95255 h 315717"/>
                <a:gd name="connsiteX6" fmla="*/ 44873 w 44873"/>
                <a:gd name="connsiteY6" fmla="*/ 193680 h 315717"/>
                <a:gd name="connsiteX7" fmla="*/ 19473 w 44873"/>
                <a:gd name="connsiteY7" fmla="*/ 5 h 315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873" h="315717">
                  <a:moveTo>
                    <a:pt x="19473" y="5"/>
                  </a:moveTo>
                  <a:cubicBezTo>
                    <a:pt x="18415" y="-1053"/>
                    <a:pt x="34819" y="162988"/>
                    <a:pt x="38523" y="187330"/>
                  </a:cubicBezTo>
                  <a:cubicBezTo>
                    <a:pt x="42227" y="211672"/>
                    <a:pt x="43815" y="124888"/>
                    <a:pt x="41698" y="146055"/>
                  </a:cubicBezTo>
                  <a:cubicBezTo>
                    <a:pt x="39581" y="167222"/>
                    <a:pt x="28998" y="302159"/>
                    <a:pt x="25823" y="314330"/>
                  </a:cubicBezTo>
                  <a:cubicBezTo>
                    <a:pt x="22648" y="326501"/>
                    <a:pt x="26881" y="255593"/>
                    <a:pt x="22648" y="219080"/>
                  </a:cubicBezTo>
                  <a:cubicBezTo>
                    <a:pt x="18415" y="182568"/>
                    <a:pt x="-3281" y="99488"/>
                    <a:pt x="423" y="95255"/>
                  </a:cubicBezTo>
                  <a:cubicBezTo>
                    <a:pt x="4127" y="91022"/>
                    <a:pt x="44873" y="202676"/>
                    <a:pt x="44873" y="193680"/>
                  </a:cubicBezTo>
                  <a:cubicBezTo>
                    <a:pt x="44873" y="184684"/>
                    <a:pt x="20531" y="1063"/>
                    <a:pt x="19473" y="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91" name="フリーフォーム 1390">
              <a:extLst>
                <a:ext uri="{FF2B5EF4-FFF2-40B4-BE49-F238E27FC236}">
                  <a16:creationId xmlns:a16="http://schemas.microsoft.com/office/drawing/2014/main" id="{C7267B56-06A2-B001-B84A-313BAAAF4FE8}"/>
                </a:ext>
              </a:extLst>
            </p:cNvPr>
            <p:cNvSpPr/>
            <p:nvPr/>
          </p:nvSpPr>
          <p:spPr>
            <a:xfrm>
              <a:off x="6340474" y="5206976"/>
              <a:ext cx="168885" cy="228844"/>
            </a:xfrm>
            <a:custGeom>
              <a:avLst/>
              <a:gdLst>
                <a:gd name="connsiteX0" fmla="*/ 1 w 168885"/>
                <a:gd name="connsiteY0" fmla="*/ 24 h 228844"/>
                <a:gd name="connsiteX1" fmla="*/ 161926 w 168885"/>
                <a:gd name="connsiteY1" fmla="*/ 88924 h 228844"/>
                <a:gd name="connsiteX2" fmla="*/ 139701 w 168885"/>
                <a:gd name="connsiteY2" fmla="*/ 53999 h 228844"/>
                <a:gd name="connsiteX3" fmla="*/ 142876 w 168885"/>
                <a:gd name="connsiteY3" fmla="*/ 146074 h 228844"/>
                <a:gd name="connsiteX4" fmla="*/ 155576 w 168885"/>
                <a:gd name="connsiteY4" fmla="*/ 228624 h 228844"/>
                <a:gd name="connsiteX5" fmla="*/ 142876 w 168885"/>
                <a:gd name="connsiteY5" fmla="*/ 120674 h 228844"/>
                <a:gd name="connsiteX6" fmla="*/ 136526 w 168885"/>
                <a:gd name="connsiteY6" fmla="*/ 50824 h 228844"/>
                <a:gd name="connsiteX7" fmla="*/ 158751 w 168885"/>
                <a:gd name="connsiteY7" fmla="*/ 79399 h 228844"/>
                <a:gd name="connsiteX8" fmla="*/ 1 w 168885"/>
                <a:gd name="connsiteY8" fmla="*/ 24 h 228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8885" h="228844">
                  <a:moveTo>
                    <a:pt x="1" y="24"/>
                  </a:moveTo>
                  <a:cubicBezTo>
                    <a:pt x="530" y="1611"/>
                    <a:pt x="138643" y="79928"/>
                    <a:pt x="161926" y="88924"/>
                  </a:cubicBezTo>
                  <a:cubicBezTo>
                    <a:pt x="185209" y="97920"/>
                    <a:pt x="142876" y="44474"/>
                    <a:pt x="139701" y="53999"/>
                  </a:cubicBezTo>
                  <a:cubicBezTo>
                    <a:pt x="136526" y="63524"/>
                    <a:pt x="140230" y="116970"/>
                    <a:pt x="142876" y="146074"/>
                  </a:cubicBezTo>
                  <a:cubicBezTo>
                    <a:pt x="145522" y="175178"/>
                    <a:pt x="155576" y="232857"/>
                    <a:pt x="155576" y="228624"/>
                  </a:cubicBezTo>
                  <a:cubicBezTo>
                    <a:pt x="155576" y="224391"/>
                    <a:pt x="146051" y="150307"/>
                    <a:pt x="142876" y="120674"/>
                  </a:cubicBezTo>
                  <a:cubicBezTo>
                    <a:pt x="139701" y="91041"/>
                    <a:pt x="133880" y="57703"/>
                    <a:pt x="136526" y="50824"/>
                  </a:cubicBezTo>
                  <a:cubicBezTo>
                    <a:pt x="139172" y="43945"/>
                    <a:pt x="178859" y="85749"/>
                    <a:pt x="158751" y="79399"/>
                  </a:cubicBezTo>
                  <a:cubicBezTo>
                    <a:pt x="138643" y="73049"/>
                    <a:pt x="-528" y="-1563"/>
                    <a:pt x="1" y="2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92" name="フリーフォーム 1391">
              <a:extLst>
                <a:ext uri="{FF2B5EF4-FFF2-40B4-BE49-F238E27FC236}">
                  <a16:creationId xmlns:a16="http://schemas.microsoft.com/office/drawing/2014/main" id="{15894F82-2373-2298-B2C5-61ED264F4465}"/>
                </a:ext>
              </a:extLst>
            </p:cNvPr>
            <p:cNvSpPr/>
            <p:nvPr/>
          </p:nvSpPr>
          <p:spPr>
            <a:xfrm>
              <a:off x="4863770" y="5088881"/>
              <a:ext cx="338881" cy="290165"/>
            </a:xfrm>
            <a:custGeom>
              <a:avLst/>
              <a:gdLst>
                <a:gd name="connsiteX0" fmla="*/ 330 w 338881"/>
                <a:gd name="connsiteY0" fmla="*/ 644 h 290165"/>
                <a:gd name="connsiteX1" fmla="*/ 235280 w 338881"/>
                <a:gd name="connsiteY1" fmla="*/ 207019 h 290165"/>
                <a:gd name="connsiteX2" fmla="*/ 216230 w 338881"/>
                <a:gd name="connsiteY2" fmla="*/ 165744 h 290165"/>
                <a:gd name="connsiteX3" fmla="*/ 336880 w 338881"/>
                <a:gd name="connsiteY3" fmla="*/ 289569 h 290165"/>
                <a:gd name="connsiteX4" fmla="*/ 101930 w 338881"/>
                <a:gd name="connsiteY4" fmla="*/ 105419 h 290165"/>
                <a:gd name="connsiteX5" fmla="*/ 181305 w 338881"/>
                <a:gd name="connsiteY5" fmla="*/ 140344 h 290165"/>
                <a:gd name="connsiteX6" fmla="*/ 330 w 338881"/>
                <a:gd name="connsiteY6" fmla="*/ 644 h 2901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38881" h="290165">
                  <a:moveTo>
                    <a:pt x="330" y="644"/>
                  </a:moveTo>
                  <a:cubicBezTo>
                    <a:pt x="9326" y="11756"/>
                    <a:pt x="199297" y="179502"/>
                    <a:pt x="235280" y="207019"/>
                  </a:cubicBezTo>
                  <a:cubicBezTo>
                    <a:pt x="271263" y="234536"/>
                    <a:pt x="199297" y="151986"/>
                    <a:pt x="216230" y="165744"/>
                  </a:cubicBezTo>
                  <a:cubicBezTo>
                    <a:pt x="233163" y="179502"/>
                    <a:pt x="355930" y="299623"/>
                    <a:pt x="336880" y="289569"/>
                  </a:cubicBezTo>
                  <a:cubicBezTo>
                    <a:pt x="317830" y="279515"/>
                    <a:pt x="127859" y="130290"/>
                    <a:pt x="101930" y="105419"/>
                  </a:cubicBezTo>
                  <a:cubicBezTo>
                    <a:pt x="76001" y="80548"/>
                    <a:pt x="193476" y="155161"/>
                    <a:pt x="181305" y="140344"/>
                  </a:cubicBezTo>
                  <a:cubicBezTo>
                    <a:pt x="169134" y="125527"/>
                    <a:pt x="-8666" y="-10468"/>
                    <a:pt x="330" y="64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93" name="フリーフォーム 1392">
              <a:extLst>
                <a:ext uri="{FF2B5EF4-FFF2-40B4-BE49-F238E27FC236}">
                  <a16:creationId xmlns:a16="http://schemas.microsoft.com/office/drawing/2014/main" id="{3BA0541A-76BB-D109-8ADD-892EB8B4D0F5}"/>
                </a:ext>
              </a:extLst>
            </p:cNvPr>
            <p:cNvSpPr/>
            <p:nvPr/>
          </p:nvSpPr>
          <p:spPr>
            <a:xfrm>
              <a:off x="6553069" y="4569110"/>
              <a:ext cx="26980" cy="854635"/>
            </a:xfrm>
            <a:custGeom>
              <a:avLst/>
              <a:gdLst>
                <a:gd name="connsiteX0" fmla="*/ 16006 w 26980"/>
                <a:gd name="connsiteY0" fmla="*/ 18765 h 854635"/>
                <a:gd name="connsiteX1" fmla="*/ 131 w 26980"/>
                <a:gd name="connsiteY1" fmla="*/ 850615 h 854635"/>
                <a:gd name="connsiteX2" fmla="*/ 25531 w 26980"/>
                <a:gd name="connsiteY2" fmla="*/ 320390 h 854635"/>
                <a:gd name="connsiteX3" fmla="*/ 16006 w 26980"/>
                <a:gd name="connsiteY3" fmla="*/ 18765 h 8546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980" h="854635">
                  <a:moveTo>
                    <a:pt x="16006" y="18765"/>
                  </a:moveTo>
                  <a:cubicBezTo>
                    <a:pt x="11773" y="107136"/>
                    <a:pt x="-1456" y="800344"/>
                    <a:pt x="131" y="850615"/>
                  </a:cubicBezTo>
                  <a:cubicBezTo>
                    <a:pt x="1718" y="900886"/>
                    <a:pt x="20239" y="465911"/>
                    <a:pt x="25531" y="320390"/>
                  </a:cubicBezTo>
                  <a:cubicBezTo>
                    <a:pt x="30823" y="174869"/>
                    <a:pt x="20239" y="-69606"/>
                    <a:pt x="16006" y="1876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395" name="フリーフォーム 1394">
            <a:extLst>
              <a:ext uri="{FF2B5EF4-FFF2-40B4-BE49-F238E27FC236}">
                <a16:creationId xmlns:a16="http://schemas.microsoft.com/office/drawing/2014/main" id="{067375B5-6F80-D022-C69B-D0266855638F}"/>
              </a:ext>
            </a:extLst>
          </p:cNvPr>
          <p:cNvSpPr/>
          <p:nvPr/>
        </p:nvSpPr>
        <p:spPr>
          <a:xfrm>
            <a:off x="6500687" y="3576186"/>
            <a:ext cx="1021195" cy="1532315"/>
          </a:xfrm>
          <a:custGeom>
            <a:avLst/>
            <a:gdLst>
              <a:gd name="connsiteX0" fmla="*/ 20883 w 1021195"/>
              <a:gd name="connsiteY0" fmla="*/ 12403 h 1532315"/>
              <a:gd name="connsiteX1" fmla="*/ 495336 w 1021195"/>
              <a:gd name="connsiteY1" fmla="*/ 512735 h 1532315"/>
              <a:gd name="connsiteX2" fmla="*/ 469456 w 1021195"/>
              <a:gd name="connsiteY2" fmla="*/ 452350 h 1532315"/>
              <a:gd name="connsiteX3" fmla="*/ 969788 w 1021195"/>
              <a:gd name="connsiteY3" fmla="*/ 1228727 h 1532315"/>
              <a:gd name="connsiteX4" fmla="*/ 926656 w 1021195"/>
              <a:gd name="connsiteY4" fmla="*/ 1090705 h 1532315"/>
              <a:gd name="connsiteX5" fmla="*/ 1012921 w 1021195"/>
              <a:gd name="connsiteY5" fmla="*/ 1375376 h 1532315"/>
              <a:gd name="connsiteX6" fmla="*/ 685117 w 1021195"/>
              <a:gd name="connsiteY6" fmla="*/ 1461640 h 1532315"/>
              <a:gd name="connsiteX7" fmla="*/ 452204 w 1021195"/>
              <a:gd name="connsiteY7" fmla="*/ 1522025 h 1532315"/>
              <a:gd name="connsiteX8" fmla="*/ 598853 w 1021195"/>
              <a:gd name="connsiteY8" fmla="*/ 1470267 h 1532315"/>
              <a:gd name="connsiteX9" fmla="*/ 167532 w 1021195"/>
              <a:gd name="connsiteY9" fmla="*/ 1220101 h 1532315"/>
              <a:gd name="connsiteX10" fmla="*/ 176158 w 1021195"/>
              <a:gd name="connsiteY10" fmla="*/ 1504772 h 1532315"/>
              <a:gd name="connsiteX11" fmla="*/ 46762 w 1021195"/>
              <a:gd name="connsiteY11" fmla="*/ 400591 h 1532315"/>
              <a:gd name="connsiteX12" fmla="*/ 81268 w 1021195"/>
              <a:gd name="connsiteY12" fmla="*/ 1107957 h 1532315"/>
              <a:gd name="connsiteX13" fmla="*/ 20883 w 1021195"/>
              <a:gd name="connsiteY13" fmla="*/ 12403 h 1532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21195" h="1532315">
                <a:moveTo>
                  <a:pt x="20883" y="12403"/>
                </a:moveTo>
                <a:cubicBezTo>
                  <a:pt x="89894" y="-86801"/>
                  <a:pt x="420574" y="439411"/>
                  <a:pt x="495336" y="512735"/>
                </a:cubicBezTo>
                <a:cubicBezTo>
                  <a:pt x="570098" y="586059"/>
                  <a:pt x="390381" y="333018"/>
                  <a:pt x="469456" y="452350"/>
                </a:cubicBezTo>
                <a:cubicBezTo>
                  <a:pt x="548531" y="571682"/>
                  <a:pt x="893588" y="1122335"/>
                  <a:pt x="969788" y="1228727"/>
                </a:cubicBezTo>
                <a:cubicBezTo>
                  <a:pt x="1045988" y="1335120"/>
                  <a:pt x="919467" y="1066264"/>
                  <a:pt x="926656" y="1090705"/>
                </a:cubicBezTo>
                <a:cubicBezTo>
                  <a:pt x="933845" y="1115146"/>
                  <a:pt x="1053178" y="1313554"/>
                  <a:pt x="1012921" y="1375376"/>
                </a:cubicBezTo>
                <a:cubicBezTo>
                  <a:pt x="972665" y="1437199"/>
                  <a:pt x="685117" y="1461640"/>
                  <a:pt x="685117" y="1461640"/>
                </a:cubicBezTo>
                <a:cubicBezTo>
                  <a:pt x="591664" y="1486081"/>
                  <a:pt x="466581" y="1520587"/>
                  <a:pt x="452204" y="1522025"/>
                </a:cubicBezTo>
                <a:cubicBezTo>
                  <a:pt x="437827" y="1523463"/>
                  <a:pt x="646298" y="1520587"/>
                  <a:pt x="598853" y="1470267"/>
                </a:cubicBezTo>
                <a:cubicBezTo>
                  <a:pt x="551408" y="1419947"/>
                  <a:pt x="237981" y="1214350"/>
                  <a:pt x="167532" y="1220101"/>
                </a:cubicBezTo>
                <a:cubicBezTo>
                  <a:pt x="97083" y="1225852"/>
                  <a:pt x="196286" y="1641357"/>
                  <a:pt x="176158" y="1504772"/>
                </a:cubicBezTo>
                <a:cubicBezTo>
                  <a:pt x="156030" y="1368187"/>
                  <a:pt x="62577" y="466727"/>
                  <a:pt x="46762" y="400591"/>
                </a:cubicBezTo>
                <a:cubicBezTo>
                  <a:pt x="30947" y="334455"/>
                  <a:pt x="87019" y="1168342"/>
                  <a:pt x="81268" y="1107957"/>
                </a:cubicBezTo>
                <a:cubicBezTo>
                  <a:pt x="75517" y="1047572"/>
                  <a:pt x="-48128" y="111607"/>
                  <a:pt x="20883" y="12403"/>
                </a:cubicBezTo>
                <a:close/>
              </a:path>
            </a:pathLst>
          </a:custGeom>
          <a:solidFill>
            <a:srgbClr val="0070C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6" name="フリーフォーム 1395">
            <a:extLst>
              <a:ext uri="{FF2B5EF4-FFF2-40B4-BE49-F238E27FC236}">
                <a16:creationId xmlns:a16="http://schemas.microsoft.com/office/drawing/2014/main" id="{83D1B875-0DED-2A60-B9AA-51398B8AD8F8}"/>
              </a:ext>
            </a:extLst>
          </p:cNvPr>
          <p:cNvSpPr/>
          <p:nvPr/>
        </p:nvSpPr>
        <p:spPr>
          <a:xfrm>
            <a:off x="6411481" y="3407114"/>
            <a:ext cx="334996" cy="2174790"/>
          </a:xfrm>
          <a:custGeom>
            <a:avLst/>
            <a:gdLst>
              <a:gd name="connsiteX0" fmla="*/ 6572 w 334996"/>
              <a:gd name="connsiteY0" fmla="*/ 320 h 2174790"/>
              <a:gd name="connsiteX1" fmla="*/ 110089 w 334996"/>
              <a:gd name="connsiteY1" fmla="*/ 578290 h 2174790"/>
              <a:gd name="connsiteX2" fmla="*/ 222232 w 334996"/>
              <a:gd name="connsiteY2" fmla="*/ 1777361 h 2174790"/>
              <a:gd name="connsiteX3" fmla="*/ 101462 w 334996"/>
              <a:gd name="connsiteY3" fmla="*/ 966478 h 2174790"/>
              <a:gd name="connsiteX4" fmla="*/ 144594 w 334996"/>
              <a:gd name="connsiteY4" fmla="*/ 2165550 h 2174790"/>
              <a:gd name="connsiteX5" fmla="*/ 196353 w 334996"/>
              <a:gd name="connsiteY5" fmla="*/ 1553075 h 2174790"/>
              <a:gd name="connsiteX6" fmla="*/ 308496 w 334996"/>
              <a:gd name="connsiteY6" fmla="*/ 224607 h 2174790"/>
              <a:gd name="connsiteX7" fmla="*/ 308496 w 334996"/>
              <a:gd name="connsiteY7" fmla="*/ 492026 h 2174790"/>
              <a:gd name="connsiteX8" fmla="*/ 6572 w 334996"/>
              <a:gd name="connsiteY8" fmla="*/ 320 h 2174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4996" h="2174790">
                <a:moveTo>
                  <a:pt x="6572" y="320"/>
                </a:moveTo>
                <a:cubicBezTo>
                  <a:pt x="-26496" y="14697"/>
                  <a:pt x="74146" y="282117"/>
                  <a:pt x="110089" y="578290"/>
                </a:cubicBezTo>
                <a:cubicBezTo>
                  <a:pt x="146032" y="874464"/>
                  <a:pt x="223670" y="1712663"/>
                  <a:pt x="222232" y="1777361"/>
                </a:cubicBezTo>
                <a:cubicBezTo>
                  <a:pt x="220794" y="1842059"/>
                  <a:pt x="114402" y="901780"/>
                  <a:pt x="101462" y="966478"/>
                </a:cubicBezTo>
                <a:cubicBezTo>
                  <a:pt x="88522" y="1031176"/>
                  <a:pt x="128779" y="2067784"/>
                  <a:pt x="144594" y="2165550"/>
                </a:cubicBezTo>
                <a:cubicBezTo>
                  <a:pt x="160409" y="2263316"/>
                  <a:pt x="196353" y="1553075"/>
                  <a:pt x="196353" y="1553075"/>
                </a:cubicBezTo>
                <a:cubicBezTo>
                  <a:pt x="223670" y="1229585"/>
                  <a:pt x="289806" y="401448"/>
                  <a:pt x="308496" y="224607"/>
                </a:cubicBezTo>
                <a:cubicBezTo>
                  <a:pt x="327186" y="47766"/>
                  <a:pt x="357379" y="523656"/>
                  <a:pt x="308496" y="492026"/>
                </a:cubicBezTo>
                <a:cubicBezTo>
                  <a:pt x="259613" y="460396"/>
                  <a:pt x="39640" y="-14057"/>
                  <a:pt x="6572" y="320"/>
                </a:cubicBezTo>
                <a:close/>
              </a:path>
            </a:pathLst>
          </a:custGeom>
          <a:solidFill>
            <a:srgbClr val="0070C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7" name="フリーフォーム 1396">
            <a:extLst>
              <a:ext uri="{FF2B5EF4-FFF2-40B4-BE49-F238E27FC236}">
                <a16:creationId xmlns:a16="http://schemas.microsoft.com/office/drawing/2014/main" id="{89DD0273-0BC8-261A-4163-9FA45E9AF1A3}"/>
              </a:ext>
            </a:extLst>
          </p:cNvPr>
          <p:cNvSpPr/>
          <p:nvPr/>
        </p:nvSpPr>
        <p:spPr>
          <a:xfrm>
            <a:off x="6476734" y="4622590"/>
            <a:ext cx="1339666" cy="886577"/>
          </a:xfrm>
          <a:custGeom>
            <a:avLst/>
            <a:gdLst>
              <a:gd name="connsiteX0" fmla="*/ 44836 w 1339666"/>
              <a:gd name="connsiteY0" fmla="*/ 1168 h 886577"/>
              <a:gd name="connsiteX1" fmla="*/ 657311 w 1339666"/>
              <a:gd name="connsiteY1" fmla="*/ 397984 h 886577"/>
              <a:gd name="connsiteX2" fmla="*/ 916104 w 1339666"/>
              <a:gd name="connsiteY2" fmla="*/ 328972 h 886577"/>
              <a:gd name="connsiteX3" fmla="*/ 778081 w 1339666"/>
              <a:gd name="connsiteY3" fmla="*/ 423863 h 886577"/>
              <a:gd name="connsiteX4" fmla="*/ 1287040 w 1339666"/>
              <a:gd name="connsiteY4" fmla="*/ 268587 h 886577"/>
              <a:gd name="connsiteX5" fmla="*/ 1321545 w 1339666"/>
              <a:gd name="connsiteY5" fmla="*/ 389357 h 886577"/>
              <a:gd name="connsiteX6" fmla="*/ 1269787 w 1339666"/>
              <a:gd name="connsiteY6" fmla="*/ 768919 h 886577"/>
              <a:gd name="connsiteX7" fmla="*/ 1321545 w 1339666"/>
              <a:gd name="connsiteY7" fmla="*/ 734414 h 886577"/>
              <a:gd name="connsiteX8" fmla="*/ 1287040 w 1339666"/>
              <a:gd name="connsiteY8" fmla="*/ 803425 h 886577"/>
              <a:gd name="connsiteX9" fmla="*/ 786708 w 1339666"/>
              <a:gd name="connsiteY9" fmla="*/ 768919 h 886577"/>
              <a:gd name="connsiteX10" fmla="*/ 251870 w 1339666"/>
              <a:gd name="connsiteY10" fmla="*/ 872436 h 886577"/>
              <a:gd name="connsiteX11" fmla="*/ 795334 w 1339666"/>
              <a:gd name="connsiteY11" fmla="*/ 881063 h 886577"/>
              <a:gd name="connsiteX12" fmla="*/ 36209 w 1339666"/>
              <a:gd name="connsiteY12" fmla="*/ 829304 h 886577"/>
              <a:gd name="connsiteX13" fmla="*/ 113847 w 1339666"/>
              <a:gd name="connsiteY13" fmla="*/ 803425 h 886577"/>
              <a:gd name="connsiteX14" fmla="*/ 44836 w 1339666"/>
              <a:gd name="connsiteY14" fmla="*/ 466995 h 886577"/>
              <a:gd name="connsiteX15" fmla="*/ 53462 w 1339666"/>
              <a:gd name="connsiteY15" fmla="*/ 544633 h 886577"/>
              <a:gd name="connsiteX16" fmla="*/ 44836 w 1339666"/>
              <a:gd name="connsiteY16" fmla="*/ 1168 h 886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39666" h="886577">
                <a:moveTo>
                  <a:pt x="44836" y="1168"/>
                </a:moveTo>
                <a:cubicBezTo>
                  <a:pt x="145477" y="-23273"/>
                  <a:pt x="512100" y="343350"/>
                  <a:pt x="657311" y="397984"/>
                </a:cubicBezTo>
                <a:cubicBezTo>
                  <a:pt x="802522" y="452618"/>
                  <a:pt x="895976" y="324659"/>
                  <a:pt x="916104" y="328972"/>
                </a:cubicBezTo>
                <a:cubicBezTo>
                  <a:pt x="936232" y="333285"/>
                  <a:pt x="716258" y="433927"/>
                  <a:pt x="778081" y="423863"/>
                </a:cubicBezTo>
                <a:cubicBezTo>
                  <a:pt x="839904" y="413799"/>
                  <a:pt x="1196463" y="274338"/>
                  <a:pt x="1287040" y="268587"/>
                </a:cubicBezTo>
                <a:cubicBezTo>
                  <a:pt x="1377617" y="262836"/>
                  <a:pt x="1324420" y="305968"/>
                  <a:pt x="1321545" y="389357"/>
                </a:cubicBezTo>
                <a:cubicBezTo>
                  <a:pt x="1318670" y="472746"/>
                  <a:pt x="1269787" y="711410"/>
                  <a:pt x="1269787" y="768919"/>
                </a:cubicBezTo>
                <a:cubicBezTo>
                  <a:pt x="1269787" y="826428"/>
                  <a:pt x="1318670" y="728663"/>
                  <a:pt x="1321545" y="734414"/>
                </a:cubicBezTo>
                <a:cubicBezTo>
                  <a:pt x="1324420" y="740165"/>
                  <a:pt x="1376179" y="797674"/>
                  <a:pt x="1287040" y="803425"/>
                </a:cubicBezTo>
                <a:cubicBezTo>
                  <a:pt x="1197901" y="809176"/>
                  <a:pt x="959236" y="757417"/>
                  <a:pt x="786708" y="768919"/>
                </a:cubicBezTo>
                <a:cubicBezTo>
                  <a:pt x="614180" y="780421"/>
                  <a:pt x="250432" y="853745"/>
                  <a:pt x="251870" y="872436"/>
                </a:cubicBezTo>
                <a:cubicBezTo>
                  <a:pt x="253308" y="891127"/>
                  <a:pt x="831277" y="888252"/>
                  <a:pt x="795334" y="881063"/>
                </a:cubicBezTo>
                <a:cubicBezTo>
                  <a:pt x="759391" y="873874"/>
                  <a:pt x="149790" y="842244"/>
                  <a:pt x="36209" y="829304"/>
                </a:cubicBezTo>
                <a:cubicBezTo>
                  <a:pt x="-77372" y="816364"/>
                  <a:pt x="112409" y="863810"/>
                  <a:pt x="113847" y="803425"/>
                </a:cubicBezTo>
                <a:cubicBezTo>
                  <a:pt x="115285" y="743040"/>
                  <a:pt x="54900" y="510127"/>
                  <a:pt x="44836" y="466995"/>
                </a:cubicBezTo>
                <a:cubicBezTo>
                  <a:pt x="34772" y="423863"/>
                  <a:pt x="52024" y="622271"/>
                  <a:pt x="53462" y="544633"/>
                </a:cubicBezTo>
                <a:cubicBezTo>
                  <a:pt x="54900" y="466995"/>
                  <a:pt x="-55805" y="25609"/>
                  <a:pt x="44836" y="1168"/>
                </a:cubicBezTo>
                <a:close/>
              </a:path>
            </a:pathLst>
          </a:custGeom>
          <a:solidFill>
            <a:srgbClr val="0070C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8" name="フリーフォーム 1397">
            <a:extLst>
              <a:ext uri="{FF2B5EF4-FFF2-40B4-BE49-F238E27FC236}">
                <a16:creationId xmlns:a16="http://schemas.microsoft.com/office/drawing/2014/main" id="{62A282B2-018F-8353-A98A-C4122200C915}"/>
              </a:ext>
            </a:extLst>
          </p:cNvPr>
          <p:cNvSpPr/>
          <p:nvPr/>
        </p:nvSpPr>
        <p:spPr>
          <a:xfrm>
            <a:off x="6830619" y="4059088"/>
            <a:ext cx="2122936" cy="1453619"/>
          </a:xfrm>
          <a:custGeom>
            <a:avLst/>
            <a:gdLst>
              <a:gd name="connsiteX0" fmla="*/ 130898 w 2122936"/>
              <a:gd name="connsiteY0" fmla="*/ 47086 h 1453619"/>
              <a:gd name="connsiteX1" fmla="*/ 1355849 w 2122936"/>
              <a:gd name="connsiteY1" fmla="*/ 650935 h 1453619"/>
              <a:gd name="connsiteX2" fmla="*/ 1304090 w 2122936"/>
              <a:gd name="connsiteY2" fmla="*/ 599176 h 1453619"/>
              <a:gd name="connsiteX3" fmla="*/ 1735411 w 2122936"/>
              <a:gd name="connsiteY3" fmla="*/ 763078 h 1453619"/>
              <a:gd name="connsiteX4" fmla="*/ 1675026 w 2122936"/>
              <a:gd name="connsiteY4" fmla="*/ 668187 h 1453619"/>
              <a:gd name="connsiteX5" fmla="*/ 2054589 w 2122936"/>
              <a:gd name="connsiteY5" fmla="*/ 1418686 h 1453619"/>
              <a:gd name="connsiteX6" fmla="*/ 1994204 w 2122936"/>
              <a:gd name="connsiteY6" fmla="*/ 1332421 h 1453619"/>
              <a:gd name="connsiteX7" fmla="*/ 803758 w 2122936"/>
              <a:gd name="connsiteY7" fmla="*/ 1358301 h 1453619"/>
              <a:gd name="connsiteX8" fmla="*/ 976287 w 2122936"/>
              <a:gd name="connsiteY8" fmla="*/ 909727 h 1453619"/>
              <a:gd name="connsiteX9" fmla="*/ 622604 w 2122936"/>
              <a:gd name="connsiteY9" fmla="*/ 987365 h 1453619"/>
              <a:gd name="connsiteX10" fmla="*/ 726121 w 2122936"/>
              <a:gd name="connsiteY10" fmla="*/ 918354 h 1453619"/>
              <a:gd name="connsiteX11" fmla="*/ 10128 w 2122936"/>
              <a:gd name="connsiteY11" fmla="*/ 12580 h 1453619"/>
              <a:gd name="connsiteX12" fmla="*/ 294800 w 2122936"/>
              <a:gd name="connsiteY12" fmla="*/ 366263 h 1453619"/>
              <a:gd name="connsiteX13" fmla="*/ 130898 w 2122936"/>
              <a:gd name="connsiteY13" fmla="*/ 47086 h 1453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122936" h="1453619">
                <a:moveTo>
                  <a:pt x="130898" y="47086"/>
                </a:moveTo>
                <a:cubicBezTo>
                  <a:pt x="307740" y="94531"/>
                  <a:pt x="1160317" y="558920"/>
                  <a:pt x="1355849" y="650935"/>
                </a:cubicBezTo>
                <a:cubicBezTo>
                  <a:pt x="1551381" y="742950"/>
                  <a:pt x="1240830" y="580486"/>
                  <a:pt x="1304090" y="599176"/>
                </a:cubicBezTo>
                <a:cubicBezTo>
                  <a:pt x="1367350" y="617866"/>
                  <a:pt x="1673588" y="751576"/>
                  <a:pt x="1735411" y="763078"/>
                </a:cubicBezTo>
                <a:cubicBezTo>
                  <a:pt x="1797234" y="774580"/>
                  <a:pt x="1621830" y="558919"/>
                  <a:pt x="1675026" y="668187"/>
                </a:cubicBezTo>
                <a:cubicBezTo>
                  <a:pt x="1728222" y="777455"/>
                  <a:pt x="2001393" y="1307980"/>
                  <a:pt x="2054589" y="1418686"/>
                </a:cubicBezTo>
                <a:cubicBezTo>
                  <a:pt x="2107785" y="1529392"/>
                  <a:pt x="2202676" y="1342485"/>
                  <a:pt x="1994204" y="1332421"/>
                </a:cubicBezTo>
                <a:cubicBezTo>
                  <a:pt x="1785732" y="1322357"/>
                  <a:pt x="973411" y="1428750"/>
                  <a:pt x="803758" y="1358301"/>
                </a:cubicBezTo>
                <a:cubicBezTo>
                  <a:pt x="634105" y="1287852"/>
                  <a:pt x="1006479" y="971550"/>
                  <a:pt x="976287" y="909727"/>
                </a:cubicBezTo>
                <a:cubicBezTo>
                  <a:pt x="946095" y="847904"/>
                  <a:pt x="664298" y="985927"/>
                  <a:pt x="622604" y="987365"/>
                </a:cubicBezTo>
                <a:cubicBezTo>
                  <a:pt x="580910" y="988803"/>
                  <a:pt x="828200" y="1080818"/>
                  <a:pt x="726121" y="918354"/>
                </a:cubicBezTo>
                <a:cubicBezTo>
                  <a:pt x="624042" y="755890"/>
                  <a:pt x="82015" y="104595"/>
                  <a:pt x="10128" y="12580"/>
                </a:cubicBezTo>
                <a:cubicBezTo>
                  <a:pt x="-61759" y="-79435"/>
                  <a:pt x="271796" y="363388"/>
                  <a:pt x="294800" y="366263"/>
                </a:cubicBezTo>
                <a:cubicBezTo>
                  <a:pt x="317804" y="369139"/>
                  <a:pt x="-45944" y="-359"/>
                  <a:pt x="130898" y="47086"/>
                </a:cubicBezTo>
                <a:close/>
              </a:path>
            </a:pathLst>
          </a:custGeom>
          <a:solidFill>
            <a:srgbClr val="0070C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9" name="フリーフォーム 1398">
            <a:extLst>
              <a:ext uri="{FF2B5EF4-FFF2-40B4-BE49-F238E27FC236}">
                <a16:creationId xmlns:a16="http://schemas.microsoft.com/office/drawing/2014/main" id="{93C57A64-B64D-BEF8-FE71-B19D6642069F}"/>
              </a:ext>
            </a:extLst>
          </p:cNvPr>
          <p:cNvSpPr/>
          <p:nvPr/>
        </p:nvSpPr>
        <p:spPr>
          <a:xfrm>
            <a:off x="3604828" y="3549980"/>
            <a:ext cx="1223170" cy="1480170"/>
          </a:xfrm>
          <a:custGeom>
            <a:avLst/>
            <a:gdLst>
              <a:gd name="connsiteX0" fmla="*/ 1165580 w 1223170"/>
              <a:gd name="connsiteY0" fmla="*/ 55862 h 1480170"/>
              <a:gd name="connsiteX1" fmla="*/ 294312 w 1223170"/>
              <a:gd name="connsiteY1" fmla="*/ 659711 h 1480170"/>
              <a:gd name="connsiteX2" fmla="*/ 492719 w 1223170"/>
              <a:gd name="connsiteY2" fmla="*/ 461303 h 1480170"/>
              <a:gd name="connsiteX3" fmla="*/ 26893 w 1223170"/>
              <a:gd name="connsiteY3" fmla="*/ 1056526 h 1480170"/>
              <a:gd name="connsiteX4" fmla="*/ 121783 w 1223170"/>
              <a:gd name="connsiteY4" fmla="*/ 1013394 h 1480170"/>
              <a:gd name="connsiteX5" fmla="*/ 70025 w 1223170"/>
              <a:gd name="connsiteY5" fmla="*/ 1082405 h 1480170"/>
              <a:gd name="connsiteX6" fmla="*/ 320191 w 1223170"/>
              <a:gd name="connsiteY6" fmla="*/ 1341197 h 1480170"/>
              <a:gd name="connsiteX7" fmla="*/ 1014 w 1223170"/>
              <a:gd name="connsiteY7" fmla="*/ 1125537 h 1480170"/>
              <a:gd name="connsiteX8" fmla="*/ 449587 w 1223170"/>
              <a:gd name="connsiteY8" fmla="*/ 1479220 h 1480170"/>
              <a:gd name="connsiteX9" fmla="*/ 932666 w 1223170"/>
              <a:gd name="connsiteY9" fmla="*/ 996141 h 1480170"/>
              <a:gd name="connsiteX10" fmla="*/ 993051 w 1223170"/>
              <a:gd name="connsiteY10" fmla="*/ 970262 h 1480170"/>
              <a:gd name="connsiteX11" fmla="*/ 993051 w 1223170"/>
              <a:gd name="connsiteY11" fmla="*/ 1229054 h 1480170"/>
              <a:gd name="connsiteX12" fmla="*/ 1122447 w 1223170"/>
              <a:gd name="connsiteY12" fmla="*/ 452677 h 1480170"/>
              <a:gd name="connsiteX13" fmla="*/ 1062063 w 1223170"/>
              <a:gd name="connsiteY13" fmla="*/ 702843 h 1480170"/>
              <a:gd name="connsiteX14" fmla="*/ 1131074 w 1223170"/>
              <a:gd name="connsiteY14" fmla="*/ 98994 h 1480170"/>
              <a:gd name="connsiteX15" fmla="*/ 1165580 w 1223170"/>
              <a:gd name="connsiteY15" fmla="*/ 55862 h 1480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223170" h="1480170">
                <a:moveTo>
                  <a:pt x="1165580" y="55862"/>
                </a:moveTo>
                <a:cubicBezTo>
                  <a:pt x="1026120" y="149315"/>
                  <a:pt x="406455" y="592138"/>
                  <a:pt x="294312" y="659711"/>
                </a:cubicBezTo>
                <a:cubicBezTo>
                  <a:pt x="182168" y="727285"/>
                  <a:pt x="537289" y="395167"/>
                  <a:pt x="492719" y="461303"/>
                </a:cubicBezTo>
                <a:cubicBezTo>
                  <a:pt x="448149" y="527439"/>
                  <a:pt x="88716" y="964511"/>
                  <a:pt x="26893" y="1056526"/>
                </a:cubicBezTo>
                <a:cubicBezTo>
                  <a:pt x="-34930" y="1148541"/>
                  <a:pt x="114594" y="1009081"/>
                  <a:pt x="121783" y="1013394"/>
                </a:cubicBezTo>
                <a:cubicBezTo>
                  <a:pt x="128972" y="1017707"/>
                  <a:pt x="36957" y="1027771"/>
                  <a:pt x="70025" y="1082405"/>
                </a:cubicBezTo>
                <a:cubicBezTo>
                  <a:pt x="103093" y="1137039"/>
                  <a:pt x="331693" y="1334008"/>
                  <a:pt x="320191" y="1341197"/>
                </a:cubicBezTo>
                <a:cubicBezTo>
                  <a:pt x="308689" y="1348386"/>
                  <a:pt x="-20552" y="1102533"/>
                  <a:pt x="1014" y="1125537"/>
                </a:cubicBezTo>
                <a:cubicBezTo>
                  <a:pt x="22580" y="1148541"/>
                  <a:pt x="294312" y="1500786"/>
                  <a:pt x="449587" y="1479220"/>
                </a:cubicBezTo>
                <a:cubicBezTo>
                  <a:pt x="604862" y="1457654"/>
                  <a:pt x="842089" y="1080967"/>
                  <a:pt x="932666" y="996141"/>
                </a:cubicBezTo>
                <a:cubicBezTo>
                  <a:pt x="1023243" y="911315"/>
                  <a:pt x="982987" y="931443"/>
                  <a:pt x="993051" y="970262"/>
                </a:cubicBezTo>
                <a:cubicBezTo>
                  <a:pt x="1003115" y="1009081"/>
                  <a:pt x="971485" y="1315318"/>
                  <a:pt x="993051" y="1229054"/>
                </a:cubicBezTo>
                <a:cubicBezTo>
                  <a:pt x="1014617" y="1142790"/>
                  <a:pt x="1110945" y="540379"/>
                  <a:pt x="1122447" y="452677"/>
                </a:cubicBezTo>
                <a:cubicBezTo>
                  <a:pt x="1133949" y="364975"/>
                  <a:pt x="1060625" y="761790"/>
                  <a:pt x="1062063" y="702843"/>
                </a:cubicBezTo>
                <a:cubicBezTo>
                  <a:pt x="1063501" y="643896"/>
                  <a:pt x="1112383" y="205387"/>
                  <a:pt x="1131074" y="98994"/>
                </a:cubicBezTo>
                <a:cubicBezTo>
                  <a:pt x="1149764" y="-7399"/>
                  <a:pt x="1305040" y="-37591"/>
                  <a:pt x="1165580" y="55862"/>
                </a:cubicBezTo>
                <a:close/>
              </a:path>
            </a:pathLst>
          </a:custGeom>
          <a:solidFill>
            <a:srgbClr val="0070C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1" name="フリーフォーム 1400">
            <a:extLst>
              <a:ext uri="{FF2B5EF4-FFF2-40B4-BE49-F238E27FC236}">
                <a16:creationId xmlns:a16="http://schemas.microsoft.com/office/drawing/2014/main" id="{E1B26A6A-D261-74F7-C2B5-19EB999D837F}"/>
              </a:ext>
            </a:extLst>
          </p:cNvPr>
          <p:cNvSpPr/>
          <p:nvPr/>
        </p:nvSpPr>
        <p:spPr>
          <a:xfrm>
            <a:off x="3259547" y="3644505"/>
            <a:ext cx="1610896" cy="1879043"/>
          </a:xfrm>
          <a:custGeom>
            <a:avLst/>
            <a:gdLst>
              <a:gd name="connsiteX0" fmla="*/ 1450476 w 1610896"/>
              <a:gd name="connsiteY0" fmla="*/ 30348 h 1879043"/>
              <a:gd name="connsiteX1" fmla="*/ 1493608 w 1610896"/>
              <a:gd name="connsiteY1" fmla="*/ 1686620 h 1879043"/>
              <a:gd name="connsiteX2" fmla="*/ 1493608 w 1610896"/>
              <a:gd name="connsiteY2" fmla="*/ 1557223 h 1879043"/>
              <a:gd name="connsiteX3" fmla="*/ 1493608 w 1610896"/>
              <a:gd name="connsiteY3" fmla="*/ 1867774 h 1879043"/>
              <a:gd name="connsiteX4" fmla="*/ 1502234 w 1610896"/>
              <a:gd name="connsiteY4" fmla="*/ 1807389 h 1879043"/>
              <a:gd name="connsiteX5" fmla="*/ 1238 w 1610896"/>
              <a:gd name="connsiteY5" fmla="*/ 1772884 h 1879043"/>
              <a:gd name="connsiteX6" fmla="*/ 1226189 w 1610896"/>
              <a:gd name="connsiteY6" fmla="*/ 1747004 h 1879043"/>
              <a:gd name="connsiteX7" fmla="*/ 122008 w 1610896"/>
              <a:gd name="connsiteY7" fmla="*/ 1669367 h 1879043"/>
              <a:gd name="connsiteX8" fmla="*/ 87502 w 1610896"/>
              <a:gd name="connsiteY8" fmla="*/ 1108650 h 1879043"/>
              <a:gd name="connsiteX9" fmla="*/ 208272 w 1610896"/>
              <a:gd name="connsiteY9" fmla="*/ 1867774 h 1879043"/>
              <a:gd name="connsiteX10" fmla="*/ 122008 w 1610896"/>
              <a:gd name="connsiteY10" fmla="*/ 910242 h 1879043"/>
              <a:gd name="connsiteX11" fmla="*/ 708604 w 1610896"/>
              <a:gd name="connsiteY11" fmla="*/ 1384695 h 1879043"/>
              <a:gd name="connsiteX12" fmla="*/ 794868 w 1610896"/>
              <a:gd name="connsiteY12" fmla="*/ 1315684 h 1879043"/>
              <a:gd name="connsiteX13" fmla="*/ 501570 w 1610896"/>
              <a:gd name="connsiteY13" fmla="*/ 1005133 h 1879043"/>
              <a:gd name="connsiteX14" fmla="*/ 993276 w 1610896"/>
              <a:gd name="connsiteY14" fmla="*/ 608318 h 1879043"/>
              <a:gd name="connsiteX15" fmla="*/ 872506 w 1610896"/>
              <a:gd name="connsiteY15" fmla="*/ 685955 h 1879043"/>
              <a:gd name="connsiteX16" fmla="*/ 846627 w 1610896"/>
              <a:gd name="connsiteY16" fmla="*/ 867110 h 1879043"/>
              <a:gd name="connsiteX17" fmla="*/ 1148551 w 1610896"/>
              <a:gd name="connsiteY17" fmla="*/ 522053 h 1879043"/>
              <a:gd name="connsiteX18" fmla="*/ 1105419 w 1610896"/>
              <a:gd name="connsiteY18" fmla="*/ 772220 h 1879043"/>
              <a:gd name="connsiteX19" fmla="*/ 1131298 w 1610896"/>
              <a:gd name="connsiteY19" fmla="*/ 625570 h 1879043"/>
              <a:gd name="connsiteX20" fmla="*/ 1450476 w 1610896"/>
              <a:gd name="connsiteY20" fmla="*/ 30348 h 1879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610896" h="1879043">
                <a:moveTo>
                  <a:pt x="1450476" y="30348"/>
                </a:moveTo>
                <a:cubicBezTo>
                  <a:pt x="1510861" y="207190"/>
                  <a:pt x="1486419" y="1432141"/>
                  <a:pt x="1493608" y="1686620"/>
                </a:cubicBezTo>
                <a:cubicBezTo>
                  <a:pt x="1500797" y="1941099"/>
                  <a:pt x="1493608" y="1557223"/>
                  <a:pt x="1493608" y="1557223"/>
                </a:cubicBezTo>
                <a:cubicBezTo>
                  <a:pt x="1493608" y="1587415"/>
                  <a:pt x="1492170" y="1826080"/>
                  <a:pt x="1493608" y="1867774"/>
                </a:cubicBezTo>
                <a:cubicBezTo>
                  <a:pt x="1495046" y="1909468"/>
                  <a:pt x="1750962" y="1823204"/>
                  <a:pt x="1502234" y="1807389"/>
                </a:cubicBezTo>
                <a:cubicBezTo>
                  <a:pt x="1253506" y="1791574"/>
                  <a:pt x="47245" y="1782948"/>
                  <a:pt x="1238" y="1772884"/>
                </a:cubicBezTo>
                <a:cubicBezTo>
                  <a:pt x="-44770" y="1762820"/>
                  <a:pt x="1206061" y="1764257"/>
                  <a:pt x="1226189" y="1747004"/>
                </a:cubicBezTo>
                <a:cubicBezTo>
                  <a:pt x="1246317" y="1729751"/>
                  <a:pt x="311789" y="1775759"/>
                  <a:pt x="122008" y="1669367"/>
                </a:cubicBezTo>
                <a:cubicBezTo>
                  <a:pt x="-67773" y="1562975"/>
                  <a:pt x="73125" y="1075582"/>
                  <a:pt x="87502" y="1108650"/>
                </a:cubicBezTo>
                <a:cubicBezTo>
                  <a:pt x="101879" y="1141718"/>
                  <a:pt x="202521" y="1900842"/>
                  <a:pt x="208272" y="1867774"/>
                </a:cubicBezTo>
                <a:cubicBezTo>
                  <a:pt x="214023" y="1834706"/>
                  <a:pt x="38619" y="990755"/>
                  <a:pt x="122008" y="910242"/>
                </a:cubicBezTo>
                <a:cubicBezTo>
                  <a:pt x="205397" y="829729"/>
                  <a:pt x="596461" y="1317121"/>
                  <a:pt x="708604" y="1384695"/>
                </a:cubicBezTo>
                <a:cubicBezTo>
                  <a:pt x="820747" y="1452269"/>
                  <a:pt x="829374" y="1378944"/>
                  <a:pt x="794868" y="1315684"/>
                </a:cubicBezTo>
                <a:cubicBezTo>
                  <a:pt x="760362" y="1252424"/>
                  <a:pt x="468502" y="1123027"/>
                  <a:pt x="501570" y="1005133"/>
                </a:cubicBezTo>
                <a:cubicBezTo>
                  <a:pt x="534638" y="887239"/>
                  <a:pt x="931453" y="661514"/>
                  <a:pt x="993276" y="608318"/>
                </a:cubicBezTo>
                <a:cubicBezTo>
                  <a:pt x="1055099" y="555122"/>
                  <a:pt x="896947" y="642823"/>
                  <a:pt x="872506" y="685955"/>
                </a:cubicBezTo>
                <a:cubicBezTo>
                  <a:pt x="848064" y="729087"/>
                  <a:pt x="800619" y="894427"/>
                  <a:pt x="846627" y="867110"/>
                </a:cubicBezTo>
                <a:cubicBezTo>
                  <a:pt x="892634" y="839793"/>
                  <a:pt x="1105419" y="537868"/>
                  <a:pt x="1148551" y="522053"/>
                </a:cubicBezTo>
                <a:cubicBezTo>
                  <a:pt x="1191683" y="506238"/>
                  <a:pt x="1108295" y="754967"/>
                  <a:pt x="1105419" y="772220"/>
                </a:cubicBezTo>
                <a:cubicBezTo>
                  <a:pt x="1102543" y="789473"/>
                  <a:pt x="1075226" y="749215"/>
                  <a:pt x="1131298" y="625570"/>
                </a:cubicBezTo>
                <a:cubicBezTo>
                  <a:pt x="1187370" y="501925"/>
                  <a:pt x="1390091" y="-146494"/>
                  <a:pt x="1450476" y="30348"/>
                </a:cubicBezTo>
                <a:close/>
              </a:path>
            </a:pathLst>
          </a:custGeom>
          <a:solidFill>
            <a:srgbClr val="0070C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2" name="フリーフォーム 1401">
            <a:extLst>
              <a:ext uri="{FF2B5EF4-FFF2-40B4-BE49-F238E27FC236}">
                <a16:creationId xmlns:a16="http://schemas.microsoft.com/office/drawing/2014/main" id="{3FF65867-1924-E988-B6EE-4DAB3D172826}"/>
              </a:ext>
            </a:extLst>
          </p:cNvPr>
          <p:cNvSpPr/>
          <p:nvPr/>
        </p:nvSpPr>
        <p:spPr>
          <a:xfrm>
            <a:off x="8088511" y="4674744"/>
            <a:ext cx="678023" cy="665282"/>
          </a:xfrm>
          <a:custGeom>
            <a:avLst/>
            <a:gdLst>
              <a:gd name="connsiteX0" fmla="*/ 3066 w 678023"/>
              <a:gd name="connsiteY0" fmla="*/ 773 h 665282"/>
              <a:gd name="connsiteX1" fmla="*/ 546531 w 678023"/>
              <a:gd name="connsiteY1" fmla="*/ 69784 h 665282"/>
              <a:gd name="connsiteX2" fmla="*/ 451640 w 678023"/>
              <a:gd name="connsiteY2" fmla="*/ 69784 h 665282"/>
              <a:gd name="connsiteX3" fmla="*/ 537904 w 678023"/>
              <a:gd name="connsiteY3" fmla="*/ 130169 h 665282"/>
              <a:gd name="connsiteX4" fmla="*/ 615542 w 678023"/>
              <a:gd name="connsiteY4" fmla="*/ 518358 h 665282"/>
              <a:gd name="connsiteX5" fmla="*/ 572410 w 678023"/>
              <a:gd name="connsiteY5" fmla="*/ 345830 h 665282"/>
              <a:gd name="connsiteX6" fmla="*/ 675927 w 678023"/>
              <a:gd name="connsiteY6" fmla="*/ 665007 h 665282"/>
              <a:gd name="connsiteX7" fmla="*/ 460266 w 678023"/>
              <a:gd name="connsiteY7" fmla="*/ 406214 h 665282"/>
              <a:gd name="connsiteX8" fmla="*/ 443014 w 678023"/>
              <a:gd name="connsiteY8" fmla="*/ 354456 h 665282"/>
              <a:gd name="connsiteX9" fmla="*/ 520651 w 678023"/>
              <a:gd name="connsiteY9" fmla="*/ 414841 h 665282"/>
              <a:gd name="connsiteX10" fmla="*/ 348123 w 678023"/>
              <a:gd name="connsiteY10" fmla="*/ 147422 h 665282"/>
              <a:gd name="connsiteX11" fmla="*/ 477519 w 678023"/>
              <a:gd name="connsiteY11" fmla="*/ 207807 h 665282"/>
              <a:gd name="connsiteX12" fmla="*/ 330870 w 678023"/>
              <a:gd name="connsiteY12" fmla="*/ 121543 h 665282"/>
              <a:gd name="connsiteX13" fmla="*/ 3066 w 678023"/>
              <a:gd name="connsiteY13" fmla="*/ 773 h 665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78023" h="665282">
                <a:moveTo>
                  <a:pt x="3066" y="773"/>
                </a:moveTo>
                <a:cubicBezTo>
                  <a:pt x="39009" y="-7853"/>
                  <a:pt x="471769" y="58282"/>
                  <a:pt x="546531" y="69784"/>
                </a:cubicBezTo>
                <a:cubicBezTo>
                  <a:pt x="621293" y="81286"/>
                  <a:pt x="453078" y="59720"/>
                  <a:pt x="451640" y="69784"/>
                </a:cubicBezTo>
                <a:cubicBezTo>
                  <a:pt x="450202" y="79848"/>
                  <a:pt x="510587" y="55407"/>
                  <a:pt x="537904" y="130169"/>
                </a:cubicBezTo>
                <a:cubicBezTo>
                  <a:pt x="565221" y="204931"/>
                  <a:pt x="609791" y="482415"/>
                  <a:pt x="615542" y="518358"/>
                </a:cubicBezTo>
                <a:cubicBezTo>
                  <a:pt x="621293" y="554301"/>
                  <a:pt x="562346" y="321389"/>
                  <a:pt x="572410" y="345830"/>
                </a:cubicBezTo>
                <a:cubicBezTo>
                  <a:pt x="582474" y="370271"/>
                  <a:pt x="694617" y="654943"/>
                  <a:pt x="675927" y="665007"/>
                </a:cubicBezTo>
                <a:cubicBezTo>
                  <a:pt x="657237" y="675071"/>
                  <a:pt x="460266" y="406214"/>
                  <a:pt x="460266" y="406214"/>
                </a:cubicBezTo>
                <a:cubicBezTo>
                  <a:pt x="421447" y="354455"/>
                  <a:pt x="432950" y="353018"/>
                  <a:pt x="443014" y="354456"/>
                </a:cubicBezTo>
                <a:cubicBezTo>
                  <a:pt x="453078" y="355894"/>
                  <a:pt x="536466" y="449347"/>
                  <a:pt x="520651" y="414841"/>
                </a:cubicBezTo>
                <a:cubicBezTo>
                  <a:pt x="504836" y="380335"/>
                  <a:pt x="355312" y="181928"/>
                  <a:pt x="348123" y="147422"/>
                </a:cubicBezTo>
                <a:cubicBezTo>
                  <a:pt x="340934" y="112916"/>
                  <a:pt x="480394" y="212120"/>
                  <a:pt x="477519" y="207807"/>
                </a:cubicBezTo>
                <a:cubicBezTo>
                  <a:pt x="474644" y="203494"/>
                  <a:pt x="404194" y="150298"/>
                  <a:pt x="330870" y="121543"/>
                </a:cubicBezTo>
                <a:cubicBezTo>
                  <a:pt x="257546" y="92788"/>
                  <a:pt x="-32877" y="9399"/>
                  <a:pt x="3066" y="773"/>
                </a:cubicBezTo>
                <a:close/>
              </a:path>
            </a:pathLst>
          </a:custGeom>
          <a:solidFill>
            <a:srgbClr val="00B0F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3" name="フリーフォーム 1402">
            <a:extLst>
              <a:ext uri="{FF2B5EF4-FFF2-40B4-BE49-F238E27FC236}">
                <a16:creationId xmlns:a16="http://schemas.microsoft.com/office/drawing/2014/main" id="{68BF1624-11F4-8A80-AC7D-984366F9789C}"/>
              </a:ext>
            </a:extLst>
          </p:cNvPr>
          <p:cNvSpPr/>
          <p:nvPr/>
        </p:nvSpPr>
        <p:spPr>
          <a:xfrm>
            <a:off x="2583183" y="4016863"/>
            <a:ext cx="1655749" cy="1498746"/>
          </a:xfrm>
          <a:custGeom>
            <a:avLst/>
            <a:gdLst>
              <a:gd name="connsiteX0" fmla="*/ 1592002 w 1655749"/>
              <a:gd name="connsiteY0" fmla="*/ 11673 h 1498746"/>
              <a:gd name="connsiteX1" fmla="*/ 65126 w 1655749"/>
              <a:gd name="connsiteY1" fmla="*/ 434367 h 1498746"/>
              <a:gd name="connsiteX2" fmla="*/ 272160 w 1655749"/>
              <a:gd name="connsiteY2" fmla="*/ 417114 h 1498746"/>
              <a:gd name="connsiteX3" fmla="*/ 82379 w 1655749"/>
              <a:gd name="connsiteY3" fmla="*/ 451620 h 1498746"/>
              <a:gd name="connsiteX4" fmla="*/ 82379 w 1655749"/>
              <a:gd name="connsiteY4" fmla="*/ 339477 h 1498746"/>
              <a:gd name="connsiteX5" fmla="*/ 185896 w 1655749"/>
              <a:gd name="connsiteY5" fmla="*/ 1443658 h 1498746"/>
              <a:gd name="connsiteX6" fmla="*/ 160017 w 1655749"/>
              <a:gd name="connsiteY6" fmla="*/ 1340141 h 1498746"/>
              <a:gd name="connsiteX7" fmla="*/ 194523 w 1655749"/>
              <a:gd name="connsiteY7" fmla="*/ 1409152 h 1498746"/>
              <a:gd name="connsiteX8" fmla="*/ 56500 w 1655749"/>
              <a:gd name="connsiteY8" fmla="*/ 1391899 h 1498746"/>
              <a:gd name="connsiteX9" fmla="*/ 1264198 w 1655749"/>
              <a:gd name="connsiteY9" fmla="*/ 1391899 h 1498746"/>
              <a:gd name="connsiteX10" fmla="*/ 910515 w 1655749"/>
              <a:gd name="connsiteY10" fmla="*/ 1297009 h 1498746"/>
              <a:gd name="connsiteX11" fmla="*/ 789745 w 1655749"/>
              <a:gd name="connsiteY11" fmla="*/ 727665 h 1498746"/>
              <a:gd name="connsiteX12" fmla="*/ 988153 w 1655749"/>
              <a:gd name="connsiteY12" fmla="*/ 874314 h 1498746"/>
              <a:gd name="connsiteX13" fmla="*/ 1031285 w 1655749"/>
              <a:gd name="connsiteY13" fmla="*/ 727665 h 1498746"/>
              <a:gd name="connsiteX14" fmla="*/ 1367715 w 1655749"/>
              <a:gd name="connsiteY14" fmla="*/ 192828 h 1498746"/>
              <a:gd name="connsiteX15" fmla="*/ 1195187 w 1655749"/>
              <a:gd name="connsiteY15" fmla="*/ 261839 h 1498746"/>
              <a:gd name="connsiteX16" fmla="*/ 1652387 w 1655749"/>
              <a:gd name="connsiteY16" fmla="*/ 97937 h 1498746"/>
              <a:gd name="connsiteX17" fmla="*/ 1393594 w 1655749"/>
              <a:gd name="connsiteY17" fmla="*/ 115190 h 1498746"/>
              <a:gd name="connsiteX18" fmla="*/ 1592002 w 1655749"/>
              <a:gd name="connsiteY18" fmla="*/ 11673 h 1498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655749" h="1498746">
                <a:moveTo>
                  <a:pt x="1592002" y="11673"/>
                </a:moveTo>
                <a:cubicBezTo>
                  <a:pt x="1370591" y="64869"/>
                  <a:pt x="285100" y="366794"/>
                  <a:pt x="65126" y="434367"/>
                </a:cubicBezTo>
                <a:cubicBezTo>
                  <a:pt x="-154848" y="501940"/>
                  <a:pt x="269285" y="414239"/>
                  <a:pt x="272160" y="417114"/>
                </a:cubicBezTo>
                <a:cubicBezTo>
                  <a:pt x="275035" y="419989"/>
                  <a:pt x="114009" y="464560"/>
                  <a:pt x="82379" y="451620"/>
                </a:cubicBezTo>
                <a:cubicBezTo>
                  <a:pt x="50749" y="438681"/>
                  <a:pt x="65126" y="174137"/>
                  <a:pt x="82379" y="339477"/>
                </a:cubicBezTo>
                <a:cubicBezTo>
                  <a:pt x="99632" y="504817"/>
                  <a:pt x="172956" y="1276881"/>
                  <a:pt x="185896" y="1443658"/>
                </a:cubicBezTo>
                <a:cubicBezTo>
                  <a:pt x="198836" y="1610435"/>
                  <a:pt x="158579" y="1345892"/>
                  <a:pt x="160017" y="1340141"/>
                </a:cubicBezTo>
                <a:cubicBezTo>
                  <a:pt x="161455" y="1334390"/>
                  <a:pt x="211776" y="1400526"/>
                  <a:pt x="194523" y="1409152"/>
                </a:cubicBezTo>
                <a:cubicBezTo>
                  <a:pt x="177270" y="1417778"/>
                  <a:pt x="-121779" y="1394774"/>
                  <a:pt x="56500" y="1391899"/>
                </a:cubicBezTo>
                <a:cubicBezTo>
                  <a:pt x="234779" y="1389024"/>
                  <a:pt x="1121862" y="1407714"/>
                  <a:pt x="1264198" y="1391899"/>
                </a:cubicBezTo>
                <a:cubicBezTo>
                  <a:pt x="1406534" y="1376084"/>
                  <a:pt x="989590" y="1407715"/>
                  <a:pt x="910515" y="1297009"/>
                </a:cubicBezTo>
                <a:cubicBezTo>
                  <a:pt x="831440" y="1186303"/>
                  <a:pt x="776805" y="798114"/>
                  <a:pt x="789745" y="727665"/>
                </a:cubicBezTo>
                <a:cubicBezTo>
                  <a:pt x="802685" y="657216"/>
                  <a:pt x="947896" y="874314"/>
                  <a:pt x="988153" y="874314"/>
                </a:cubicBezTo>
                <a:cubicBezTo>
                  <a:pt x="1028410" y="874314"/>
                  <a:pt x="968025" y="841246"/>
                  <a:pt x="1031285" y="727665"/>
                </a:cubicBezTo>
                <a:cubicBezTo>
                  <a:pt x="1094545" y="614084"/>
                  <a:pt x="1340398" y="270466"/>
                  <a:pt x="1367715" y="192828"/>
                </a:cubicBezTo>
                <a:cubicBezTo>
                  <a:pt x="1395032" y="115190"/>
                  <a:pt x="1147742" y="277654"/>
                  <a:pt x="1195187" y="261839"/>
                </a:cubicBezTo>
                <a:cubicBezTo>
                  <a:pt x="1242632" y="246024"/>
                  <a:pt x="1619319" y="122379"/>
                  <a:pt x="1652387" y="97937"/>
                </a:cubicBezTo>
                <a:cubicBezTo>
                  <a:pt x="1685455" y="73496"/>
                  <a:pt x="1400783" y="126692"/>
                  <a:pt x="1393594" y="115190"/>
                </a:cubicBezTo>
                <a:cubicBezTo>
                  <a:pt x="1386405" y="103688"/>
                  <a:pt x="1813413" y="-41523"/>
                  <a:pt x="1592002" y="11673"/>
                </a:cubicBezTo>
                <a:close/>
              </a:path>
            </a:pathLst>
          </a:custGeom>
          <a:solidFill>
            <a:srgbClr val="0070C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4" name="フリーフォーム 1403">
            <a:extLst>
              <a:ext uri="{FF2B5EF4-FFF2-40B4-BE49-F238E27FC236}">
                <a16:creationId xmlns:a16="http://schemas.microsoft.com/office/drawing/2014/main" id="{2508377C-3B95-CC1E-6F64-4A3BEAC28548}"/>
              </a:ext>
            </a:extLst>
          </p:cNvPr>
          <p:cNvSpPr/>
          <p:nvPr/>
        </p:nvSpPr>
        <p:spPr>
          <a:xfrm>
            <a:off x="2148162" y="4364953"/>
            <a:ext cx="1832215" cy="1082151"/>
          </a:xfrm>
          <a:custGeom>
            <a:avLst/>
            <a:gdLst>
              <a:gd name="connsiteX0" fmla="*/ 42947 w 1832215"/>
              <a:gd name="connsiteY0" fmla="*/ 1061062 h 1082151"/>
              <a:gd name="connsiteX1" fmla="*/ 1819989 w 1832215"/>
              <a:gd name="connsiteY1" fmla="*/ 1052436 h 1082151"/>
              <a:gd name="connsiteX2" fmla="*/ 819325 w 1832215"/>
              <a:gd name="connsiteY2" fmla="*/ 1052436 h 1082151"/>
              <a:gd name="connsiteX3" fmla="*/ 655423 w 1832215"/>
              <a:gd name="connsiteY3" fmla="*/ 646994 h 1082151"/>
              <a:gd name="connsiteX4" fmla="*/ 741687 w 1832215"/>
              <a:gd name="connsiteY4" fmla="*/ 836775 h 1082151"/>
              <a:gd name="connsiteX5" fmla="*/ 586412 w 1832215"/>
              <a:gd name="connsiteY5" fmla="*/ 146662 h 1082151"/>
              <a:gd name="connsiteX6" fmla="*/ 1017732 w 1832215"/>
              <a:gd name="connsiteY6" fmla="*/ 13 h 1082151"/>
              <a:gd name="connsiteX7" fmla="*/ 318993 w 1832215"/>
              <a:gd name="connsiteY7" fmla="*/ 138036 h 1082151"/>
              <a:gd name="connsiteX8" fmla="*/ 465642 w 1832215"/>
              <a:gd name="connsiteY8" fmla="*/ 129409 h 1082151"/>
              <a:gd name="connsiteX9" fmla="*/ 275861 w 1832215"/>
              <a:gd name="connsiteY9" fmla="*/ 508972 h 1082151"/>
              <a:gd name="connsiteX10" fmla="*/ 172344 w 1832215"/>
              <a:gd name="connsiteY10" fmla="*/ 819522 h 1082151"/>
              <a:gd name="connsiteX11" fmla="*/ 293113 w 1832215"/>
              <a:gd name="connsiteY11" fmla="*/ 457213 h 1082151"/>
              <a:gd name="connsiteX12" fmla="*/ 198223 w 1832215"/>
              <a:gd name="connsiteY12" fmla="*/ 836775 h 1082151"/>
              <a:gd name="connsiteX13" fmla="*/ 327619 w 1832215"/>
              <a:gd name="connsiteY13" fmla="*/ 698753 h 1082151"/>
              <a:gd name="connsiteX14" fmla="*/ 362125 w 1832215"/>
              <a:gd name="connsiteY14" fmla="*/ 948919 h 1082151"/>
              <a:gd name="connsiteX15" fmla="*/ 534653 w 1832215"/>
              <a:gd name="connsiteY15" fmla="*/ 974798 h 1082151"/>
              <a:gd name="connsiteX16" fmla="*/ 42947 w 1832215"/>
              <a:gd name="connsiteY16" fmla="*/ 1061062 h 1082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832215" h="1082151">
                <a:moveTo>
                  <a:pt x="42947" y="1061062"/>
                </a:moveTo>
                <a:cubicBezTo>
                  <a:pt x="257169" y="1074002"/>
                  <a:pt x="1690593" y="1053874"/>
                  <a:pt x="1819989" y="1052436"/>
                </a:cubicBezTo>
                <a:cubicBezTo>
                  <a:pt x="1949385" y="1050998"/>
                  <a:pt x="1013419" y="1120010"/>
                  <a:pt x="819325" y="1052436"/>
                </a:cubicBezTo>
                <a:cubicBezTo>
                  <a:pt x="625231" y="984862"/>
                  <a:pt x="668363" y="682937"/>
                  <a:pt x="655423" y="646994"/>
                </a:cubicBezTo>
                <a:cubicBezTo>
                  <a:pt x="642483" y="611051"/>
                  <a:pt x="753189" y="920164"/>
                  <a:pt x="741687" y="836775"/>
                </a:cubicBezTo>
                <a:cubicBezTo>
                  <a:pt x="730185" y="753386"/>
                  <a:pt x="540405" y="286122"/>
                  <a:pt x="586412" y="146662"/>
                </a:cubicBezTo>
                <a:cubicBezTo>
                  <a:pt x="632419" y="7202"/>
                  <a:pt x="1062302" y="1451"/>
                  <a:pt x="1017732" y="13"/>
                </a:cubicBezTo>
                <a:cubicBezTo>
                  <a:pt x="973162" y="-1425"/>
                  <a:pt x="411008" y="116470"/>
                  <a:pt x="318993" y="138036"/>
                </a:cubicBezTo>
                <a:cubicBezTo>
                  <a:pt x="226978" y="159602"/>
                  <a:pt x="472831" y="67586"/>
                  <a:pt x="465642" y="129409"/>
                </a:cubicBezTo>
                <a:cubicBezTo>
                  <a:pt x="458453" y="191232"/>
                  <a:pt x="324744" y="393953"/>
                  <a:pt x="275861" y="508972"/>
                </a:cubicBezTo>
                <a:cubicBezTo>
                  <a:pt x="226978" y="623991"/>
                  <a:pt x="172344" y="819522"/>
                  <a:pt x="172344" y="819522"/>
                </a:cubicBezTo>
                <a:cubicBezTo>
                  <a:pt x="175219" y="810895"/>
                  <a:pt x="288800" y="454338"/>
                  <a:pt x="293113" y="457213"/>
                </a:cubicBezTo>
                <a:cubicBezTo>
                  <a:pt x="297426" y="460088"/>
                  <a:pt x="192472" y="796518"/>
                  <a:pt x="198223" y="836775"/>
                </a:cubicBezTo>
                <a:cubicBezTo>
                  <a:pt x="203974" y="877032"/>
                  <a:pt x="300302" y="680062"/>
                  <a:pt x="327619" y="698753"/>
                </a:cubicBezTo>
                <a:cubicBezTo>
                  <a:pt x="354936" y="717444"/>
                  <a:pt x="327619" y="902912"/>
                  <a:pt x="362125" y="948919"/>
                </a:cubicBezTo>
                <a:cubicBezTo>
                  <a:pt x="396631" y="994926"/>
                  <a:pt x="586411" y="954670"/>
                  <a:pt x="534653" y="974798"/>
                </a:cubicBezTo>
                <a:cubicBezTo>
                  <a:pt x="482895" y="994926"/>
                  <a:pt x="-171275" y="1048122"/>
                  <a:pt x="42947" y="1061062"/>
                </a:cubicBezTo>
                <a:close/>
              </a:path>
            </a:pathLst>
          </a:custGeom>
          <a:solidFill>
            <a:srgbClr val="0070C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5" name="フリーフォーム 1404">
            <a:extLst>
              <a:ext uri="{FF2B5EF4-FFF2-40B4-BE49-F238E27FC236}">
                <a16:creationId xmlns:a16="http://schemas.microsoft.com/office/drawing/2014/main" id="{73271F78-B4FB-B936-934F-566A863BE3B7}"/>
              </a:ext>
            </a:extLst>
          </p:cNvPr>
          <p:cNvSpPr/>
          <p:nvPr/>
        </p:nvSpPr>
        <p:spPr>
          <a:xfrm>
            <a:off x="2212238" y="4614746"/>
            <a:ext cx="2442077" cy="835701"/>
          </a:xfrm>
          <a:custGeom>
            <a:avLst/>
            <a:gdLst>
              <a:gd name="connsiteX0" fmla="*/ 82388 w 2442077"/>
              <a:gd name="connsiteY0" fmla="*/ 388575 h 835701"/>
              <a:gd name="connsiteX1" fmla="*/ 1479868 w 2442077"/>
              <a:gd name="connsiteY1" fmla="*/ 552477 h 835701"/>
              <a:gd name="connsiteX2" fmla="*/ 1359098 w 2442077"/>
              <a:gd name="connsiteY2" fmla="*/ 543850 h 835701"/>
              <a:gd name="connsiteX3" fmla="*/ 2437400 w 2442077"/>
              <a:gd name="connsiteY3" fmla="*/ 681873 h 835701"/>
              <a:gd name="connsiteX4" fmla="*/ 1755913 w 2442077"/>
              <a:gd name="connsiteY4" fmla="*/ 742258 h 835701"/>
              <a:gd name="connsiteX5" fmla="*/ 1885309 w 2442077"/>
              <a:gd name="connsiteY5" fmla="*/ 750884 h 835701"/>
              <a:gd name="connsiteX6" fmla="*/ 1359098 w 2442077"/>
              <a:gd name="connsiteY6" fmla="*/ 673246 h 835701"/>
              <a:gd name="connsiteX7" fmla="*/ 1091679 w 2442077"/>
              <a:gd name="connsiteY7" fmla="*/ 386 h 835701"/>
              <a:gd name="connsiteX8" fmla="*/ 1221075 w 2442077"/>
              <a:gd name="connsiteY8" fmla="*/ 776763 h 835701"/>
              <a:gd name="connsiteX9" fmla="*/ 625853 w 2442077"/>
              <a:gd name="connsiteY9" fmla="*/ 716379 h 835701"/>
              <a:gd name="connsiteX10" fmla="*/ 401566 w 2442077"/>
              <a:gd name="connsiteY10" fmla="*/ 198794 h 835701"/>
              <a:gd name="connsiteX11" fmla="*/ 185905 w 2442077"/>
              <a:gd name="connsiteY11" fmla="*/ 794016 h 835701"/>
              <a:gd name="connsiteX12" fmla="*/ 82388 w 2442077"/>
              <a:gd name="connsiteY12" fmla="*/ 388575 h 835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442077" h="835701">
                <a:moveTo>
                  <a:pt x="82388" y="388575"/>
                </a:moveTo>
                <a:cubicBezTo>
                  <a:pt x="298048" y="348319"/>
                  <a:pt x="1267083" y="526598"/>
                  <a:pt x="1479868" y="552477"/>
                </a:cubicBezTo>
                <a:cubicBezTo>
                  <a:pt x="1692653" y="578356"/>
                  <a:pt x="1359098" y="543850"/>
                  <a:pt x="1359098" y="543850"/>
                </a:cubicBezTo>
                <a:cubicBezTo>
                  <a:pt x="1518687" y="565416"/>
                  <a:pt x="2371264" y="648805"/>
                  <a:pt x="2437400" y="681873"/>
                </a:cubicBezTo>
                <a:cubicBezTo>
                  <a:pt x="2503536" y="714941"/>
                  <a:pt x="1847928" y="730756"/>
                  <a:pt x="1755913" y="742258"/>
                </a:cubicBezTo>
                <a:cubicBezTo>
                  <a:pt x="1663898" y="753760"/>
                  <a:pt x="1951445" y="762386"/>
                  <a:pt x="1885309" y="750884"/>
                </a:cubicBezTo>
                <a:cubicBezTo>
                  <a:pt x="1819173" y="739382"/>
                  <a:pt x="1491370" y="798329"/>
                  <a:pt x="1359098" y="673246"/>
                </a:cubicBezTo>
                <a:cubicBezTo>
                  <a:pt x="1226826" y="548163"/>
                  <a:pt x="1114683" y="-16867"/>
                  <a:pt x="1091679" y="386"/>
                </a:cubicBezTo>
                <a:cubicBezTo>
                  <a:pt x="1068675" y="17639"/>
                  <a:pt x="1298713" y="657431"/>
                  <a:pt x="1221075" y="776763"/>
                </a:cubicBezTo>
                <a:cubicBezTo>
                  <a:pt x="1143437" y="896095"/>
                  <a:pt x="762438" y="812707"/>
                  <a:pt x="625853" y="716379"/>
                </a:cubicBezTo>
                <a:cubicBezTo>
                  <a:pt x="489268" y="620051"/>
                  <a:pt x="474891" y="185855"/>
                  <a:pt x="401566" y="198794"/>
                </a:cubicBezTo>
                <a:cubicBezTo>
                  <a:pt x="328241" y="211733"/>
                  <a:pt x="234788" y="768137"/>
                  <a:pt x="185905" y="794016"/>
                </a:cubicBezTo>
                <a:cubicBezTo>
                  <a:pt x="137022" y="819895"/>
                  <a:pt x="-133272" y="428831"/>
                  <a:pt x="82388" y="388575"/>
                </a:cubicBezTo>
                <a:close/>
              </a:path>
            </a:pathLst>
          </a:custGeom>
          <a:solidFill>
            <a:srgbClr val="00B0F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6" name="フリーフォーム 1405">
            <a:extLst>
              <a:ext uri="{FF2B5EF4-FFF2-40B4-BE49-F238E27FC236}">
                <a16:creationId xmlns:a16="http://schemas.microsoft.com/office/drawing/2014/main" id="{43389353-8703-541C-34ED-A6612D514EC8}"/>
              </a:ext>
            </a:extLst>
          </p:cNvPr>
          <p:cNvSpPr/>
          <p:nvPr/>
        </p:nvSpPr>
        <p:spPr>
          <a:xfrm>
            <a:off x="6543669" y="3832044"/>
            <a:ext cx="206555" cy="64360"/>
          </a:xfrm>
          <a:custGeom>
            <a:avLst/>
            <a:gdLst>
              <a:gd name="connsiteX0" fmla="*/ 6 w 206555"/>
              <a:gd name="connsiteY0" fmla="*/ 181 h 64360"/>
              <a:gd name="connsiteX1" fmla="*/ 149231 w 206555"/>
              <a:gd name="connsiteY1" fmla="*/ 25581 h 64360"/>
              <a:gd name="connsiteX2" fmla="*/ 206381 w 206555"/>
              <a:gd name="connsiteY2" fmla="*/ 63681 h 64360"/>
              <a:gd name="connsiteX3" fmla="*/ 168281 w 206555"/>
              <a:gd name="connsiteY3" fmla="*/ 50981 h 64360"/>
              <a:gd name="connsiteX4" fmla="*/ 95256 w 206555"/>
              <a:gd name="connsiteY4" fmla="*/ 25581 h 64360"/>
              <a:gd name="connsiteX5" fmla="*/ 142881 w 206555"/>
              <a:gd name="connsiteY5" fmla="*/ 38281 h 64360"/>
              <a:gd name="connsiteX6" fmla="*/ 6 w 206555"/>
              <a:gd name="connsiteY6" fmla="*/ 181 h 64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6555" h="64360">
                <a:moveTo>
                  <a:pt x="6" y="181"/>
                </a:moveTo>
                <a:cubicBezTo>
                  <a:pt x="1064" y="-1936"/>
                  <a:pt x="114835" y="14998"/>
                  <a:pt x="149231" y="25581"/>
                </a:cubicBezTo>
                <a:cubicBezTo>
                  <a:pt x="183627" y="36164"/>
                  <a:pt x="203206" y="59448"/>
                  <a:pt x="206381" y="63681"/>
                </a:cubicBezTo>
                <a:cubicBezTo>
                  <a:pt x="209556" y="67914"/>
                  <a:pt x="168281" y="50981"/>
                  <a:pt x="168281" y="50981"/>
                </a:cubicBezTo>
                <a:lnTo>
                  <a:pt x="95256" y="25581"/>
                </a:lnTo>
                <a:cubicBezTo>
                  <a:pt x="91023" y="23464"/>
                  <a:pt x="158756" y="38810"/>
                  <a:pt x="142881" y="38281"/>
                </a:cubicBezTo>
                <a:cubicBezTo>
                  <a:pt x="127006" y="37752"/>
                  <a:pt x="-1052" y="2298"/>
                  <a:pt x="6" y="181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7" name="フリーフォーム 1406">
            <a:extLst>
              <a:ext uri="{FF2B5EF4-FFF2-40B4-BE49-F238E27FC236}">
                <a16:creationId xmlns:a16="http://schemas.microsoft.com/office/drawing/2014/main" id="{B2D8A2FE-CE1F-A7E2-4E85-E0B76363A4E7}"/>
              </a:ext>
            </a:extLst>
          </p:cNvPr>
          <p:cNvSpPr/>
          <p:nvPr/>
        </p:nvSpPr>
        <p:spPr>
          <a:xfrm>
            <a:off x="6581249" y="3959220"/>
            <a:ext cx="330243" cy="44586"/>
          </a:xfrm>
          <a:custGeom>
            <a:avLst/>
            <a:gdLst>
              <a:gd name="connsiteX0" fmla="*/ 3701 w 330243"/>
              <a:gd name="connsiteY0" fmla="*/ 5 h 44586"/>
              <a:gd name="connsiteX1" fmla="*/ 324376 w 330243"/>
              <a:gd name="connsiteY1" fmla="*/ 41280 h 44586"/>
              <a:gd name="connsiteX2" fmla="*/ 203726 w 330243"/>
              <a:gd name="connsiteY2" fmla="*/ 41280 h 44586"/>
              <a:gd name="connsiteX3" fmla="*/ 108476 w 330243"/>
              <a:gd name="connsiteY3" fmla="*/ 34930 h 44586"/>
              <a:gd name="connsiteX4" fmla="*/ 149751 w 330243"/>
              <a:gd name="connsiteY4" fmla="*/ 38105 h 44586"/>
              <a:gd name="connsiteX5" fmla="*/ 3701 w 330243"/>
              <a:gd name="connsiteY5" fmla="*/ 5 h 44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0243" h="44586">
                <a:moveTo>
                  <a:pt x="3701" y="5"/>
                </a:moveTo>
                <a:cubicBezTo>
                  <a:pt x="32805" y="534"/>
                  <a:pt x="291038" y="34401"/>
                  <a:pt x="324376" y="41280"/>
                </a:cubicBezTo>
                <a:cubicBezTo>
                  <a:pt x="357714" y="48159"/>
                  <a:pt x="239709" y="42338"/>
                  <a:pt x="203726" y="41280"/>
                </a:cubicBezTo>
                <a:cubicBezTo>
                  <a:pt x="167743" y="40222"/>
                  <a:pt x="117472" y="35459"/>
                  <a:pt x="108476" y="34930"/>
                </a:cubicBezTo>
                <a:cubicBezTo>
                  <a:pt x="99480" y="34401"/>
                  <a:pt x="173564" y="41280"/>
                  <a:pt x="149751" y="38105"/>
                </a:cubicBezTo>
                <a:cubicBezTo>
                  <a:pt x="125939" y="34930"/>
                  <a:pt x="-25403" y="-524"/>
                  <a:pt x="3701" y="5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8" name="フリーフォーム 1407">
            <a:extLst>
              <a:ext uri="{FF2B5EF4-FFF2-40B4-BE49-F238E27FC236}">
                <a16:creationId xmlns:a16="http://schemas.microsoft.com/office/drawing/2014/main" id="{765ECF91-A57A-E4F2-B53B-4A71846AE3E4}"/>
              </a:ext>
            </a:extLst>
          </p:cNvPr>
          <p:cNvSpPr/>
          <p:nvPr/>
        </p:nvSpPr>
        <p:spPr>
          <a:xfrm>
            <a:off x="6565898" y="4080195"/>
            <a:ext cx="501785" cy="104795"/>
          </a:xfrm>
          <a:custGeom>
            <a:avLst/>
            <a:gdLst>
              <a:gd name="connsiteX0" fmla="*/ 2 w 501785"/>
              <a:gd name="connsiteY0" fmla="*/ 40955 h 104795"/>
              <a:gd name="connsiteX1" fmla="*/ 101602 w 501785"/>
              <a:gd name="connsiteY1" fmla="*/ 31430 h 104795"/>
              <a:gd name="connsiteX2" fmla="*/ 304802 w 501785"/>
              <a:gd name="connsiteY2" fmla="*/ 50480 h 104795"/>
              <a:gd name="connsiteX3" fmla="*/ 288927 w 501785"/>
              <a:gd name="connsiteY3" fmla="*/ 63180 h 104795"/>
              <a:gd name="connsiteX4" fmla="*/ 501652 w 501785"/>
              <a:gd name="connsiteY4" fmla="*/ 104455 h 104795"/>
              <a:gd name="connsiteX5" fmla="*/ 254002 w 501785"/>
              <a:gd name="connsiteY5" fmla="*/ 37780 h 104795"/>
              <a:gd name="connsiteX6" fmla="*/ 53977 w 501785"/>
              <a:gd name="connsiteY6" fmla="*/ 6030 h 104795"/>
              <a:gd name="connsiteX7" fmla="*/ 98427 w 501785"/>
              <a:gd name="connsiteY7" fmla="*/ 2855 h 104795"/>
              <a:gd name="connsiteX8" fmla="*/ 2 w 501785"/>
              <a:gd name="connsiteY8" fmla="*/ 40955 h 104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01785" h="104795">
                <a:moveTo>
                  <a:pt x="2" y="40955"/>
                </a:moveTo>
                <a:cubicBezTo>
                  <a:pt x="531" y="45718"/>
                  <a:pt x="50802" y="29842"/>
                  <a:pt x="101602" y="31430"/>
                </a:cubicBezTo>
                <a:cubicBezTo>
                  <a:pt x="152402" y="33017"/>
                  <a:pt x="273581" y="45188"/>
                  <a:pt x="304802" y="50480"/>
                </a:cubicBezTo>
                <a:cubicBezTo>
                  <a:pt x="336023" y="55772"/>
                  <a:pt x="256119" y="54184"/>
                  <a:pt x="288927" y="63180"/>
                </a:cubicBezTo>
                <a:cubicBezTo>
                  <a:pt x="321735" y="72176"/>
                  <a:pt x="507473" y="108688"/>
                  <a:pt x="501652" y="104455"/>
                </a:cubicBezTo>
                <a:cubicBezTo>
                  <a:pt x="495831" y="100222"/>
                  <a:pt x="328614" y="54184"/>
                  <a:pt x="254002" y="37780"/>
                </a:cubicBezTo>
                <a:cubicBezTo>
                  <a:pt x="179390" y="21376"/>
                  <a:pt x="79906" y="11851"/>
                  <a:pt x="53977" y="6030"/>
                </a:cubicBezTo>
                <a:cubicBezTo>
                  <a:pt x="28048" y="209"/>
                  <a:pt x="102660" y="-2437"/>
                  <a:pt x="98427" y="2855"/>
                </a:cubicBezTo>
                <a:cubicBezTo>
                  <a:pt x="94194" y="8147"/>
                  <a:pt x="-527" y="36192"/>
                  <a:pt x="2" y="40955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9" name="フリーフォーム 1408">
            <a:extLst>
              <a:ext uri="{FF2B5EF4-FFF2-40B4-BE49-F238E27FC236}">
                <a16:creationId xmlns:a16="http://schemas.microsoft.com/office/drawing/2014/main" id="{31019BD0-B05D-4BAB-E27E-80EAACFBB434}"/>
              </a:ext>
            </a:extLst>
          </p:cNvPr>
          <p:cNvSpPr/>
          <p:nvPr/>
        </p:nvSpPr>
        <p:spPr>
          <a:xfrm>
            <a:off x="6574925" y="4219519"/>
            <a:ext cx="562507" cy="73208"/>
          </a:xfrm>
          <a:custGeom>
            <a:avLst/>
            <a:gdLst>
              <a:gd name="connsiteX0" fmla="*/ 500 w 562507"/>
              <a:gd name="connsiteY0" fmla="*/ 19106 h 73208"/>
              <a:gd name="connsiteX1" fmla="*/ 171950 w 562507"/>
              <a:gd name="connsiteY1" fmla="*/ 19106 h 73208"/>
              <a:gd name="connsiteX2" fmla="*/ 222750 w 562507"/>
              <a:gd name="connsiteY2" fmla="*/ 22281 h 73208"/>
              <a:gd name="connsiteX3" fmla="*/ 273550 w 562507"/>
              <a:gd name="connsiteY3" fmla="*/ 47681 h 73208"/>
              <a:gd name="connsiteX4" fmla="*/ 422775 w 562507"/>
              <a:gd name="connsiteY4" fmla="*/ 63556 h 73208"/>
              <a:gd name="connsiteX5" fmla="*/ 387850 w 562507"/>
              <a:gd name="connsiteY5" fmla="*/ 66731 h 73208"/>
              <a:gd name="connsiteX6" fmla="*/ 562475 w 562507"/>
              <a:gd name="connsiteY6" fmla="*/ 73081 h 73208"/>
              <a:gd name="connsiteX7" fmla="*/ 400550 w 562507"/>
              <a:gd name="connsiteY7" fmla="*/ 60381 h 73208"/>
              <a:gd name="connsiteX8" fmla="*/ 197350 w 562507"/>
              <a:gd name="connsiteY8" fmla="*/ 3231 h 73208"/>
              <a:gd name="connsiteX9" fmla="*/ 232275 w 562507"/>
              <a:gd name="connsiteY9" fmla="*/ 6406 h 73208"/>
              <a:gd name="connsiteX10" fmla="*/ 500 w 562507"/>
              <a:gd name="connsiteY10" fmla="*/ 19106 h 73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62507" h="73208">
                <a:moveTo>
                  <a:pt x="500" y="19106"/>
                </a:moveTo>
                <a:cubicBezTo>
                  <a:pt x="-9554" y="21223"/>
                  <a:pt x="134908" y="18577"/>
                  <a:pt x="171950" y="19106"/>
                </a:cubicBezTo>
                <a:cubicBezTo>
                  <a:pt x="208992" y="19635"/>
                  <a:pt x="205817" y="17519"/>
                  <a:pt x="222750" y="22281"/>
                </a:cubicBezTo>
                <a:cubicBezTo>
                  <a:pt x="239683" y="27043"/>
                  <a:pt x="240212" y="40802"/>
                  <a:pt x="273550" y="47681"/>
                </a:cubicBezTo>
                <a:cubicBezTo>
                  <a:pt x="306888" y="54560"/>
                  <a:pt x="403725" y="60381"/>
                  <a:pt x="422775" y="63556"/>
                </a:cubicBezTo>
                <a:cubicBezTo>
                  <a:pt x="441825" y="66731"/>
                  <a:pt x="364567" y="65144"/>
                  <a:pt x="387850" y="66731"/>
                </a:cubicBezTo>
                <a:cubicBezTo>
                  <a:pt x="411133" y="68319"/>
                  <a:pt x="560358" y="74139"/>
                  <a:pt x="562475" y="73081"/>
                </a:cubicBezTo>
                <a:cubicBezTo>
                  <a:pt x="564592" y="72023"/>
                  <a:pt x="461404" y="72023"/>
                  <a:pt x="400550" y="60381"/>
                </a:cubicBezTo>
                <a:cubicBezTo>
                  <a:pt x="339696" y="48739"/>
                  <a:pt x="225396" y="12227"/>
                  <a:pt x="197350" y="3231"/>
                </a:cubicBezTo>
                <a:cubicBezTo>
                  <a:pt x="169304" y="-5765"/>
                  <a:pt x="265083" y="6935"/>
                  <a:pt x="232275" y="6406"/>
                </a:cubicBezTo>
                <a:cubicBezTo>
                  <a:pt x="199467" y="5877"/>
                  <a:pt x="10554" y="16989"/>
                  <a:pt x="500" y="19106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1" name="フリーフォーム 1410">
            <a:extLst>
              <a:ext uri="{FF2B5EF4-FFF2-40B4-BE49-F238E27FC236}">
                <a16:creationId xmlns:a16="http://schemas.microsoft.com/office/drawing/2014/main" id="{C26EB8A8-B4A7-EA44-D207-0F3647C7F58D}"/>
              </a:ext>
            </a:extLst>
          </p:cNvPr>
          <p:cNvSpPr/>
          <p:nvPr/>
        </p:nvSpPr>
        <p:spPr>
          <a:xfrm>
            <a:off x="6584595" y="4308134"/>
            <a:ext cx="675680" cy="70306"/>
          </a:xfrm>
          <a:custGeom>
            <a:avLst/>
            <a:gdLst>
              <a:gd name="connsiteX0" fmla="*/ 355 w 675680"/>
              <a:gd name="connsiteY0" fmla="*/ 54316 h 70306"/>
              <a:gd name="connsiteX1" fmla="*/ 209905 w 675680"/>
              <a:gd name="connsiteY1" fmla="*/ 341 h 70306"/>
              <a:gd name="connsiteX2" fmla="*/ 213080 w 675680"/>
              <a:gd name="connsiteY2" fmla="*/ 32091 h 70306"/>
              <a:gd name="connsiteX3" fmla="*/ 425805 w 675680"/>
              <a:gd name="connsiteY3" fmla="*/ 47966 h 70306"/>
              <a:gd name="connsiteX4" fmla="*/ 406755 w 675680"/>
              <a:gd name="connsiteY4" fmla="*/ 57491 h 70306"/>
              <a:gd name="connsiteX5" fmla="*/ 673455 w 675680"/>
              <a:gd name="connsiteY5" fmla="*/ 38441 h 70306"/>
              <a:gd name="connsiteX6" fmla="*/ 517880 w 675680"/>
              <a:gd name="connsiteY6" fmla="*/ 54316 h 70306"/>
              <a:gd name="connsiteX7" fmla="*/ 235305 w 675680"/>
              <a:gd name="connsiteY7" fmla="*/ 63841 h 70306"/>
              <a:gd name="connsiteX8" fmla="*/ 219430 w 675680"/>
              <a:gd name="connsiteY8" fmla="*/ 32091 h 70306"/>
              <a:gd name="connsiteX9" fmla="*/ 162280 w 675680"/>
              <a:gd name="connsiteY9" fmla="*/ 38441 h 70306"/>
              <a:gd name="connsiteX10" fmla="*/ 241655 w 675680"/>
              <a:gd name="connsiteY10" fmla="*/ 70191 h 70306"/>
              <a:gd name="connsiteX11" fmla="*/ 162280 w 675680"/>
              <a:gd name="connsiteY11" fmla="*/ 25741 h 70306"/>
              <a:gd name="connsiteX12" fmla="*/ 355 w 675680"/>
              <a:gd name="connsiteY12" fmla="*/ 54316 h 70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75680" h="70306">
                <a:moveTo>
                  <a:pt x="355" y="54316"/>
                </a:moveTo>
                <a:cubicBezTo>
                  <a:pt x="8292" y="50083"/>
                  <a:pt x="174451" y="4045"/>
                  <a:pt x="209905" y="341"/>
                </a:cubicBezTo>
                <a:cubicBezTo>
                  <a:pt x="245359" y="-3363"/>
                  <a:pt x="177097" y="24153"/>
                  <a:pt x="213080" y="32091"/>
                </a:cubicBezTo>
                <a:cubicBezTo>
                  <a:pt x="249063" y="40028"/>
                  <a:pt x="393526" y="43733"/>
                  <a:pt x="425805" y="47966"/>
                </a:cubicBezTo>
                <a:cubicBezTo>
                  <a:pt x="458084" y="52199"/>
                  <a:pt x="365480" y="59078"/>
                  <a:pt x="406755" y="57491"/>
                </a:cubicBezTo>
                <a:cubicBezTo>
                  <a:pt x="448030" y="55904"/>
                  <a:pt x="654934" y="38970"/>
                  <a:pt x="673455" y="38441"/>
                </a:cubicBezTo>
                <a:cubicBezTo>
                  <a:pt x="691976" y="37912"/>
                  <a:pt x="590905" y="50083"/>
                  <a:pt x="517880" y="54316"/>
                </a:cubicBezTo>
                <a:cubicBezTo>
                  <a:pt x="444855" y="58549"/>
                  <a:pt x="285047" y="67545"/>
                  <a:pt x="235305" y="63841"/>
                </a:cubicBezTo>
                <a:cubicBezTo>
                  <a:pt x="185563" y="60137"/>
                  <a:pt x="231601" y="36324"/>
                  <a:pt x="219430" y="32091"/>
                </a:cubicBezTo>
                <a:cubicBezTo>
                  <a:pt x="207259" y="27858"/>
                  <a:pt x="158576" y="32091"/>
                  <a:pt x="162280" y="38441"/>
                </a:cubicBezTo>
                <a:cubicBezTo>
                  <a:pt x="165984" y="44791"/>
                  <a:pt x="241655" y="72308"/>
                  <a:pt x="241655" y="70191"/>
                </a:cubicBezTo>
                <a:cubicBezTo>
                  <a:pt x="241655" y="68074"/>
                  <a:pt x="205142" y="26270"/>
                  <a:pt x="162280" y="25741"/>
                </a:cubicBezTo>
                <a:cubicBezTo>
                  <a:pt x="119418" y="25212"/>
                  <a:pt x="-7582" y="58549"/>
                  <a:pt x="355" y="54316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2" name="フリーフォーム 1411">
            <a:extLst>
              <a:ext uri="{FF2B5EF4-FFF2-40B4-BE49-F238E27FC236}">
                <a16:creationId xmlns:a16="http://schemas.microsoft.com/office/drawing/2014/main" id="{7FC0BA59-B612-045A-EF54-9FE9EBCF9EAE}"/>
              </a:ext>
            </a:extLst>
          </p:cNvPr>
          <p:cNvSpPr/>
          <p:nvPr/>
        </p:nvSpPr>
        <p:spPr>
          <a:xfrm>
            <a:off x="6588944" y="4441369"/>
            <a:ext cx="654619" cy="76660"/>
          </a:xfrm>
          <a:custGeom>
            <a:avLst/>
            <a:gdLst>
              <a:gd name="connsiteX0" fmla="*/ 15056 w 654619"/>
              <a:gd name="connsiteY0" fmla="*/ 76656 h 76660"/>
              <a:gd name="connsiteX1" fmla="*/ 113481 w 654619"/>
              <a:gd name="connsiteY1" fmla="*/ 32206 h 76660"/>
              <a:gd name="connsiteX2" fmla="*/ 570681 w 654619"/>
              <a:gd name="connsiteY2" fmla="*/ 73481 h 76660"/>
              <a:gd name="connsiteX3" fmla="*/ 475431 w 654619"/>
              <a:gd name="connsiteY3" fmla="*/ 54431 h 76660"/>
              <a:gd name="connsiteX4" fmla="*/ 653231 w 654619"/>
              <a:gd name="connsiteY4" fmla="*/ 456 h 76660"/>
              <a:gd name="connsiteX5" fmla="*/ 361131 w 654619"/>
              <a:gd name="connsiteY5" fmla="*/ 29031 h 76660"/>
              <a:gd name="connsiteX6" fmla="*/ 15056 w 654619"/>
              <a:gd name="connsiteY6" fmla="*/ 76656 h 76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54619" h="76660">
                <a:moveTo>
                  <a:pt x="15056" y="76656"/>
                </a:moveTo>
                <a:cubicBezTo>
                  <a:pt x="-26219" y="77185"/>
                  <a:pt x="20877" y="32735"/>
                  <a:pt x="113481" y="32206"/>
                </a:cubicBezTo>
                <a:cubicBezTo>
                  <a:pt x="206085" y="31677"/>
                  <a:pt x="510356" y="69777"/>
                  <a:pt x="570681" y="73481"/>
                </a:cubicBezTo>
                <a:cubicBezTo>
                  <a:pt x="631006" y="77185"/>
                  <a:pt x="461673" y="66602"/>
                  <a:pt x="475431" y="54431"/>
                </a:cubicBezTo>
                <a:cubicBezTo>
                  <a:pt x="489189" y="42260"/>
                  <a:pt x="672281" y="4689"/>
                  <a:pt x="653231" y="456"/>
                </a:cubicBezTo>
                <a:cubicBezTo>
                  <a:pt x="634181" y="-3777"/>
                  <a:pt x="472785" y="22681"/>
                  <a:pt x="361131" y="29031"/>
                </a:cubicBezTo>
                <a:cubicBezTo>
                  <a:pt x="249477" y="35381"/>
                  <a:pt x="56331" y="76127"/>
                  <a:pt x="15056" y="76656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3" name="フリーフォーム 1412">
            <a:extLst>
              <a:ext uri="{FF2B5EF4-FFF2-40B4-BE49-F238E27FC236}">
                <a16:creationId xmlns:a16="http://schemas.microsoft.com/office/drawing/2014/main" id="{156125BD-9B77-8B57-C68F-70BB6F483AA7}"/>
              </a:ext>
            </a:extLst>
          </p:cNvPr>
          <p:cNvSpPr/>
          <p:nvPr/>
        </p:nvSpPr>
        <p:spPr>
          <a:xfrm>
            <a:off x="6584007" y="4536979"/>
            <a:ext cx="744120" cy="108284"/>
          </a:xfrm>
          <a:custGeom>
            <a:avLst/>
            <a:gdLst>
              <a:gd name="connsiteX0" fmla="*/ 943 w 744120"/>
              <a:gd name="connsiteY0" fmla="*/ 108046 h 108284"/>
              <a:gd name="connsiteX1" fmla="*/ 121593 w 744120"/>
              <a:gd name="connsiteY1" fmla="*/ 47721 h 108284"/>
              <a:gd name="connsiteX2" fmla="*/ 480368 w 744120"/>
              <a:gd name="connsiteY2" fmla="*/ 41371 h 108284"/>
              <a:gd name="connsiteX3" fmla="*/ 448618 w 744120"/>
              <a:gd name="connsiteY3" fmla="*/ 47721 h 108284"/>
              <a:gd name="connsiteX4" fmla="*/ 743893 w 744120"/>
              <a:gd name="connsiteY4" fmla="*/ 96 h 108284"/>
              <a:gd name="connsiteX5" fmla="*/ 394643 w 744120"/>
              <a:gd name="connsiteY5" fmla="*/ 35021 h 108284"/>
              <a:gd name="connsiteX6" fmla="*/ 172393 w 744120"/>
              <a:gd name="connsiteY6" fmla="*/ 22321 h 108284"/>
              <a:gd name="connsiteX7" fmla="*/ 943 w 744120"/>
              <a:gd name="connsiteY7" fmla="*/ 108046 h 108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4120" h="108284">
                <a:moveTo>
                  <a:pt x="943" y="108046"/>
                </a:moveTo>
                <a:cubicBezTo>
                  <a:pt x="-7524" y="112279"/>
                  <a:pt x="41689" y="58833"/>
                  <a:pt x="121593" y="47721"/>
                </a:cubicBezTo>
                <a:cubicBezTo>
                  <a:pt x="201497" y="36608"/>
                  <a:pt x="425864" y="41371"/>
                  <a:pt x="480368" y="41371"/>
                </a:cubicBezTo>
                <a:cubicBezTo>
                  <a:pt x="534872" y="41371"/>
                  <a:pt x="448618" y="47721"/>
                  <a:pt x="448618" y="47721"/>
                </a:cubicBezTo>
                <a:cubicBezTo>
                  <a:pt x="492539" y="40842"/>
                  <a:pt x="752889" y="2213"/>
                  <a:pt x="743893" y="96"/>
                </a:cubicBezTo>
                <a:cubicBezTo>
                  <a:pt x="734897" y="-2021"/>
                  <a:pt x="489893" y="31317"/>
                  <a:pt x="394643" y="35021"/>
                </a:cubicBezTo>
                <a:cubicBezTo>
                  <a:pt x="299393" y="38725"/>
                  <a:pt x="242772" y="9092"/>
                  <a:pt x="172393" y="22321"/>
                </a:cubicBezTo>
                <a:cubicBezTo>
                  <a:pt x="102014" y="35550"/>
                  <a:pt x="9410" y="103813"/>
                  <a:pt x="943" y="108046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5" name="フリーフォーム 1414">
            <a:extLst>
              <a:ext uri="{FF2B5EF4-FFF2-40B4-BE49-F238E27FC236}">
                <a16:creationId xmlns:a16="http://schemas.microsoft.com/office/drawing/2014/main" id="{C76A1BBF-9452-ED1B-8AEB-777F630725DD}"/>
              </a:ext>
            </a:extLst>
          </p:cNvPr>
          <p:cNvSpPr/>
          <p:nvPr/>
        </p:nvSpPr>
        <p:spPr>
          <a:xfrm>
            <a:off x="6628337" y="4621411"/>
            <a:ext cx="740984" cy="144264"/>
          </a:xfrm>
          <a:custGeom>
            <a:avLst/>
            <a:gdLst>
              <a:gd name="connsiteX0" fmla="*/ 1063 w 740984"/>
              <a:gd name="connsiteY0" fmla="*/ 144264 h 144264"/>
              <a:gd name="connsiteX1" fmla="*/ 112188 w 740984"/>
              <a:gd name="connsiteY1" fmla="*/ 90289 h 144264"/>
              <a:gd name="connsiteX2" fmla="*/ 528113 w 740984"/>
              <a:gd name="connsiteY2" fmla="*/ 58539 h 144264"/>
              <a:gd name="connsiteX3" fmla="*/ 512238 w 740984"/>
              <a:gd name="connsiteY3" fmla="*/ 71239 h 144264"/>
              <a:gd name="connsiteX4" fmla="*/ 734488 w 740984"/>
              <a:gd name="connsiteY4" fmla="*/ 1389 h 144264"/>
              <a:gd name="connsiteX5" fmla="*/ 664638 w 740984"/>
              <a:gd name="connsiteY5" fmla="*/ 29964 h 144264"/>
              <a:gd name="connsiteX6" fmla="*/ 490013 w 740984"/>
              <a:gd name="connsiteY6" fmla="*/ 93464 h 144264"/>
              <a:gd name="connsiteX7" fmla="*/ 518588 w 740984"/>
              <a:gd name="connsiteY7" fmla="*/ 80764 h 144264"/>
              <a:gd name="connsiteX8" fmla="*/ 220138 w 740984"/>
              <a:gd name="connsiteY8" fmla="*/ 96639 h 144264"/>
              <a:gd name="connsiteX9" fmla="*/ 188388 w 740984"/>
              <a:gd name="connsiteY9" fmla="*/ 74414 h 144264"/>
              <a:gd name="connsiteX10" fmla="*/ 121713 w 740984"/>
              <a:gd name="connsiteY10" fmla="*/ 109339 h 144264"/>
              <a:gd name="connsiteX11" fmla="*/ 156638 w 740984"/>
              <a:gd name="connsiteY11" fmla="*/ 90289 h 144264"/>
              <a:gd name="connsiteX12" fmla="*/ 1063 w 740984"/>
              <a:gd name="connsiteY12" fmla="*/ 144264 h 1442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40984" h="144264">
                <a:moveTo>
                  <a:pt x="1063" y="144264"/>
                </a:moveTo>
                <a:cubicBezTo>
                  <a:pt x="-6345" y="144264"/>
                  <a:pt x="24346" y="104576"/>
                  <a:pt x="112188" y="90289"/>
                </a:cubicBezTo>
                <a:cubicBezTo>
                  <a:pt x="200030" y="76002"/>
                  <a:pt x="528113" y="58539"/>
                  <a:pt x="528113" y="58539"/>
                </a:cubicBezTo>
                <a:cubicBezTo>
                  <a:pt x="594788" y="55364"/>
                  <a:pt x="477842" y="80764"/>
                  <a:pt x="512238" y="71239"/>
                </a:cubicBezTo>
                <a:cubicBezTo>
                  <a:pt x="546634" y="61714"/>
                  <a:pt x="709088" y="8268"/>
                  <a:pt x="734488" y="1389"/>
                </a:cubicBezTo>
                <a:cubicBezTo>
                  <a:pt x="759888" y="-5490"/>
                  <a:pt x="705384" y="14618"/>
                  <a:pt x="664638" y="29964"/>
                </a:cubicBezTo>
                <a:cubicBezTo>
                  <a:pt x="623892" y="45310"/>
                  <a:pt x="514355" y="84997"/>
                  <a:pt x="490013" y="93464"/>
                </a:cubicBezTo>
                <a:cubicBezTo>
                  <a:pt x="465671" y="101931"/>
                  <a:pt x="563567" y="80235"/>
                  <a:pt x="518588" y="80764"/>
                </a:cubicBezTo>
                <a:cubicBezTo>
                  <a:pt x="473609" y="81293"/>
                  <a:pt x="275171" y="97697"/>
                  <a:pt x="220138" y="96639"/>
                </a:cubicBezTo>
                <a:cubicBezTo>
                  <a:pt x="165105" y="95581"/>
                  <a:pt x="204792" y="72297"/>
                  <a:pt x="188388" y="74414"/>
                </a:cubicBezTo>
                <a:cubicBezTo>
                  <a:pt x="171984" y="76531"/>
                  <a:pt x="127005" y="106693"/>
                  <a:pt x="121713" y="109339"/>
                </a:cubicBezTo>
                <a:cubicBezTo>
                  <a:pt x="116421" y="111985"/>
                  <a:pt x="174100" y="83939"/>
                  <a:pt x="156638" y="90289"/>
                </a:cubicBezTo>
                <a:cubicBezTo>
                  <a:pt x="139176" y="96639"/>
                  <a:pt x="8471" y="144264"/>
                  <a:pt x="1063" y="144264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6" name="フリーフォーム 1415">
            <a:extLst>
              <a:ext uri="{FF2B5EF4-FFF2-40B4-BE49-F238E27FC236}">
                <a16:creationId xmlns:a16="http://schemas.microsoft.com/office/drawing/2014/main" id="{B419A8B9-9E68-5DD4-F6FB-B0EC41A816F8}"/>
              </a:ext>
            </a:extLst>
          </p:cNvPr>
          <p:cNvSpPr/>
          <p:nvPr/>
        </p:nvSpPr>
        <p:spPr>
          <a:xfrm>
            <a:off x="6848475" y="4711603"/>
            <a:ext cx="556225" cy="123120"/>
          </a:xfrm>
          <a:custGeom>
            <a:avLst/>
            <a:gdLst>
              <a:gd name="connsiteX0" fmla="*/ 0 w 556225"/>
              <a:gd name="connsiteY0" fmla="*/ 95347 h 123120"/>
              <a:gd name="connsiteX1" fmla="*/ 415925 w 556225"/>
              <a:gd name="connsiteY1" fmla="*/ 63597 h 123120"/>
              <a:gd name="connsiteX2" fmla="*/ 555625 w 556225"/>
              <a:gd name="connsiteY2" fmla="*/ 97 h 123120"/>
              <a:gd name="connsiteX3" fmla="*/ 457200 w 556225"/>
              <a:gd name="connsiteY3" fmla="*/ 50897 h 123120"/>
              <a:gd name="connsiteX4" fmla="*/ 244475 w 556225"/>
              <a:gd name="connsiteY4" fmla="*/ 120747 h 123120"/>
              <a:gd name="connsiteX5" fmla="*/ 269875 w 556225"/>
              <a:gd name="connsiteY5" fmla="*/ 108047 h 123120"/>
              <a:gd name="connsiteX6" fmla="*/ 0 w 556225"/>
              <a:gd name="connsiteY6" fmla="*/ 95347 h 123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56225" h="123120">
                <a:moveTo>
                  <a:pt x="0" y="95347"/>
                </a:moveTo>
                <a:cubicBezTo>
                  <a:pt x="161660" y="87409"/>
                  <a:pt x="323321" y="79472"/>
                  <a:pt x="415925" y="63597"/>
                </a:cubicBezTo>
                <a:cubicBezTo>
                  <a:pt x="508529" y="47722"/>
                  <a:pt x="548746" y="2214"/>
                  <a:pt x="555625" y="97"/>
                </a:cubicBezTo>
                <a:cubicBezTo>
                  <a:pt x="562504" y="-2020"/>
                  <a:pt x="509058" y="30789"/>
                  <a:pt x="457200" y="50897"/>
                </a:cubicBezTo>
                <a:cubicBezTo>
                  <a:pt x="405342" y="71005"/>
                  <a:pt x="275696" y="111222"/>
                  <a:pt x="244475" y="120747"/>
                </a:cubicBezTo>
                <a:cubicBezTo>
                  <a:pt x="213254" y="130272"/>
                  <a:pt x="269875" y="108047"/>
                  <a:pt x="269875" y="108047"/>
                </a:cubicBezTo>
                <a:lnTo>
                  <a:pt x="0" y="95347"/>
                </a:ln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7" name="フリーフォーム 1416">
            <a:extLst>
              <a:ext uri="{FF2B5EF4-FFF2-40B4-BE49-F238E27FC236}">
                <a16:creationId xmlns:a16="http://schemas.microsoft.com/office/drawing/2014/main" id="{0F979FE3-C59F-F6C8-A6A5-F1460B08BC36}"/>
              </a:ext>
            </a:extLst>
          </p:cNvPr>
          <p:cNvSpPr/>
          <p:nvPr/>
        </p:nvSpPr>
        <p:spPr>
          <a:xfrm>
            <a:off x="6959387" y="4825792"/>
            <a:ext cx="511465" cy="150029"/>
          </a:xfrm>
          <a:custGeom>
            <a:avLst/>
            <a:gdLst>
              <a:gd name="connsiteX0" fmla="*/ 213 w 511465"/>
              <a:gd name="connsiteY0" fmla="*/ 149433 h 150029"/>
              <a:gd name="connsiteX1" fmla="*/ 216113 w 511465"/>
              <a:gd name="connsiteY1" fmla="*/ 92283 h 150029"/>
              <a:gd name="connsiteX2" fmla="*/ 511388 w 511465"/>
              <a:gd name="connsiteY2" fmla="*/ 208 h 150029"/>
              <a:gd name="connsiteX3" fmla="*/ 187538 w 511465"/>
              <a:gd name="connsiteY3" fmla="*/ 66883 h 150029"/>
              <a:gd name="connsiteX4" fmla="*/ 254213 w 511465"/>
              <a:gd name="connsiteY4" fmla="*/ 57358 h 150029"/>
              <a:gd name="connsiteX5" fmla="*/ 213 w 511465"/>
              <a:gd name="connsiteY5" fmla="*/ 149433 h 1500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11465" h="150029">
                <a:moveTo>
                  <a:pt x="213" y="149433"/>
                </a:moveTo>
                <a:cubicBezTo>
                  <a:pt x="-6137" y="155254"/>
                  <a:pt x="130917" y="117154"/>
                  <a:pt x="216113" y="92283"/>
                </a:cubicBezTo>
                <a:cubicBezTo>
                  <a:pt x="301309" y="67412"/>
                  <a:pt x="516150" y="4441"/>
                  <a:pt x="511388" y="208"/>
                </a:cubicBezTo>
                <a:cubicBezTo>
                  <a:pt x="506626" y="-4025"/>
                  <a:pt x="230400" y="57358"/>
                  <a:pt x="187538" y="66883"/>
                </a:cubicBezTo>
                <a:cubicBezTo>
                  <a:pt x="144676" y="76408"/>
                  <a:pt x="280142" y="46775"/>
                  <a:pt x="254213" y="57358"/>
                </a:cubicBezTo>
                <a:cubicBezTo>
                  <a:pt x="228284" y="67941"/>
                  <a:pt x="6563" y="143612"/>
                  <a:pt x="213" y="149433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8" name="フリーフォーム 1417">
            <a:extLst>
              <a:ext uri="{FF2B5EF4-FFF2-40B4-BE49-F238E27FC236}">
                <a16:creationId xmlns:a16="http://schemas.microsoft.com/office/drawing/2014/main" id="{0DE59C29-6868-C512-FF94-B71956910B18}"/>
              </a:ext>
            </a:extLst>
          </p:cNvPr>
          <p:cNvSpPr/>
          <p:nvPr/>
        </p:nvSpPr>
        <p:spPr>
          <a:xfrm>
            <a:off x="6560170" y="4741561"/>
            <a:ext cx="107393" cy="466210"/>
          </a:xfrm>
          <a:custGeom>
            <a:avLst/>
            <a:gdLst>
              <a:gd name="connsiteX0" fmla="*/ 107330 w 107393"/>
              <a:gd name="connsiteY0" fmla="*/ 1889 h 466210"/>
              <a:gd name="connsiteX1" fmla="*/ 2555 w 107393"/>
              <a:gd name="connsiteY1" fmla="*/ 465439 h 466210"/>
              <a:gd name="connsiteX2" fmla="*/ 31130 w 107393"/>
              <a:gd name="connsiteY2" fmla="*/ 116189 h 466210"/>
              <a:gd name="connsiteX3" fmla="*/ 18430 w 107393"/>
              <a:gd name="connsiteY3" fmla="*/ 293989 h 466210"/>
              <a:gd name="connsiteX4" fmla="*/ 107330 w 107393"/>
              <a:gd name="connsiteY4" fmla="*/ 1889 h 4662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393" h="466210">
                <a:moveTo>
                  <a:pt x="107330" y="1889"/>
                </a:moveTo>
                <a:cubicBezTo>
                  <a:pt x="104684" y="30464"/>
                  <a:pt x="15255" y="446389"/>
                  <a:pt x="2555" y="465439"/>
                </a:cubicBezTo>
                <a:cubicBezTo>
                  <a:pt x="-10145" y="484489"/>
                  <a:pt x="28484" y="144764"/>
                  <a:pt x="31130" y="116189"/>
                </a:cubicBezTo>
                <a:cubicBezTo>
                  <a:pt x="33776" y="87614"/>
                  <a:pt x="7317" y="309864"/>
                  <a:pt x="18430" y="293989"/>
                </a:cubicBezTo>
                <a:cubicBezTo>
                  <a:pt x="29542" y="278114"/>
                  <a:pt x="109976" y="-26686"/>
                  <a:pt x="107330" y="1889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9" name="フリーフォーム 1418">
            <a:extLst>
              <a:ext uri="{FF2B5EF4-FFF2-40B4-BE49-F238E27FC236}">
                <a16:creationId xmlns:a16="http://schemas.microsoft.com/office/drawing/2014/main" id="{71140206-C86D-4AC1-0381-D241FC8A4B76}"/>
              </a:ext>
            </a:extLst>
          </p:cNvPr>
          <p:cNvSpPr/>
          <p:nvPr/>
        </p:nvSpPr>
        <p:spPr>
          <a:xfrm>
            <a:off x="6619793" y="4781550"/>
            <a:ext cx="155657" cy="650875"/>
          </a:xfrm>
          <a:custGeom>
            <a:avLst/>
            <a:gdLst>
              <a:gd name="connsiteX0" fmla="*/ 155657 w 155657"/>
              <a:gd name="connsiteY0" fmla="*/ 0 h 650875"/>
              <a:gd name="connsiteX1" fmla="*/ 82 w 155657"/>
              <a:gd name="connsiteY1" fmla="*/ 650875 h 650875"/>
              <a:gd name="connsiteX2" fmla="*/ 155657 w 155657"/>
              <a:gd name="connsiteY2" fmla="*/ 0 h 650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5657" h="650875">
                <a:moveTo>
                  <a:pt x="155657" y="0"/>
                </a:moveTo>
                <a:cubicBezTo>
                  <a:pt x="155657" y="0"/>
                  <a:pt x="-4151" y="650346"/>
                  <a:pt x="82" y="650875"/>
                </a:cubicBezTo>
                <a:cubicBezTo>
                  <a:pt x="4315" y="651404"/>
                  <a:pt x="155657" y="0"/>
                  <a:pt x="155657" y="0"/>
                </a:cubicBezTo>
                <a:close/>
              </a:path>
            </a:pathLst>
          </a:custGeom>
          <a:solidFill>
            <a:schemeClr val="bg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0" name="フリーフォーム 1419">
            <a:extLst>
              <a:ext uri="{FF2B5EF4-FFF2-40B4-BE49-F238E27FC236}">
                <a16:creationId xmlns:a16="http://schemas.microsoft.com/office/drawing/2014/main" id="{4E7119C8-6430-827B-6823-7B183CFF5757}"/>
              </a:ext>
            </a:extLst>
          </p:cNvPr>
          <p:cNvSpPr/>
          <p:nvPr/>
        </p:nvSpPr>
        <p:spPr>
          <a:xfrm>
            <a:off x="6643671" y="4799276"/>
            <a:ext cx="155744" cy="611424"/>
          </a:xfrm>
          <a:custGeom>
            <a:avLst/>
            <a:gdLst>
              <a:gd name="connsiteX0" fmla="*/ 154004 w 155744"/>
              <a:gd name="connsiteY0" fmla="*/ 14024 h 611424"/>
              <a:gd name="connsiteX1" fmla="*/ 1604 w 155744"/>
              <a:gd name="connsiteY1" fmla="*/ 607749 h 611424"/>
              <a:gd name="connsiteX2" fmla="*/ 74629 w 155744"/>
              <a:gd name="connsiteY2" fmla="*/ 261674 h 611424"/>
              <a:gd name="connsiteX3" fmla="*/ 84154 w 155744"/>
              <a:gd name="connsiteY3" fmla="*/ 194999 h 611424"/>
              <a:gd name="connsiteX4" fmla="*/ 154004 w 155744"/>
              <a:gd name="connsiteY4" fmla="*/ 14024 h 6114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5744" h="611424">
                <a:moveTo>
                  <a:pt x="154004" y="14024"/>
                </a:moveTo>
                <a:cubicBezTo>
                  <a:pt x="140246" y="82816"/>
                  <a:pt x="14833" y="566474"/>
                  <a:pt x="1604" y="607749"/>
                </a:cubicBezTo>
                <a:cubicBezTo>
                  <a:pt x="-11625" y="649024"/>
                  <a:pt x="60871" y="330466"/>
                  <a:pt x="74629" y="261674"/>
                </a:cubicBezTo>
                <a:cubicBezTo>
                  <a:pt x="88387" y="192882"/>
                  <a:pt x="72512" y="240507"/>
                  <a:pt x="84154" y="194999"/>
                </a:cubicBezTo>
                <a:cubicBezTo>
                  <a:pt x="95796" y="149491"/>
                  <a:pt x="167762" y="-54768"/>
                  <a:pt x="154004" y="14024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1" name="フリーフォーム 1420">
            <a:extLst>
              <a:ext uri="{FF2B5EF4-FFF2-40B4-BE49-F238E27FC236}">
                <a16:creationId xmlns:a16="http://schemas.microsoft.com/office/drawing/2014/main" id="{CAA08366-5900-6B97-1FF7-C4D5998A731F}"/>
              </a:ext>
            </a:extLst>
          </p:cNvPr>
          <p:cNvSpPr/>
          <p:nvPr/>
        </p:nvSpPr>
        <p:spPr>
          <a:xfrm>
            <a:off x="6759712" y="4872673"/>
            <a:ext cx="136243" cy="590601"/>
          </a:xfrm>
          <a:custGeom>
            <a:avLst/>
            <a:gdLst>
              <a:gd name="connsiteX0" fmla="*/ 133213 w 136243"/>
              <a:gd name="connsiteY0" fmla="*/ 7302 h 590601"/>
              <a:gd name="connsiteX1" fmla="*/ 3038 w 136243"/>
              <a:gd name="connsiteY1" fmla="*/ 569277 h 590601"/>
              <a:gd name="connsiteX2" fmla="*/ 47488 w 136243"/>
              <a:gd name="connsiteY2" fmla="*/ 445452 h 590601"/>
              <a:gd name="connsiteX3" fmla="*/ 117338 w 136243"/>
              <a:gd name="connsiteY3" fmla="*/ 185102 h 590601"/>
              <a:gd name="connsiteX4" fmla="*/ 95113 w 136243"/>
              <a:gd name="connsiteY4" fmla="*/ 245427 h 590601"/>
              <a:gd name="connsiteX5" fmla="*/ 133213 w 136243"/>
              <a:gd name="connsiteY5" fmla="*/ 7302 h 590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6243" h="590601">
                <a:moveTo>
                  <a:pt x="133213" y="7302"/>
                </a:moveTo>
                <a:cubicBezTo>
                  <a:pt x="117867" y="61277"/>
                  <a:pt x="17325" y="496252"/>
                  <a:pt x="3038" y="569277"/>
                </a:cubicBezTo>
                <a:cubicBezTo>
                  <a:pt x="-11249" y="642302"/>
                  <a:pt x="28438" y="509481"/>
                  <a:pt x="47488" y="445452"/>
                </a:cubicBezTo>
                <a:cubicBezTo>
                  <a:pt x="66538" y="381423"/>
                  <a:pt x="109401" y="218439"/>
                  <a:pt x="117338" y="185102"/>
                </a:cubicBezTo>
                <a:cubicBezTo>
                  <a:pt x="125275" y="151765"/>
                  <a:pt x="89292" y="275590"/>
                  <a:pt x="95113" y="245427"/>
                </a:cubicBezTo>
                <a:cubicBezTo>
                  <a:pt x="100934" y="215264"/>
                  <a:pt x="148559" y="-46673"/>
                  <a:pt x="133213" y="7302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2" name="フリーフォーム 1421">
            <a:extLst>
              <a:ext uri="{FF2B5EF4-FFF2-40B4-BE49-F238E27FC236}">
                <a16:creationId xmlns:a16="http://schemas.microsoft.com/office/drawing/2014/main" id="{C9BB0428-29E2-94D6-7F9E-0807E3B7FE5C}"/>
              </a:ext>
            </a:extLst>
          </p:cNvPr>
          <p:cNvSpPr/>
          <p:nvPr/>
        </p:nvSpPr>
        <p:spPr>
          <a:xfrm>
            <a:off x="6919250" y="4956108"/>
            <a:ext cx="113919" cy="483477"/>
          </a:xfrm>
          <a:custGeom>
            <a:avLst/>
            <a:gdLst>
              <a:gd name="connsiteX0" fmla="*/ 113375 w 113919"/>
              <a:gd name="connsiteY0" fmla="*/ 6417 h 483477"/>
              <a:gd name="connsiteX1" fmla="*/ 2250 w 113919"/>
              <a:gd name="connsiteY1" fmla="*/ 479492 h 483477"/>
              <a:gd name="connsiteX2" fmla="*/ 43525 w 113919"/>
              <a:gd name="connsiteY2" fmla="*/ 222317 h 483477"/>
              <a:gd name="connsiteX3" fmla="*/ 113375 w 113919"/>
              <a:gd name="connsiteY3" fmla="*/ 6417 h 483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3919" h="483477">
                <a:moveTo>
                  <a:pt x="113375" y="6417"/>
                </a:moveTo>
                <a:cubicBezTo>
                  <a:pt x="106496" y="49280"/>
                  <a:pt x="13892" y="443509"/>
                  <a:pt x="2250" y="479492"/>
                </a:cubicBezTo>
                <a:cubicBezTo>
                  <a:pt x="-9392" y="515475"/>
                  <a:pt x="27121" y="297988"/>
                  <a:pt x="43525" y="222317"/>
                </a:cubicBezTo>
                <a:cubicBezTo>
                  <a:pt x="59929" y="146646"/>
                  <a:pt x="120254" y="-36446"/>
                  <a:pt x="113375" y="6417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3" name="フリーフォーム 1422">
            <a:extLst>
              <a:ext uri="{FF2B5EF4-FFF2-40B4-BE49-F238E27FC236}">
                <a16:creationId xmlns:a16="http://schemas.microsoft.com/office/drawing/2014/main" id="{313E65B4-7A16-BF97-409D-8678E1ECCD98}"/>
              </a:ext>
            </a:extLst>
          </p:cNvPr>
          <p:cNvSpPr/>
          <p:nvPr/>
        </p:nvSpPr>
        <p:spPr>
          <a:xfrm>
            <a:off x="7043923" y="5064638"/>
            <a:ext cx="93877" cy="381499"/>
          </a:xfrm>
          <a:custGeom>
            <a:avLst/>
            <a:gdLst>
              <a:gd name="connsiteX0" fmla="*/ 64902 w 93877"/>
              <a:gd name="connsiteY0" fmla="*/ 5837 h 381499"/>
              <a:gd name="connsiteX1" fmla="*/ 1402 w 93877"/>
              <a:gd name="connsiteY1" fmla="*/ 367787 h 381499"/>
              <a:gd name="connsiteX2" fmla="*/ 26802 w 93877"/>
              <a:gd name="connsiteY2" fmla="*/ 282062 h 381499"/>
              <a:gd name="connsiteX3" fmla="*/ 93477 w 93877"/>
              <a:gd name="connsiteY3" fmla="*/ 59812 h 381499"/>
              <a:gd name="connsiteX4" fmla="*/ 55377 w 93877"/>
              <a:gd name="connsiteY4" fmla="*/ 136012 h 381499"/>
              <a:gd name="connsiteX5" fmla="*/ 64902 w 93877"/>
              <a:gd name="connsiteY5" fmla="*/ 5837 h 381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3877" h="381499">
                <a:moveTo>
                  <a:pt x="64902" y="5837"/>
                </a:moveTo>
                <a:cubicBezTo>
                  <a:pt x="55906" y="44466"/>
                  <a:pt x="7752" y="321749"/>
                  <a:pt x="1402" y="367787"/>
                </a:cubicBezTo>
                <a:cubicBezTo>
                  <a:pt x="-4948" y="413825"/>
                  <a:pt x="11456" y="333391"/>
                  <a:pt x="26802" y="282062"/>
                </a:cubicBezTo>
                <a:cubicBezTo>
                  <a:pt x="42148" y="230733"/>
                  <a:pt x="88715" y="84154"/>
                  <a:pt x="93477" y="59812"/>
                </a:cubicBezTo>
                <a:cubicBezTo>
                  <a:pt x="98239" y="35470"/>
                  <a:pt x="59081" y="139187"/>
                  <a:pt x="55377" y="136012"/>
                </a:cubicBezTo>
                <a:cubicBezTo>
                  <a:pt x="51673" y="132837"/>
                  <a:pt x="73898" y="-32792"/>
                  <a:pt x="64902" y="5837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4" name="フリーフォーム 1423">
            <a:extLst>
              <a:ext uri="{FF2B5EF4-FFF2-40B4-BE49-F238E27FC236}">
                <a16:creationId xmlns:a16="http://schemas.microsoft.com/office/drawing/2014/main" id="{09952D75-7E98-89E9-803E-A50530243785}"/>
              </a:ext>
            </a:extLst>
          </p:cNvPr>
          <p:cNvSpPr/>
          <p:nvPr/>
        </p:nvSpPr>
        <p:spPr>
          <a:xfrm>
            <a:off x="7178427" y="5052943"/>
            <a:ext cx="96925" cy="399976"/>
          </a:xfrm>
          <a:custGeom>
            <a:avLst/>
            <a:gdLst>
              <a:gd name="connsiteX0" fmla="*/ 73273 w 96925"/>
              <a:gd name="connsiteY0" fmla="*/ 4832 h 399976"/>
              <a:gd name="connsiteX1" fmla="*/ 248 w 96925"/>
              <a:gd name="connsiteY1" fmla="*/ 392182 h 399976"/>
              <a:gd name="connsiteX2" fmla="*/ 51048 w 96925"/>
              <a:gd name="connsiteY2" fmla="*/ 249307 h 399976"/>
              <a:gd name="connsiteX3" fmla="*/ 95498 w 96925"/>
              <a:gd name="connsiteY3" fmla="*/ 68332 h 399976"/>
              <a:gd name="connsiteX4" fmla="*/ 85973 w 96925"/>
              <a:gd name="connsiteY4" fmla="*/ 166757 h 399976"/>
              <a:gd name="connsiteX5" fmla="*/ 73273 w 96925"/>
              <a:gd name="connsiteY5" fmla="*/ 4832 h 399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6925" h="399976">
                <a:moveTo>
                  <a:pt x="73273" y="4832"/>
                </a:moveTo>
                <a:cubicBezTo>
                  <a:pt x="58985" y="42403"/>
                  <a:pt x="3952" y="351436"/>
                  <a:pt x="248" y="392182"/>
                </a:cubicBezTo>
                <a:cubicBezTo>
                  <a:pt x="-3456" y="432928"/>
                  <a:pt x="35173" y="303282"/>
                  <a:pt x="51048" y="249307"/>
                </a:cubicBezTo>
                <a:cubicBezTo>
                  <a:pt x="66923" y="195332"/>
                  <a:pt x="89677" y="82090"/>
                  <a:pt x="95498" y="68332"/>
                </a:cubicBezTo>
                <a:cubicBezTo>
                  <a:pt x="101319" y="54574"/>
                  <a:pt x="87561" y="172578"/>
                  <a:pt x="85973" y="166757"/>
                </a:cubicBezTo>
                <a:cubicBezTo>
                  <a:pt x="84386" y="160936"/>
                  <a:pt x="87561" y="-32739"/>
                  <a:pt x="73273" y="4832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5" name="フリーフォーム 1424">
            <a:extLst>
              <a:ext uri="{FF2B5EF4-FFF2-40B4-BE49-F238E27FC236}">
                <a16:creationId xmlns:a16="http://schemas.microsoft.com/office/drawing/2014/main" id="{6AE877AE-2E52-9715-9C59-2AAF0E610FB9}"/>
              </a:ext>
            </a:extLst>
          </p:cNvPr>
          <p:cNvSpPr/>
          <p:nvPr/>
        </p:nvSpPr>
        <p:spPr>
          <a:xfrm>
            <a:off x="7323991" y="4996186"/>
            <a:ext cx="103299" cy="436106"/>
          </a:xfrm>
          <a:custGeom>
            <a:avLst/>
            <a:gdLst>
              <a:gd name="connsiteX0" fmla="*/ 76934 w 103299"/>
              <a:gd name="connsiteY0" fmla="*/ 4439 h 436106"/>
              <a:gd name="connsiteX1" fmla="*/ 734 w 103299"/>
              <a:gd name="connsiteY1" fmla="*/ 423539 h 436106"/>
              <a:gd name="connsiteX2" fmla="*/ 42009 w 103299"/>
              <a:gd name="connsiteY2" fmla="*/ 309239 h 436106"/>
              <a:gd name="connsiteX3" fmla="*/ 102334 w 103299"/>
              <a:gd name="connsiteY3" fmla="*/ 131439 h 436106"/>
              <a:gd name="connsiteX4" fmla="*/ 80109 w 103299"/>
              <a:gd name="connsiteY4" fmla="*/ 198114 h 436106"/>
              <a:gd name="connsiteX5" fmla="*/ 76934 w 103299"/>
              <a:gd name="connsiteY5" fmla="*/ 4439 h 436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3299" h="436106">
                <a:moveTo>
                  <a:pt x="76934" y="4439"/>
                </a:moveTo>
                <a:cubicBezTo>
                  <a:pt x="63705" y="42010"/>
                  <a:pt x="6555" y="372739"/>
                  <a:pt x="734" y="423539"/>
                </a:cubicBezTo>
                <a:cubicBezTo>
                  <a:pt x="-5087" y="474339"/>
                  <a:pt x="25076" y="357922"/>
                  <a:pt x="42009" y="309239"/>
                </a:cubicBezTo>
                <a:cubicBezTo>
                  <a:pt x="58942" y="260556"/>
                  <a:pt x="95984" y="149960"/>
                  <a:pt x="102334" y="131439"/>
                </a:cubicBezTo>
                <a:cubicBezTo>
                  <a:pt x="108684" y="112918"/>
                  <a:pt x="81696" y="216635"/>
                  <a:pt x="80109" y="198114"/>
                </a:cubicBezTo>
                <a:cubicBezTo>
                  <a:pt x="78522" y="179593"/>
                  <a:pt x="90163" y="-33132"/>
                  <a:pt x="76934" y="4439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6" name="フリーフォーム 1425">
            <a:extLst>
              <a:ext uri="{FF2B5EF4-FFF2-40B4-BE49-F238E27FC236}">
                <a16:creationId xmlns:a16="http://schemas.microsoft.com/office/drawing/2014/main" id="{9D4579CC-C784-A228-FE1E-DFBAE50CE0DC}"/>
              </a:ext>
            </a:extLst>
          </p:cNvPr>
          <p:cNvSpPr/>
          <p:nvPr/>
        </p:nvSpPr>
        <p:spPr>
          <a:xfrm>
            <a:off x="7492573" y="4919308"/>
            <a:ext cx="131283" cy="536894"/>
          </a:xfrm>
          <a:custGeom>
            <a:avLst/>
            <a:gdLst>
              <a:gd name="connsiteX0" fmla="*/ 130602 w 131283"/>
              <a:gd name="connsiteY0" fmla="*/ 8292 h 536894"/>
              <a:gd name="connsiteX1" fmla="*/ 6777 w 131283"/>
              <a:gd name="connsiteY1" fmla="*/ 522642 h 536894"/>
              <a:gd name="connsiteX2" fmla="*/ 22652 w 131283"/>
              <a:gd name="connsiteY2" fmla="*/ 370242 h 536894"/>
              <a:gd name="connsiteX3" fmla="*/ 76627 w 131283"/>
              <a:gd name="connsiteY3" fmla="*/ 125767 h 536894"/>
              <a:gd name="connsiteX4" fmla="*/ 57577 w 131283"/>
              <a:gd name="connsiteY4" fmla="*/ 198792 h 536894"/>
              <a:gd name="connsiteX5" fmla="*/ 130602 w 131283"/>
              <a:gd name="connsiteY5" fmla="*/ 8292 h 536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1283" h="536894">
                <a:moveTo>
                  <a:pt x="130602" y="8292"/>
                </a:moveTo>
                <a:cubicBezTo>
                  <a:pt x="122135" y="62267"/>
                  <a:pt x="24769" y="462317"/>
                  <a:pt x="6777" y="522642"/>
                </a:cubicBezTo>
                <a:cubicBezTo>
                  <a:pt x="-11215" y="582967"/>
                  <a:pt x="11010" y="436388"/>
                  <a:pt x="22652" y="370242"/>
                </a:cubicBezTo>
                <a:cubicBezTo>
                  <a:pt x="34294" y="304096"/>
                  <a:pt x="70806" y="154342"/>
                  <a:pt x="76627" y="125767"/>
                </a:cubicBezTo>
                <a:cubicBezTo>
                  <a:pt x="82448" y="97192"/>
                  <a:pt x="49110" y="216784"/>
                  <a:pt x="57577" y="198792"/>
                </a:cubicBezTo>
                <a:cubicBezTo>
                  <a:pt x="66044" y="180800"/>
                  <a:pt x="139069" y="-45683"/>
                  <a:pt x="130602" y="8292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7" name="フリーフォーム 1426">
            <a:extLst>
              <a:ext uri="{FF2B5EF4-FFF2-40B4-BE49-F238E27FC236}">
                <a16:creationId xmlns:a16="http://schemas.microsoft.com/office/drawing/2014/main" id="{B836555C-1160-BAD0-8C30-3695BCD5CB1C}"/>
              </a:ext>
            </a:extLst>
          </p:cNvPr>
          <p:cNvSpPr/>
          <p:nvPr/>
        </p:nvSpPr>
        <p:spPr>
          <a:xfrm>
            <a:off x="7643608" y="4881795"/>
            <a:ext cx="142287" cy="554917"/>
          </a:xfrm>
          <a:custGeom>
            <a:avLst/>
            <a:gdLst>
              <a:gd name="connsiteX0" fmla="*/ 141492 w 142287"/>
              <a:gd name="connsiteY0" fmla="*/ 4530 h 554917"/>
              <a:gd name="connsiteX1" fmla="*/ 1792 w 142287"/>
              <a:gd name="connsiteY1" fmla="*/ 553805 h 554917"/>
              <a:gd name="connsiteX2" fmla="*/ 62117 w 142287"/>
              <a:gd name="connsiteY2" fmla="*/ 150580 h 554917"/>
              <a:gd name="connsiteX3" fmla="*/ 58942 w 142287"/>
              <a:gd name="connsiteY3" fmla="*/ 283930 h 554917"/>
              <a:gd name="connsiteX4" fmla="*/ 141492 w 142287"/>
              <a:gd name="connsiteY4" fmla="*/ 4530 h 554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2287" h="554917">
                <a:moveTo>
                  <a:pt x="141492" y="4530"/>
                </a:moveTo>
                <a:cubicBezTo>
                  <a:pt x="131967" y="49509"/>
                  <a:pt x="15021" y="529463"/>
                  <a:pt x="1792" y="553805"/>
                </a:cubicBezTo>
                <a:cubicBezTo>
                  <a:pt x="-11437" y="578147"/>
                  <a:pt x="52592" y="195559"/>
                  <a:pt x="62117" y="150580"/>
                </a:cubicBezTo>
                <a:cubicBezTo>
                  <a:pt x="71642" y="105601"/>
                  <a:pt x="45713" y="304038"/>
                  <a:pt x="58942" y="283930"/>
                </a:cubicBezTo>
                <a:cubicBezTo>
                  <a:pt x="72171" y="263822"/>
                  <a:pt x="151017" y="-40449"/>
                  <a:pt x="141492" y="4530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8" name="フリーフォーム 1427">
            <a:extLst>
              <a:ext uri="{FF2B5EF4-FFF2-40B4-BE49-F238E27FC236}">
                <a16:creationId xmlns:a16="http://schemas.microsoft.com/office/drawing/2014/main" id="{F9457D28-B69B-9A08-C7B8-DE202050E506}"/>
              </a:ext>
            </a:extLst>
          </p:cNvPr>
          <p:cNvSpPr/>
          <p:nvPr/>
        </p:nvSpPr>
        <p:spPr>
          <a:xfrm>
            <a:off x="7334681" y="4313066"/>
            <a:ext cx="353409" cy="600039"/>
          </a:xfrm>
          <a:custGeom>
            <a:avLst/>
            <a:gdLst>
              <a:gd name="connsiteX0" fmla="*/ 2744 w 353409"/>
              <a:gd name="connsiteY0" fmla="*/ 8109 h 600039"/>
              <a:gd name="connsiteX1" fmla="*/ 339294 w 353409"/>
              <a:gd name="connsiteY1" fmla="*/ 582784 h 600039"/>
              <a:gd name="connsiteX2" fmla="*/ 272619 w 353409"/>
              <a:gd name="connsiteY2" fmla="*/ 420859 h 600039"/>
              <a:gd name="connsiteX3" fmla="*/ 110694 w 353409"/>
              <a:gd name="connsiteY3" fmla="*/ 122409 h 600039"/>
              <a:gd name="connsiteX4" fmla="*/ 177369 w 353409"/>
              <a:gd name="connsiteY4" fmla="*/ 236709 h 600039"/>
              <a:gd name="connsiteX5" fmla="*/ 2744 w 353409"/>
              <a:gd name="connsiteY5" fmla="*/ 8109 h 600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3409" h="600039">
                <a:moveTo>
                  <a:pt x="2744" y="8109"/>
                </a:moveTo>
                <a:cubicBezTo>
                  <a:pt x="29731" y="65788"/>
                  <a:pt x="294315" y="513992"/>
                  <a:pt x="339294" y="582784"/>
                </a:cubicBezTo>
                <a:cubicBezTo>
                  <a:pt x="384273" y="651576"/>
                  <a:pt x="310719" y="497588"/>
                  <a:pt x="272619" y="420859"/>
                </a:cubicBezTo>
                <a:cubicBezTo>
                  <a:pt x="234519" y="344130"/>
                  <a:pt x="126569" y="153101"/>
                  <a:pt x="110694" y="122409"/>
                </a:cubicBezTo>
                <a:cubicBezTo>
                  <a:pt x="94819" y="91717"/>
                  <a:pt x="198536" y="254701"/>
                  <a:pt x="177369" y="236709"/>
                </a:cubicBezTo>
                <a:cubicBezTo>
                  <a:pt x="156202" y="218717"/>
                  <a:pt x="-24243" y="-49570"/>
                  <a:pt x="2744" y="8109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9" name="フリーフォーム 1428">
            <a:extLst>
              <a:ext uri="{FF2B5EF4-FFF2-40B4-BE49-F238E27FC236}">
                <a16:creationId xmlns:a16="http://schemas.microsoft.com/office/drawing/2014/main" id="{44C2694E-C514-FB0D-5E64-BC3A0C1F1900}"/>
              </a:ext>
            </a:extLst>
          </p:cNvPr>
          <p:cNvSpPr/>
          <p:nvPr/>
        </p:nvSpPr>
        <p:spPr>
          <a:xfrm>
            <a:off x="7561699" y="4448658"/>
            <a:ext cx="274523" cy="526532"/>
          </a:xfrm>
          <a:custGeom>
            <a:avLst/>
            <a:gdLst>
              <a:gd name="connsiteX0" fmla="*/ 1151 w 274523"/>
              <a:gd name="connsiteY0" fmla="*/ 5867 h 526532"/>
              <a:gd name="connsiteX1" fmla="*/ 261501 w 274523"/>
              <a:gd name="connsiteY1" fmla="*/ 510692 h 526532"/>
              <a:gd name="connsiteX2" fmla="*/ 223401 w 274523"/>
              <a:gd name="connsiteY2" fmla="*/ 374167 h 526532"/>
              <a:gd name="connsiteX3" fmla="*/ 118626 w 274523"/>
              <a:gd name="connsiteY3" fmla="*/ 116992 h 526532"/>
              <a:gd name="connsiteX4" fmla="*/ 163076 w 274523"/>
              <a:gd name="connsiteY4" fmla="*/ 228117 h 526532"/>
              <a:gd name="connsiteX5" fmla="*/ 1151 w 274523"/>
              <a:gd name="connsiteY5" fmla="*/ 5867 h 526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4523" h="526532">
                <a:moveTo>
                  <a:pt x="1151" y="5867"/>
                </a:moveTo>
                <a:cubicBezTo>
                  <a:pt x="17555" y="52963"/>
                  <a:pt x="224459" y="449309"/>
                  <a:pt x="261501" y="510692"/>
                </a:cubicBezTo>
                <a:cubicBezTo>
                  <a:pt x="298543" y="572075"/>
                  <a:pt x="247213" y="439784"/>
                  <a:pt x="223401" y="374167"/>
                </a:cubicBezTo>
                <a:cubicBezTo>
                  <a:pt x="199589" y="308550"/>
                  <a:pt x="128680" y="141334"/>
                  <a:pt x="118626" y="116992"/>
                </a:cubicBezTo>
                <a:cubicBezTo>
                  <a:pt x="108572" y="92650"/>
                  <a:pt x="177364" y="246109"/>
                  <a:pt x="163076" y="228117"/>
                </a:cubicBezTo>
                <a:cubicBezTo>
                  <a:pt x="148788" y="210125"/>
                  <a:pt x="-15253" y="-41229"/>
                  <a:pt x="1151" y="5867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0" name="フリーフォーム 1429">
            <a:extLst>
              <a:ext uri="{FF2B5EF4-FFF2-40B4-BE49-F238E27FC236}">
                <a16:creationId xmlns:a16="http://schemas.microsoft.com/office/drawing/2014/main" id="{069AFDEB-F564-3DBD-DF92-553A04219C53}"/>
              </a:ext>
            </a:extLst>
          </p:cNvPr>
          <p:cNvSpPr/>
          <p:nvPr/>
        </p:nvSpPr>
        <p:spPr>
          <a:xfrm>
            <a:off x="7851722" y="4976881"/>
            <a:ext cx="55092" cy="466275"/>
          </a:xfrm>
          <a:custGeom>
            <a:avLst/>
            <a:gdLst>
              <a:gd name="connsiteX0" fmla="*/ 53 w 55092"/>
              <a:gd name="connsiteY0" fmla="*/ 1519 h 466275"/>
              <a:gd name="connsiteX1" fmla="*/ 47678 w 55092"/>
              <a:gd name="connsiteY1" fmla="*/ 465069 h 466275"/>
              <a:gd name="connsiteX2" fmla="*/ 54028 w 55092"/>
              <a:gd name="connsiteY2" fmla="*/ 141219 h 466275"/>
              <a:gd name="connsiteX3" fmla="*/ 38153 w 55092"/>
              <a:gd name="connsiteY3" fmla="*/ 309494 h 466275"/>
              <a:gd name="connsiteX4" fmla="*/ 53 w 55092"/>
              <a:gd name="connsiteY4" fmla="*/ 1519 h 466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092" h="466275">
                <a:moveTo>
                  <a:pt x="53" y="1519"/>
                </a:moveTo>
                <a:cubicBezTo>
                  <a:pt x="1641" y="27448"/>
                  <a:pt x="38682" y="441786"/>
                  <a:pt x="47678" y="465069"/>
                </a:cubicBezTo>
                <a:cubicBezTo>
                  <a:pt x="56674" y="488352"/>
                  <a:pt x="55616" y="167148"/>
                  <a:pt x="54028" y="141219"/>
                </a:cubicBezTo>
                <a:cubicBezTo>
                  <a:pt x="52441" y="115290"/>
                  <a:pt x="43445" y="329073"/>
                  <a:pt x="38153" y="309494"/>
                </a:cubicBezTo>
                <a:cubicBezTo>
                  <a:pt x="32861" y="289915"/>
                  <a:pt x="-1535" y="-24410"/>
                  <a:pt x="53" y="1519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1" name="フリーフォーム 1430">
            <a:extLst>
              <a:ext uri="{FF2B5EF4-FFF2-40B4-BE49-F238E27FC236}">
                <a16:creationId xmlns:a16="http://schemas.microsoft.com/office/drawing/2014/main" id="{E4939CBC-8218-8929-1406-3825E9AA7265}"/>
              </a:ext>
            </a:extLst>
          </p:cNvPr>
          <p:cNvSpPr/>
          <p:nvPr/>
        </p:nvSpPr>
        <p:spPr>
          <a:xfrm>
            <a:off x="7714955" y="4556832"/>
            <a:ext cx="355041" cy="875745"/>
          </a:xfrm>
          <a:custGeom>
            <a:avLst/>
            <a:gdLst>
              <a:gd name="connsiteX0" fmla="*/ 295 w 355041"/>
              <a:gd name="connsiteY0" fmla="*/ 2468 h 875745"/>
              <a:gd name="connsiteX1" fmla="*/ 228895 w 355041"/>
              <a:gd name="connsiteY1" fmla="*/ 304093 h 875745"/>
              <a:gd name="connsiteX2" fmla="*/ 343195 w 355041"/>
              <a:gd name="connsiteY2" fmla="*/ 856543 h 875745"/>
              <a:gd name="connsiteX3" fmla="*/ 343195 w 355041"/>
              <a:gd name="connsiteY3" fmla="*/ 704143 h 875745"/>
              <a:gd name="connsiteX4" fmla="*/ 270170 w 355041"/>
              <a:gd name="connsiteY4" fmla="*/ 265993 h 875745"/>
              <a:gd name="connsiteX5" fmla="*/ 263820 w 355041"/>
              <a:gd name="connsiteY5" fmla="*/ 386643 h 875745"/>
              <a:gd name="connsiteX6" fmla="*/ 209845 w 355041"/>
              <a:gd name="connsiteY6" fmla="*/ 212018 h 875745"/>
              <a:gd name="connsiteX7" fmla="*/ 181270 w 355041"/>
              <a:gd name="connsiteY7" fmla="*/ 164393 h 875745"/>
              <a:gd name="connsiteX8" fmla="*/ 295 w 355041"/>
              <a:gd name="connsiteY8" fmla="*/ 2468 h 875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5041" h="875745">
                <a:moveTo>
                  <a:pt x="295" y="2468"/>
                </a:moveTo>
                <a:cubicBezTo>
                  <a:pt x="8233" y="25751"/>
                  <a:pt x="171745" y="161747"/>
                  <a:pt x="228895" y="304093"/>
                </a:cubicBezTo>
                <a:cubicBezTo>
                  <a:pt x="286045" y="446439"/>
                  <a:pt x="324145" y="789868"/>
                  <a:pt x="343195" y="856543"/>
                </a:cubicBezTo>
                <a:cubicBezTo>
                  <a:pt x="362245" y="923218"/>
                  <a:pt x="355366" y="802568"/>
                  <a:pt x="343195" y="704143"/>
                </a:cubicBezTo>
                <a:cubicBezTo>
                  <a:pt x="331024" y="605718"/>
                  <a:pt x="283399" y="318910"/>
                  <a:pt x="270170" y="265993"/>
                </a:cubicBezTo>
                <a:cubicBezTo>
                  <a:pt x="256941" y="213076"/>
                  <a:pt x="273874" y="395639"/>
                  <a:pt x="263820" y="386643"/>
                </a:cubicBezTo>
                <a:cubicBezTo>
                  <a:pt x="253766" y="377647"/>
                  <a:pt x="223603" y="249060"/>
                  <a:pt x="209845" y="212018"/>
                </a:cubicBezTo>
                <a:cubicBezTo>
                  <a:pt x="196087" y="174976"/>
                  <a:pt x="215666" y="201435"/>
                  <a:pt x="181270" y="164393"/>
                </a:cubicBezTo>
                <a:cubicBezTo>
                  <a:pt x="146874" y="127351"/>
                  <a:pt x="-7643" y="-20815"/>
                  <a:pt x="295" y="2468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2" name="フリーフォーム 1431">
            <a:extLst>
              <a:ext uri="{FF2B5EF4-FFF2-40B4-BE49-F238E27FC236}">
                <a16:creationId xmlns:a16="http://schemas.microsoft.com/office/drawing/2014/main" id="{75697F41-B402-9AEF-4474-214ABB6AA167}"/>
              </a:ext>
            </a:extLst>
          </p:cNvPr>
          <p:cNvSpPr/>
          <p:nvPr/>
        </p:nvSpPr>
        <p:spPr>
          <a:xfrm>
            <a:off x="7883460" y="4565613"/>
            <a:ext cx="293834" cy="803351"/>
          </a:xfrm>
          <a:custGeom>
            <a:avLst/>
            <a:gdLst>
              <a:gd name="connsiteX0" fmla="*/ 65 w 293834"/>
              <a:gd name="connsiteY0" fmla="*/ 37 h 803351"/>
              <a:gd name="connsiteX1" fmla="*/ 244540 w 293834"/>
              <a:gd name="connsiteY1" fmla="*/ 415962 h 803351"/>
              <a:gd name="connsiteX2" fmla="*/ 282640 w 293834"/>
              <a:gd name="connsiteY2" fmla="*/ 803312 h 803351"/>
              <a:gd name="connsiteX3" fmla="*/ 269940 w 293834"/>
              <a:gd name="connsiteY3" fmla="*/ 393737 h 803351"/>
              <a:gd name="connsiteX4" fmla="*/ 65 w 293834"/>
              <a:gd name="connsiteY4" fmla="*/ 37 h 803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3834" h="803351">
                <a:moveTo>
                  <a:pt x="65" y="37"/>
                </a:moveTo>
                <a:cubicBezTo>
                  <a:pt x="-4168" y="3741"/>
                  <a:pt x="197444" y="282083"/>
                  <a:pt x="244540" y="415962"/>
                </a:cubicBezTo>
                <a:cubicBezTo>
                  <a:pt x="291636" y="549841"/>
                  <a:pt x="278407" y="807016"/>
                  <a:pt x="282640" y="803312"/>
                </a:cubicBezTo>
                <a:cubicBezTo>
                  <a:pt x="286873" y="799608"/>
                  <a:pt x="311744" y="522854"/>
                  <a:pt x="269940" y="393737"/>
                </a:cubicBezTo>
                <a:cubicBezTo>
                  <a:pt x="228136" y="264620"/>
                  <a:pt x="4298" y="-3667"/>
                  <a:pt x="65" y="37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3" name="フリーフォーム 1432">
            <a:extLst>
              <a:ext uri="{FF2B5EF4-FFF2-40B4-BE49-F238E27FC236}">
                <a16:creationId xmlns:a16="http://schemas.microsoft.com/office/drawing/2014/main" id="{DD15C146-1E8A-632E-27BF-CA07B4D63382}"/>
              </a:ext>
            </a:extLst>
          </p:cNvPr>
          <p:cNvSpPr/>
          <p:nvPr/>
        </p:nvSpPr>
        <p:spPr>
          <a:xfrm>
            <a:off x="8096155" y="4660882"/>
            <a:ext cx="204825" cy="638232"/>
          </a:xfrm>
          <a:custGeom>
            <a:avLst/>
            <a:gdLst>
              <a:gd name="connsiteX0" fmla="*/ 95 w 204825"/>
              <a:gd name="connsiteY0" fmla="*/ 18 h 638232"/>
              <a:gd name="connsiteX1" fmla="*/ 165195 w 204825"/>
              <a:gd name="connsiteY1" fmla="*/ 390543 h 638232"/>
              <a:gd name="connsiteX2" fmla="*/ 193770 w 204825"/>
              <a:gd name="connsiteY2" fmla="*/ 638193 h 638232"/>
              <a:gd name="connsiteX3" fmla="*/ 190595 w 204825"/>
              <a:gd name="connsiteY3" fmla="*/ 406418 h 638232"/>
              <a:gd name="connsiteX4" fmla="*/ 95 w 204825"/>
              <a:gd name="connsiteY4" fmla="*/ 18 h 638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4825" h="638232">
                <a:moveTo>
                  <a:pt x="95" y="18"/>
                </a:moveTo>
                <a:cubicBezTo>
                  <a:pt x="-4138" y="-2628"/>
                  <a:pt x="132916" y="284180"/>
                  <a:pt x="165195" y="390543"/>
                </a:cubicBezTo>
                <a:cubicBezTo>
                  <a:pt x="197474" y="496906"/>
                  <a:pt x="189537" y="635547"/>
                  <a:pt x="193770" y="638193"/>
                </a:cubicBezTo>
                <a:cubicBezTo>
                  <a:pt x="198003" y="640839"/>
                  <a:pt x="218112" y="511193"/>
                  <a:pt x="190595" y="406418"/>
                </a:cubicBezTo>
                <a:cubicBezTo>
                  <a:pt x="163078" y="301643"/>
                  <a:pt x="4328" y="2664"/>
                  <a:pt x="95" y="18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4" name="フリーフォーム 1433">
            <a:extLst>
              <a:ext uri="{FF2B5EF4-FFF2-40B4-BE49-F238E27FC236}">
                <a16:creationId xmlns:a16="http://schemas.microsoft.com/office/drawing/2014/main" id="{0F9239B4-FADA-1019-B887-F5B0E00EEF5F}"/>
              </a:ext>
            </a:extLst>
          </p:cNvPr>
          <p:cNvSpPr/>
          <p:nvPr/>
        </p:nvSpPr>
        <p:spPr>
          <a:xfrm>
            <a:off x="8204200" y="4713597"/>
            <a:ext cx="193690" cy="683000"/>
          </a:xfrm>
          <a:custGeom>
            <a:avLst/>
            <a:gdLst>
              <a:gd name="connsiteX0" fmla="*/ 0 w 193690"/>
              <a:gd name="connsiteY0" fmla="*/ 1278 h 683000"/>
              <a:gd name="connsiteX1" fmla="*/ 149225 w 193690"/>
              <a:gd name="connsiteY1" fmla="*/ 356878 h 683000"/>
              <a:gd name="connsiteX2" fmla="*/ 193675 w 193690"/>
              <a:gd name="connsiteY2" fmla="*/ 680728 h 683000"/>
              <a:gd name="connsiteX3" fmla="*/ 146050 w 193690"/>
              <a:gd name="connsiteY3" fmla="*/ 188603 h 683000"/>
              <a:gd name="connsiteX4" fmla="*/ 149225 w 193690"/>
              <a:gd name="connsiteY4" fmla="*/ 236228 h 683000"/>
              <a:gd name="connsiteX5" fmla="*/ 0 w 193690"/>
              <a:gd name="connsiteY5" fmla="*/ 1278 h 683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3690" h="683000">
                <a:moveTo>
                  <a:pt x="0" y="1278"/>
                </a:moveTo>
                <a:cubicBezTo>
                  <a:pt x="0" y="21386"/>
                  <a:pt x="116946" y="243636"/>
                  <a:pt x="149225" y="356878"/>
                </a:cubicBezTo>
                <a:cubicBezTo>
                  <a:pt x="181504" y="470120"/>
                  <a:pt x="194204" y="708774"/>
                  <a:pt x="193675" y="680728"/>
                </a:cubicBezTo>
                <a:cubicBezTo>
                  <a:pt x="193146" y="652682"/>
                  <a:pt x="153458" y="262686"/>
                  <a:pt x="146050" y="188603"/>
                </a:cubicBezTo>
                <a:cubicBezTo>
                  <a:pt x="138642" y="114520"/>
                  <a:pt x="169333" y="267978"/>
                  <a:pt x="149225" y="236228"/>
                </a:cubicBezTo>
                <a:cubicBezTo>
                  <a:pt x="129117" y="204478"/>
                  <a:pt x="0" y="-18830"/>
                  <a:pt x="0" y="1278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5" name="フリーフォーム 1434">
            <a:extLst>
              <a:ext uri="{FF2B5EF4-FFF2-40B4-BE49-F238E27FC236}">
                <a16:creationId xmlns:a16="http://schemas.microsoft.com/office/drawing/2014/main" id="{C58C8A29-5E9E-6EE1-8CDA-F4436A9C4488}"/>
              </a:ext>
            </a:extLst>
          </p:cNvPr>
          <p:cNvSpPr/>
          <p:nvPr/>
        </p:nvSpPr>
        <p:spPr>
          <a:xfrm>
            <a:off x="8356362" y="4743306"/>
            <a:ext cx="150362" cy="681185"/>
          </a:xfrm>
          <a:custGeom>
            <a:avLst/>
            <a:gdLst>
              <a:gd name="connsiteX0" fmla="*/ 238 w 150362"/>
              <a:gd name="connsiteY0" fmla="*/ 144 h 681185"/>
              <a:gd name="connsiteX1" fmla="*/ 143113 w 150362"/>
              <a:gd name="connsiteY1" fmla="*/ 393844 h 681185"/>
              <a:gd name="connsiteX2" fmla="*/ 130413 w 150362"/>
              <a:gd name="connsiteY2" fmla="*/ 670069 h 681185"/>
              <a:gd name="connsiteX3" fmla="*/ 139938 w 150362"/>
              <a:gd name="connsiteY3" fmla="*/ 584344 h 681185"/>
              <a:gd name="connsiteX4" fmla="*/ 66913 w 150362"/>
              <a:gd name="connsiteY4" fmla="*/ 196994 h 681185"/>
              <a:gd name="connsiteX5" fmla="*/ 108188 w 150362"/>
              <a:gd name="connsiteY5" fmla="*/ 346219 h 681185"/>
              <a:gd name="connsiteX6" fmla="*/ 238 w 150362"/>
              <a:gd name="connsiteY6" fmla="*/ 144 h 6811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362" h="681185">
                <a:moveTo>
                  <a:pt x="238" y="144"/>
                </a:moveTo>
                <a:cubicBezTo>
                  <a:pt x="6059" y="8081"/>
                  <a:pt x="121417" y="282190"/>
                  <a:pt x="143113" y="393844"/>
                </a:cubicBezTo>
                <a:cubicBezTo>
                  <a:pt x="164809" y="505498"/>
                  <a:pt x="130942" y="638319"/>
                  <a:pt x="130413" y="670069"/>
                </a:cubicBezTo>
                <a:cubicBezTo>
                  <a:pt x="129884" y="701819"/>
                  <a:pt x="150521" y="663190"/>
                  <a:pt x="139938" y="584344"/>
                </a:cubicBezTo>
                <a:cubicBezTo>
                  <a:pt x="129355" y="505498"/>
                  <a:pt x="72205" y="236682"/>
                  <a:pt x="66913" y="196994"/>
                </a:cubicBezTo>
                <a:cubicBezTo>
                  <a:pt x="61621" y="157307"/>
                  <a:pt x="119300" y="377969"/>
                  <a:pt x="108188" y="346219"/>
                </a:cubicBezTo>
                <a:cubicBezTo>
                  <a:pt x="97076" y="314469"/>
                  <a:pt x="-5583" y="-7793"/>
                  <a:pt x="238" y="144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6" name="フリーフォーム 1435">
            <a:extLst>
              <a:ext uri="{FF2B5EF4-FFF2-40B4-BE49-F238E27FC236}">
                <a16:creationId xmlns:a16="http://schemas.microsoft.com/office/drawing/2014/main" id="{C33A4428-4F82-BAF3-A2D4-761F1CA2E2F9}"/>
              </a:ext>
            </a:extLst>
          </p:cNvPr>
          <p:cNvSpPr/>
          <p:nvPr/>
        </p:nvSpPr>
        <p:spPr>
          <a:xfrm>
            <a:off x="4291077" y="3941933"/>
            <a:ext cx="361045" cy="30472"/>
          </a:xfrm>
          <a:custGeom>
            <a:avLst/>
            <a:gdLst>
              <a:gd name="connsiteX0" fmla="*/ 4698 w 361045"/>
              <a:gd name="connsiteY0" fmla="*/ 1417 h 30472"/>
              <a:gd name="connsiteX1" fmla="*/ 360298 w 361045"/>
              <a:gd name="connsiteY1" fmla="*/ 4592 h 30472"/>
              <a:gd name="connsiteX2" fmla="*/ 99948 w 361045"/>
              <a:gd name="connsiteY2" fmla="*/ 29992 h 30472"/>
              <a:gd name="connsiteX3" fmla="*/ 153923 w 361045"/>
              <a:gd name="connsiteY3" fmla="*/ 20467 h 30472"/>
              <a:gd name="connsiteX4" fmla="*/ 4698 w 361045"/>
              <a:gd name="connsiteY4" fmla="*/ 1417 h 30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1045" h="30472">
                <a:moveTo>
                  <a:pt x="4698" y="1417"/>
                </a:moveTo>
                <a:cubicBezTo>
                  <a:pt x="39094" y="-1229"/>
                  <a:pt x="344423" y="-170"/>
                  <a:pt x="360298" y="4592"/>
                </a:cubicBezTo>
                <a:cubicBezTo>
                  <a:pt x="376173" y="9354"/>
                  <a:pt x="134344" y="27346"/>
                  <a:pt x="99948" y="29992"/>
                </a:cubicBezTo>
                <a:cubicBezTo>
                  <a:pt x="65552" y="32638"/>
                  <a:pt x="172444" y="23642"/>
                  <a:pt x="153923" y="20467"/>
                </a:cubicBezTo>
                <a:cubicBezTo>
                  <a:pt x="135402" y="17292"/>
                  <a:pt x="-29698" y="4063"/>
                  <a:pt x="4698" y="1417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7" name="フリーフォーム 1436">
            <a:extLst>
              <a:ext uri="{FF2B5EF4-FFF2-40B4-BE49-F238E27FC236}">
                <a16:creationId xmlns:a16="http://schemas.microsoft.com/office/drawing/2014/main" id="{5DA90076-DE0B-C39B-873E-FA129684C2BF}"/>
              </a:ext>
            </a:extLst>
          </p:cNvPr>
          <p:cNvSpPr/>
          <p:nvPr/>
        </p:nvSpPr>
        <p:spPr>
          <a:xfrm>
            <a:off x="4105363" y="4012782"/>
            <a:ext cx="517710" cy="45214"/>
          </a:xfrm>
          <a:custGeom>
            <a:avLst/>
            <a:gdLst>
              <a:gd name="connsiteX0" fmla="*/ 18962 w 517710"/>
              <a:gd name="connsiteY0" fmla="*/ 28993 h 45214"/>
              <a:gd name="connsiteX1" fmla="*/ 393612 w 517710"/>
              <a:gd name="connsiteY1" fmla="*/ 13118 h 45214"/>
              <a:gd name="connsiteX2" fmla="*/ 517437 w 517710"/>
              <a:gd name="connsiteY2" fmla="*/ 418 h 45214"/>
              <a:gd name="connsiteX3" fmla="*/ 368212 w 517710"/>
              <a:gd name="connsiteY3" fmla="*/ 28993 h 45214"/>
              <a:gd name="connsiteX4" fmla="*/ 88812 w 517710"/>
              <a:gd name="connsiteY4" fmla="*/ 44868 h 45214"/>
              <a:gd name="connsiteX5" fmla="*/ 18962 w 517710"/>
              <a:gd name="connsiteY5" fmla="*/ 28993 h 45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17710" h="45214">
                <a:moveTo>
                  <a:pt x="18962" y="28993"/>
                </a:moveTo>
                <a:cubicBezTo>
                  <a:pt x="69762" y="23701"/>
                  <a:pt x="310533" y="17880"/>
                  <a:pt x="393612" y="13118"/>
                </a:cubicBezTo>
                <a:cubicBezTo>
                  <a:pt x="476691" y="8356"/>
                  <a:pt x="521670" y="-2228"/>
                  <a:pt x="517437" y="418"/>
                </a:cubicBezTo>
                <a:cubicBezTo>
                  <a:pt x="513204" y="3064"/>
                  <a:pt x="439649" y="21585"/>
                  <a:pt x="368212" y="28993"/>
                </a:cubicBezTo>
                <a:cubicBezTo>
                  <a:pt x="296775" y="36401"/>
                  <a:pt x="148608" y="42222"/>
                  <a:pt x="88812" y="44868"/>
                </a:cubicBezTo>
                <a:cubicBezTo>
                  <a:pt x="29016" y="47514"/>
                  <a:pt x="-31838" y="34285"/>
                  <a:pt x="18962" y="28993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8" name="フリーフォーム 1437">
            <a:extLst>
              <a:ext uri="{FF2B5EF4-FFF2-40B4-BE49-F238E27FC236}">
                <a16:creationId xmlns:a16="http://schemas.microsoft.com/office/drawing/2014/main" id="{9DB3F311-022E-C46C-5B5E-81DE34FE1DEB}"/>
              </a:ext>
            </a:extLst>
          </p:cNvPr>
          <p:cNvSpPr/>
          <p:nvPr/>
        </p:nvSpPr>
        <p:spPr>
          <a:xfrm>
            <a:off x="3920507" y="4117718"/>
            <a:ext cx="742476" cy="55868"/>
          </a:xfrm>
          <a:custGeom>
            <a:avLst/>
            <a:gdLst>
              <a:gd name="connsiteX0" fmla="*/ 618 w 742476"/>
              <a:gd name="connsiteY0" fmla="*/ 54232 h 55868"/>
              <a:gd name="connsiteX1" fmla="*/ 270493 w 742476"/>
              <a:gd name="connsiteY1" fmla="*/ 22482 h 55868"/>
              <a:gd name="connsiteX2" fmla="*/ 734043 w 742476"/>
              <a:gd name="connsiteY2" fmla="*/ 257 h 55868"/>
              <a:gd name="connsiteX3" fmla="*/ 581643 w 742476"/>
              <a:gd name="connsiteY3" fmla="*/ 9782 h 55868"/>
              <a:gd name="connsiteX4" fmla="*/ 140318 w 742476"/>
              <a:gd name="connsiteY4" fmla="*/ 54232 h 55868"/>
              <a:gd name="connsiteX5" fmla="*/ 194293 w 742476"/>
              <a:gd name="connsiteY5" fmla="*/ 47882 h 55868"/>
              <a:gd name="connsiteX6" fmla="*/ 618 w 742476"/>
              <a:gd name="connsiteY6" fmla="*/ 54232 h 55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2476" h="55868">
                <a:moveTo>
                  <a:pt x="618" y="54232"/>
                </a:moveTo>
                <a:cubicBezTo>
                  <a:pt x="13318" y="49999"/>
                  <a:pt x="148256" y="31478"/>
                  <a:pt x="270493" y="22482"/>
                </a:cubicBezTo>
                <a:cubicBezTo>
                  <a:pt x="392730" y="13486"/>
                  <a:pt x="682185" y="2374"/>
                  <a:pt x="734043" y="257"/>
                </a:cubicBezTo>
                <a:cubicBezTo>
                  <a:pt x="785901" y="-1860"/>
                  <a:pt x="581643" y="9782"/>
                  <a:pt x="581643" y="9782"/>
                </a:cubicBezTo>
                <a:lnTo>
                  <a:pt x="140318" y="54232"/>
                </a:lnTo>
                <a:cubicBezTo>
                  <a:pt x="75760" y="60582"/>
                  <a:pt x="213872" y="46295"/>
                  <a:pt x="194293" y="47882"/>
                </a:cubicBezTo>
                <a:cubicBezTo>
                  <a:pt x="174714" y="49469"/>
                  <a:pt x="-12082" y="58465"/>
                  <a:pt x="618" y="54232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9" name="フリーフォーム 1438">
            <a:extLst>
              <a:ext uri="{FF2B5EF4-FFF2-40B4-BE49-F238E27FC236}">
                <a16:creationId xmlns:a16="http://schemas.microsoft.com/office/drawing/2014/main" id="{A739BE99-DC65-3CE5-4AF7-97BB271232C6}"/>
              </a:ext>
            </a:extLst>
          </p:cNvPr>
          <p:cNvSpPr/>
          <p:nvPr/>
        </p:nvSpPr>
        <p:spPr>
          <a:xfrm>
            <a:off x="3927456" y="4203471"/>
            <a:ext cx="711429" cy="88500"/>
          </a:xfrm>
          <a:custGeom>
            <a:avLst/>
            <a:gdLst>
              <a:gd name="connsiteX0" fmla="*/ 19 w 711429"/>
              <a:gd name="connsiteY0" fmla="*/ 229 h 88500"/>
              <a:gd name="connsiteX1" fmla="*/ 377844 w 711429"/>
              <a:gd name="connsiteY1" fmla="*/ 60554 h 88500"/>
              <a:gd name="connsiteX2" fmla="*/ 701694 w 711429"/>
              <a:gd name="connsiteY2" fmla="*/ 54204 h 88500"/>
              <a:gd name="connsiteX3" fmla="*/ 603269 w 711429"/>
              <a:gd name="connsiteY3" fmla="*/ 60554 h 88500"/>
              <a:gd name="connsiteX4" fmla="*/ 361969 w 711429"/>
              <a:gd name="connsiteY4" fmla="*/ 85954 h 88500"/>
              <a:gd name="connsiteX5" fmla="*/ 19 w 711429"/>
              <a:gd name="connsiteY5" fmla="*/ 229 h 88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429" h="88500">
                <a:moveTo>
                  <a:pt x="19" y="229"/>
                </a:moveTo>
                <a:cubicBezTo>
                  <a:pt x="2665" y="-4004"/>
                  <a:pt x="260898" y="51558"/>
                  <a:pt x="377844" y="60554"/>
                </a:cubicBezTo>
                <a:cubicBezTo>
                  <a:pt x="494790" y="69550"/>
                  <a:pt x="664123" y="54204"/>
                  <a:pt x="701694" y="54204"/>
                </a:cubicBezTo>
                <a:cubicBezTo>
                  <a:pt x="739265" y="54204"/>
                  <a:pt x="659890" y="55262"/>
                  <a:pt x="603269" y="60554"/>
                </a:cubicBezTo>
                <a:cubicBezTo>
                  <a:pt x="546648" y="65846"/>
                  <a:pt x="455102" y="97596"/>
                  <a:pt x="361969" y="85954"/>
                </a:cubicBezTo>
                <a:cubicBezTo>
                  <a:pt x="268836" y="74312"/>
                  <a:pt x="-2627" y="4462"/>
                  <a:pt x="19" y="229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0" name="フリーフォーム 1439">
            <a:extLst>
              <a:ext uri="{FF2B5EF4-FFF2-40B4-BE49-F238E27FC236}">
                <a16:creationId xmlns:a16="http://schemas.microsoft.com/office/drawing/2014/main" id="{03F09F66-3D8F-BC4B-6BFA-DF0140B2FBAE}"/>
              </a:ext>
            </a:extLst>
          </p:cNvPr>
          <p:cNvSpPr/>
          <p:nvPr/>
        </p:nvSpPr>
        <p:spPr>
          <a:xfrm>
            <a:off x="3845874" y="4269204"/>
            <a:ext cx="783017" cy="129117"/>
          </a:xfrm>
          <a:custGeom>
            <a:avLst/>
            <a:gdLst>
              <a:gd name="connsiteX0" fmla="*/ 21276 w 783017"/>
              <a:gd name="connsiteY0" fmla="*/ 4346 h 129117"/>
              <a:gd name="connsiteX1" fmla="*/ 65726 w 783017"/>
              <a:gd name="connsiteY1" fmla="*/ 32921 h 129117"/>
              <a:gd name="connsiteX2" fmla="*/ 427676 w 783017"/>
              <a:gd name="connsiteY2" fmla="*/ 105946 h 129117"/>
              <a:gd name="connsiteX3" fmla="*/ 773751 w 783017"/>
              <a:gd name="connsiteY3" fmla="*/ 115471 h 129117"/>
              <a:gd name="connsiteX4" fmla="*/ 691201 w 783017"/>
              <a:gd name="connsiteY4" fmla="*/ 115471 h 129117"/>
              <a:gd name="connsiteX5" fmla="*/ 275276 w 783017"/>
              <a:gd name="connsiteY5" fmla="*/ 121821 h 129117"/>
              <a:gd name="connsiteX6" fmla="*/ 303851 w 783017"/>
              <a:gd name="connsiteY6" fmla="*/ 121821 h 129117"/>
              <a:gd name="connsiteX7" fmla="*/ 21276 w 783017"/>
              <a:gd name="connsiteY7" fmla="*/ 4346 h 129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3017" h="129117">
                <a:moveTo>
                  <a:pt x="21276" y="4346"/>
                </a:moveTo>
                <a:cubicBezTo>
                  <a:pt x="-18411" y="-10471"/>
                  <a:pt x="-2007" y="15988"/>
                  <a:pt x="65726" y="32921"/>
                </a:cubicBezTo>
                <a:cubicBezTo>
                  <a:pt x="133459" y="49854"/>
                  <a:pt x="309672" y="92188"/>
                  <a:pt x="427676" y="105946"/>
                </a:cubicBezTo>
                <a:cubicBezTo>
                  <a:pt x="545680" y="119704"/>
                  <a:pt x="729830" y="113884"/>
                  <a:pt x="773751" y="115471"/>
                </a:cubicBezTo>
                <a:cubicBezTo>
                  <a:pt x="817672" y="117058"/>
                  <a:pt x="691201" y="115471"/>
                  <a:pt x="691201" y="115471"/>
                </a:cubicBezTo>
                <a:lnTo>
                  <a:pt x="275276" y="121821"/>
                </a:lnTo>
                <a:cubicBezTo>
                  <a:pt x="210718" y="122879"/>
                  <a:pt x="352005" y="137696"/>
                  <a:pt x="303851" y="121821"/>
                </a:cubicBezTo>
                <a:cubicBezTo>
                  <a:pt x="255697" y="105946"/>
                  <a:pt x="60963" y="19163"/>
                  <a:pt x="21276" y="4346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1" name="フリーフォーム 1440">
            <a:extLst>
              <a:ext uri="{FF2B5EF4-FFF2-40B4-BE49-F238E27FC236}">
                <a16:creationId xmlns:a16="http://schemas.microsoft.com/office/drawing/2014/main" id="{308E6BE3-A582-A2F2-9D92-1BB2112582E1}"/>
              </a:ext>
            </a:extLst>
          </p:cNvPr>
          <p:cNvSpPr/>
          <p:nvPr/>
        </p:nvSpPr>
        <p:spPr>
          <a:xfrm>
            <a:off x="3857609" y="4397062"/>
            <a:ext cx="792791" cy="117796"/>
          </a:xfrm>
          <a:custGeom>
            <a:avLst/>
            <a:gdLst>
              <a:gd name="connsiteX0" fmla="*/ 16 w 792791"/>
              <a:gd name="connsiteY0" fmla="*/ 313 h 117796"/>
              <a:gd name="connsiteX1" fmla="*/ 250841 w 792791"/>
              <a:gd name="connsiteY1" fmla="*/ 54288 h 117796"/>
              <a:gd name="connsiteX2" fmla="*/ 762016 w 792791"/>
              <a:gd name="connsiteY2" fmla="*/ 111438 h 117796"/>
              <a:gd name="connsiteX3" fmla="*/ 679466 w 792791"/>
              <a:gd name="connsiteY3" fmla="*/ 114613 h 117796"/>
              <a:gd name="connsiteX4" fmla="*/ 219091 w 792791"/>
              <a:gd name="connsiteY4" fmla="*/ 95563 h 117796"/>
              <a:gd name="connsiteX5" fmla="*/ 238141 w 792791"/>
              <a:gd name="connsiteY5" fmla="*/ 79688 h 117796"/>
              <a:gd name="connsiteX6" fmla="*/ 16 w 792791"/>
              <a:gd name="connsiteY6" fmla="*/ 313 h 1177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92791" h="117796">
                <a:moveTo>
                  <a:pt x="16" y="313"/>
                </a:moveTo>
                <a:cubicBezTo>
                  <a:pt x="2133" y="-3920"/>
                  <a:pt x="123841" y="35767"/>
                  <a:pt x="250841" y="54288"/>
                </a:cubicBezTo>
                <a:cubicBezTo>
                  <a:pt x="377841" y="72809"/>
                  <a:pt x="690579" y="101384"/>
                  <a:pt x="762016" y="111438"/>
                </a:cubicBezTo>
                <a:cubicBezTo>
                  <a:pt x="833453" y="121492"/>
                  <a:pt x="769953" y="117259"/>
                  <a:pt x="679466" y="114613"/>
                </a:cubicBezTo>
                <a:cubicBezTo>
                  <a:pt x="588979" y="111967"/>
                  <a:pt x="292645" y="101384"/>
                  <a:pt x="219091" y="95563"/>
                </a:cubicBezTo>
                <a:cubicBezTo>
                  <a:pt x="145537" y="89742"/>
                  <a:pt x="281533" y="95563"/>
                  <a:pt x="238141" y="79688"/>
                </a:cubicBezTo>
                <a:cubicBezTo>
                  <a:pt x="194749" y="63813"/>
                  <a:pt x="-2101" y="4546"/>
                  <a:pt x="16" y="313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2" name="フリーフォーム 1441">
            <a:extLst>
              <a:ext uri="{FF2B5EF4-FFF2-40B4-BE49-F238E27FC236}">
                <a16:creationId xmlns:a16="http://schemas.microsoft.com/office/drawing/2014/main" id="{B669A05A-B319-4630-DCDD-2869FAD1B683}"/>
              </a:ext>
            </a:extLst>
          </p:cNvPr>
          <p:cNvSpPr/>
          <p:nvPr/>
        </p:nvSpPr>
        <p:spPr>
          <a:xfrm>
            <a:off x="3741113" y="4473540"/>
            <a:ext cx="693707" cy="169811"/>
          </a:xfrm>
          <a:custGeom>
            <a:avLst/>
            <a:gdLst>
              <a:gd name="connsiteX0" fmla="*/ 2212 w 693707"/>
              <a:gd name="connsiteY0" fmla="*/ 35 h 169811"/>
              <a:gd name="connsiteX1" fmla="*/ 380037 w 693707"/>
              <a:gd name="connsiteY1" fmla="*/ 120685 h 169811"/>
              <a:gd name="connsiteX2" fmla="*/ 688012 w 693707"/>
              <a:gd name="connsiteY2" fmla="*/ 161960 h 169811"/>
              <a:gd name="connsiteX3" fmla="*/ 551487 w 693707"/>
              <a:gd name="connsiteY3" fmla="*/ 165135 h 169811"/>
              <a:gd name="connsiteX4" fmla="*/ 202237 w 693707"/>
              <a:gd name="connsiteY4" fmla="*/ 111160 h 169811"/>
              <a:gd name="connsiteX5" fmla="*/ 221287 w 693707"/>
              <a:gd name="connsiteY5" fmla="*/ 107985 h 169811"/>
              <a:gd name="connsiteX6" fmla="*/ 2212 w 693707"/>
              <a:gd name="connsiteY6" fmla="*/ 35 h 169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93707" h="169811">
                <a:moveTo>
                  <a:pt x="2212" y="35"/>
                </a:moveTo>
                <a:cubicBezTo>
                  <a:pt x="28670" y="2152"/>
                  <a:pt x="265737" y="93697"/>
                  <a:pt x="380037" y="120685"/>
                </a:cubicBezTo>
                <a:cubicBezTo>
                  <a:pt x="494337" y="147673"/>
                  <a:pt x="659437" y="154552"/>
                  <a:pt x="688012" y="161960"/>
                </a:cubicBezTo>
                <a:cubicBezTo>
                  <a:pt x="716587" y="169368"/>
                  <a:pt x="632450" y="173602"/>
                  <a:pt x="551487" y="165135"/>
                </a:cubicBezTo>
                <a:cubicBezTo>
                  <a:pt x="470524" y="156668"/>
                  <a:pt x="257270" y="120685"/>
                  <a:pt x="202237" y="111160"/>
                </a:cubicBezTo>
                <a:cubicBezTo>
                  <a:pt x="147204" y="101635"/>
                  <a:pt x="247745" y="125448"/>
                  <a:pt x="221287" y="107985"/>
                </a:cubicBezTo>
                <a:cubicBezTo>
                  <a:pt x="194829" y="90522"/>
                  <a:pt x="-24246" y="-2082"/>
                  <a:pt x="2212" y="35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3" name="フリーフォーム 1442">
            <a:extLst>
              <a:ext uri="{FF2B5EF4-FFF2-40B4-BE49-F238E27FC236}">
                <a16:creationId xmlns:a16="http://schemas.microsoft.com/office/drawing/2014/main" id="{D6C56B36-F226-1564-18B3-4EA297E66DFA}"/>
              </a:ext>
            </a:extLst>
          </p:cNvPr>
          <p:cNvSpPr/>
          <p:nvPr/>
        </p:nvSpPr>
        <p:spPr>
          <a:xfrm>
            <a:off x="3717723" y="4584650"/>
            <a:ext cx="611245" cy="165976"/>
          </a:xfrm>
          <a:custGeom>
            <a:avLst/>
            <a:gdLst>
              <a:gd name="connsiteX0" fmla="*/ 202 w 611245"/>
              <a:gd name="connsiteY0" fmla="*/ 50 h 165976"/>
              <a:gd name="connsiteX1" fmla="*/ 317702 w 611245"/>
              <a:gd name="connsiteY1" fmla="*/ 127050 h 165976"/>
              <a:gd name="connsiteX2" fmla="*/ 603452 w 611245"/>
              <a:gd name="connsiteY2" fmla="*/ 165150 h 165976"/>
              <a:gd name="connsiteX3" fmla="*/ 508202 w 611245"/>
              <a:gd name="connsiteY3" fmla="*/ 152450 h 165976"/>
              <a:gd name="connsiteX4" fmla="*/ 273252 w 611245"/>
              <a:gd name="connsiteY4" fmla="*/ 142925 h 165976"/>
              <a:gd name="connsiteX5" fmla="*/ 202 w 611245"/>
              <a:gd name="connsiteY5" fmla="*/ 50 h 165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11245" h="165976">
                <a:moveTo>
                  <a:pt x="202" y="50"/>
                </a:moveTo>
                <a:cubicBezTo>
                  <a:pt x="7610" y="-2596"/>
                  <a:pt x="217160" y="99533"/>
                  <a:pt x="317702" y="127050"/>
                </a:cubicBezTo>
                <a:cubicBezTo>
                  <a:pt x="418244" y="154567"/>
                  <a:pt x="603452" y="165150"/>
                  <a:pt x="603452" y="165150"/>
                </a:cubicBezTo>
                <a:cubicBezTo>
                  <a:pt x="635202" y="169383"/>
                  <a:pt x="563235" y="156154"/>
                  <a:pt x="508202" y="152450"/>
                </a:cubicBezTo>
                <a:cubicBezTo>
                  <a:pt x="453169" y="148746"/>
                  <a:pt x="355802" y="167267"/>
                  <a:pt x="273252" y="142925"/>
                </a:cubicBezTo>
                <a:cubicBezTo>
                  <a:pt x="190702" y="118583"/>
                  <a:pt x="-7206" y="2696"/>
                  <a:pt x="202" y="50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4" name="フリーフォーム 1443">
            <a:extLst>
              <a:ext uri="{FF2B5EF4-FFF2-40B4-BE49-F238E27FC236}">
                <a16:creationId xmlns:a16="http://schemas.microsoft.com/office/drawing/2014/main" id="{658180DE-DB94-47AC-5B01-4C2D2918DCF5}"/>
              </a:ext>
            </a:extLst>
          </p:cNvPr>
          <p:cNvSpPr/>
          <p:nvPr/>
        </p:nvSpPr>
        <p:spPr>
          <a:xfrm>
            <a:off x="3679722" y="4673573"/>
            <a:ext cx="521221" cy="213692"/>
          </a:xfrm>
          <a:custGeom>
            <a:avLst/>
            <a:gdLst>
              <a:gd name="connsiteX0" fmla="*/ 103 w 521221"/>
              <a:gd name="connsiteY0" fmla="*/ 27 h 213692"/>
              <a:gd name="connsiteX1" fmla="*/ 311253 w 521221"/>
              <a:gd name="connsiteY1" fmla="*/ 152427 h 213692"/>
              <a:gd name="connsiteX2" fmla="*/ 520803 w 521221"/>
              <a:gd name="connsiteY2" fmla="*/ 212752 h 213692"/>
              <a:gd name="connsiteX3" fmla="*/ 362053 w 521221"/>
              <a:gd name="connsiteY3" fmla="*/ 187352 h 213692"/>
              <a:gd name="connsiteX4" fmla="*/ 250928 w 521221"/>
              <a:gd name="connsiteY4" fmla="*/ 161952 h 213692"/>
              <a:gd name="connsiteX5" fmla="*/ 276328 w 521221"/>
              <a:gd name="connsiteY5" fmla="*/ 165127 h 213692"/>
              <a:gd name="connsiteX6" fmla="*/ 103 w 521221"/>
              <a:gd name="connsiteY6" fmla="*/ 27 h 213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1221" h="213692">
                <a:moveTo>
                  <a:pt x="103" y="27"/>
                </a:moveTo>
                <a:cubicBezTo>
                  <a:pt x="5924" y="-2090"/>
                  <a:pt x="224470" y="116973"/>
                  <a:pt x="311253" y="152427"/>
                </a:cubicBezTo>
                <a:cubicBezTo>
                  <a:pt x="398036" y="187881"/>
                  <a:pt x="512336" y="206931"/>
                  <a:pt x="520803" y="212752"/>
                </a:cubicBezTo>
                <a:cubicBezTo>
                  <a:pt x="529270" y="218573"/>
                  <a:pt x="407032" y="195819"/>
                  <a:pt x="362053" y="187352"/>
                </a:cubicBezTo>
                <a:cubicBezTo>
                  <a:pt x="317074" y="178885"/>
                  <a:pt x="265215" y="165656"/>
                  <a:pt x="250928" y="161952"/>
                </a:cubicBezTo>
                <a:cubicBezTo>
                  <a:pt x="236641" y="158248"/>
                  <a:pt x="316015" y="187881"/>
                  <a:pt x="276328" y="165127"/>
                </a:cubicBezTo>
                <a:cubicBezTo>
                  <a:pt x="236641" y="142373"/>
                  <a:pt x="-5718" y="2144"/>
                  <a:pt x="103" y="27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5" name="フリーフォーム 1444">
            <a:extLst>
              <a:ext uri="{FF2B5EF4-FFF2-40B4-BE49-F238E27FC236}">
                <a16:creationId xmlns:a16="http://schemas.microsoft.com/office/drawing/2014/main" id="{F7DA0169-ED4C-6C52-4F56-02006E6D64A5}"/>
              </a:ext>
            </a:extLst>
          </p:cNvPr>
          <p:cNvSpPr/>
          <p:nvPr/>
        </p:nvSpPr>
        <p:spPr>
          <a:xfrm>
            <a:off x="4532334" y="4550990"/>
            <a:ext cx="135459" cy="732463"/>
          </a:xfrm>
          <a:custGeom>
            <a:avLst/>
            <a:gdLst>
              <a:gd name="connsiteX0" fmla="*/ 1566 w 135459"/>
              <a:gd name="connsiteY0" fmla="*/ 21010 h 732463"/>
              <a:gd name="connsiteX1" fmla="*/ 134916 w 135459"/>
              <a:gd name="connsiteY1" fmla="*/ 732210 h 732463"/>
              <a:gd name="connsiteX2" fmla="*/ 49191 w 135459"/>
              <a:gd name="connsiteY2" fmla="*/ 103560 h 732463"/>
              <a:gd name="connsiteX3" fmla="*/ 61891 w 135459"/>
              <a:gd name="connsiteY3" fmla="*/ 179760 h 732463"/>
              <a:gd name="connsiteX4" fmla="*/ 1566 w 135459"/>
              <a:gd name="connsiteY4" fmla="*/ 21010 h 732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459" h="732463">
                <a:moveTo>
                  <a:pt x="1566" y="21010"/>
                </a:moveTo>
                <a:cubicBezTo>
                  <a:pt x="13737" y="113085"/>
                  <a:pt x="126979" y="718452"/>
                  <a:pt x="134916" y="732210"/>
                </a:cubicBezTo>
                <a:cubicBezTo>
                  <a:pt x="142854" y="745968"/>
                  <a:pt x="61362" y="195635"/>
                  <a:pt x="49191" y="103560"/>
                </a:cubicBezTo>
                <a:cubicBezTo>
                  <a:pt x="37020" y="11485"/>
                  <a:pt x="71945" y="190872"/>
                  <a:pt x="61891" y="179760"/>
                </a:cubicBezTo>
                <a:cubicBezTo>
                  <a:pt x="51837" y="168648"/>
                  <a:pt x="-10605" y="-71065"/>
                  <a:pt x="1566" y="21010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6" name="フリーフォーム 1445">
            <a:extLst>
              <a:ext uri="{FF2B5EF4-FFF2-40B4-BE49-F238E27FC236}">
                <a16:creationId xmlns:a16="http://schemas.microsoft.com/office/drawing/2014/main" id="{5619E9AC-F05D-1C33-0D61-DE8DBB796038}"/>
              </a:ext>
            </a:extLst>
          </p:cNvPr>
          <p:cNvSpPr/>
          <p:nvPr/>
        </p:nvSpPr>
        <p:spPr>
          <a:xfrm>
            <a:off x="4426646" y="4621437"/>
            <a:ext cx="148800" cy="822396"/>
          </a:xfrm>
          <a:custGeom>
            <a:avLst/>
            <a:gdLst>
              <a:gd name="connsiteX0" fmla="*/ 5654 w 148800"/>
              <a:gd name="connsiteY0" fmla="*/ 14063 h 822396"/>
              <a:gd name="connsiteX1" fmla="*/ 148529 w 148800"/>
              <a:gd name="connsiteY1" fmla="*/ 817338 h 822396"/>
              <a:gd name="connsiteX2" fmla="*/ 40579 w 148800"/>
              <a:gd name="connsiteY2" fmla="*/ 341088 h 822396"/>
              <a:gd name="connsiteX3" fmla="*/ 5654 w 148800"/>
              <a:gd name="connsiteY3" fmla="*/ 14063 h 8223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800" h="822396">
                <a:moveTo>
                  <a:pt x="5654" y="14063"/>
                </a:moveTo>
                <a:cubicBezTo>
                  <a:pt x="23646" y="93438"/>
                  <a:pt x="142708" y="762834"/>
                  <a:pt x="148529" y="817338"/>
                </a:cubicBezTo>
                <a:cubicBezTo>
                  <a:pt x="154350" y="871842"/>
                  <a:pt x="64921" y="470734"/>
                  <a:pt x="40579" y="341088"/>
                </a:cubicBezTo>
                <a:cubicBezTo>
                  <a:pt x="16237" y="211442"/>
                  <a:pt x="-12338" y="-65312"/>
                  <a:pt x="5654" y="14063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7" name="フリーフォーム 1446">
            <a:extLst>
              <a:ext uri="{FF2B5EF4-FFF2-40B4-BE49-F238E27FC236}">
                <a16:creationId xmlns:a16="http://schemas.microsoft.com/office/drawing/2014/main" id="{67511A95-E53F-2EAD-A481-378322B47127}"/>
              </a:ext>
            </a:extLst>
          </p:cNvPr>
          <p:cNvSpPr/>
          <p:nvPr/>
        </p:nvSpPr>
        <p:spPr>
          <a:xfrm>
            <a:off x="4307836" y="4735318"/>
            <a:ext cx="126716" cy="700578"/>
          </a:xfrm>
          <a:custGeom>
            <a:avLst/>
            <a:gdLst>
              <a:gd name="connsiteX0" fmla="*/ 639 w 126716"/>
              <a:gd name="connsiteY0" fmla="*/ 8132 h 700578"/>
              <a:gd name="connsiteX1" fmla="*/ 124464 w 126716"/>
              <a:gd name="connsiteY1" fmla="*/ 693932 h 700578"/>
              <a:gd name="connsiteX2" fmla="*/ 76839 w 126716"/>
              <a:gd name="connsiteY2" fmla="*/ 338332 h 700578"/>
              <a:gd name="connsiteX3" fmla="*/ 639 w 126716"/>
              <a:gd name="connsiteY3" fmla="*/ 8132 h 7005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6716" h="700578">
                <a:moveTo>
                  <a:pt x="639" y="8132"/>
                </a:moveTo>
                <a:cubicBezTo>
                  <a:pt x="8576" y="67399"/>
                  <a:pt x="111764" y="638899"/>
                  <a:pt x="124464" y="693932"/>
                </a:cubicBezTo>
                <a:cubicBezTo>
                  <a:pt x="137164" y="748965"/>
                  <a:pt x="92714" y="447340"/>
                  <a:pt x="76839" y="338332"/>
                </a:cubicBezTo>
                <a:cubicBezTo>
                  <a:pt x="60964" y="229324"/>
                  <a:pt x="-7298" y="-51135"/>
                  <a:pt x="639" y="8132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8" name="フリーフォーム 1447">
            <a:extLst>
              <a:ext uri="{FF2B5EF4-FFF2-40B4-BE49-F238E27FC236}">
                <a16:creationId xmlns:a16="http://schemas.microsoft.com/office/drawing/2014/main" id="{1F02C1D4-EF67-955A-4B6A-36E0BA92111F}"/>
              </a:ext>
            </a:extLst>
          </p:cNvPr>
          <p:cNvSpPr/>
          <p:nvPr/>
        </p:nvSpPr>
        <p:spPr>
          <a:xfrm>
            <a:off x="4168721" y="4848221"/>
            <a:ext cx="149381" cy="574682"/>
          </a:xfrm>
          <a:custGeom>
            <a:avLst/>
            <a:gdLst>
              <a:gd name="connsiteX0" fmla="*/ 54 w 149381"/>
              <a:gd name="connsiteY0" fmla="*/ 4 h 574682"/>
              <a:gd name="connsiteX1" fmla="*/ 95304 w 149381"/>
              <a:gd name="connsiteY1" fmla="*/ 263529 h 574682"/>
              <a:gd name="connsiteX2" fmla="*/ 149279 w 149381"/>
              <a:gd name="connsiteY2" fmla="*/ 574679 h 574682"/>
              <a:gd name="connsiteX3" fmla="*/ 82604 w 149381"/>
              <a:gd name="connsiteY3" fmla="*/ 269879 h 574682"/>
              <a:gd name="connsiteX4" fmla="*/ 54 w 149381"/>
              <a:gd name="connsiteY4" fmla="*/ 4 h 574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9381" h="574682">
                <a:moveTo>
                  <a:pt x="54" y="4"/>
                </a:moveTo>
                <a:cubicBezTo>
                  <a:pt x="2171" y="-1054"/>
                  <a:pt x="70433" y="167750"/>
                  <a:pt x="95304" y="263529"/>
                </a:cubicBezTo>
                <a:cubicBezTo>
                  <a:pt x="120175" y="359308"/>
                  <a:pt x="151396" y="573621"/>
                  <a:pt x="149279" y="574679"/>
                </a:cubicBezTo>
                <a:cubicBezTo>
                  <a:pt x="147162" y="575737"/>
                  <a:pt x="107475" y="361954"/>
                  <a:pt x="82604" y="269879"/>
                </a:cubicBezTo>
                <a:cubicBezTo>
                  <a:pt x="57733" y="177804"/>
                  <a:pt x="-2063" y="1062"/>
                  <a:pt x="54" y="4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9" name="フリーフォーム 1448">
            <a:extLst>
              <a:ext uri="{FF2B5EF4-FFF2-40B4-BE49-F238E27FC236}">
                <a16:creationId xmlns:a16="http://schemas.microsoft.com/office/drawing/2014/main" id="{285797FA-9342-9F23-29DB-1C0A20FBE9A2}"/>
              </a:ext>
            </a:extLst>
          </p:cNvPr>
          <p:cNvSpPr/>
          <p:nvPr/>
        </p:nvSpPr>
        <p:spPr>
          <a:xfrm>
            <a:off x="4068194" y="4921801"/>
            <a:ext cx="136486" cy="501124"/>
          </a:xfrm>
          <a:custGeom>
            <a:avLst/>
            <a:gdLst>
              <a:gd name="connsiteX0" fmla="*/ 2156 w 136486"/>
              <a:gd name="connsiteY0" fmla="*/ 2624 h 501124"/>
              <a:gd name="connsiteX1" fmla="*/ 135506 w 136486"/>
              <a:gd name="connsiteY1" fmla="*/ 491574 h 501124"/>
              <a:gd name="connsiteX2" fmla="*/ 59306 w 136486"/>
              <a:gd name="connsiteY2" fmla="*/ 304249 h 501124"/>
              <a:gd name="connsiteX3" fmla="*/ 2156 w 136486"/>
              <a:gd name="connsiteY3" fmla="*/ 2624 h 501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6486" h="501124">
                <a:moveTo>
                  <a:pt x="2156" y="2624"/>
                </a:moveTo>
                <a:cubicBezTo>
                  <a:pt x="14856" y="33845"/>
                  <a:pt x="125981" y="441303"/>
                  <a:pt x="135506" y="491574"/>
                </a:cubicBezTo>
                <a:cubicBezTo>
                  <a:pt x="145031" y="541845"/>
                  <a:pt x="82589" y="380978"/>
                  <a:pt x="59306" y="304249"/>
                </a:cubicBezTo>
                <a:cubicBezTo>
                  <a:pt x="36023" y="227520"/>
                  <a:pt x="-10544" y="-28597"/>
                  <a:pt x="2156" y="2624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50" name="フリーフォーム 1449">
            <a:extLst>
              <a:ext uri="{FF2B5EF4-FFF2-40B4-BE49-F238E27FC236}">
                <a16:creationId xmlns:a16="http://schemas.microsoft.com/office/drawing/2014/main" id="{85DB7F31-14FE-A190-9AB5-6DE7EC5ED037}"/>
              </a:ext>
            </a:extLst>
          </p:cNvPr>
          <p:cNvSpPr/>
          <p:nvPr/>
        </p:nvSpPr>
        <p:spPr>
          <a:xfrm>
            <a:off x="3942957" y="4914998"/>
            <a:ext cx="121391" cy="512642"/>
          </a:xfrm>
          <a:custGeom>
            <a:avLst/>
            <a:gdLst>
              <a:gd name="connsiteX0" fmla="*/ 3568 w 121391"/>
              <a:gd name="connsiteY0" fmla="*/ 6252 h 512642"/>
              <a:gd name="connsiteX1" fmla="*/ 121043 w 121391"/>
              <a:gd name="connsiteY1" fmla="*/ 507902 h 512642"/>
              <a:gd name="connsiteX2" fmla="*/ 38493 w 121391"/>
              <a:gd name="connsiteY2" fmla="*/ 244377 h 512642"/>
              <a:gd name="connsiteX3" fmla="*/ 3568 w 121391"/>
              <a:gd name="connsiteY3" fmla="*/ 6252 h 512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391" h="512642">
                <a:moveTo>
                  <a:pt x="3568" y="6252"/>
                </a:moveTo>
                <a:cubicBezTo>
                  <a:pt x="17326" y="50173"/>
                  <a:pt x="115222" y="468215"/>
                  <a:pt x="121043" y="507902"/>
                </a:cubicBezTo>
                <a:cubicBezTo>
                  <a:pt x="126864" y="547589"/>
                  <a:pt x="58072" y="327456"/>
                  <a:pt x="38493" y="244377"/>
                </a:cubicBezTo>
                <a:cubicBezTo>
                  <a:pt x="18914" y="161298"/>
                  <a:pt x="-10190" y="-37669"/>
                  <a:pt x="3568" y="6252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51" name="フリーフォーム 1450">
            <a:extLst>
              <a:ext uri="{FF2B5EF4-FFF2-40B4-BE49-F238E27FC236}">
                <a16:creationId xmlns:a16="http://schemas.microsoft.com/office/drawing/2014/main" id="{13E2A141-8B72-6633-9208-42C2D5FA3255}"/>
              </a:ext>
            </a:extLst>
          </p:cNvPr>
          <p:cNvSpPr/>
          <p:nvPr/>
        </p:nvSpPr>
        <p:spPr>
          <a:xfrm>
            <a:off x="3778916" y="4818130"/>
            <a:ext cx="133427" cy="603696"/>
          </a:xfrm>
          <a:custGeom>
            <a:avLst/>
            <a:gdLst>
              <a:gd name="connsiteX0" fmla="*/ 2509 w 133427"/>
              <a:gd name="connsiteY0" fmla="*/ 4695 h 603696"/>
              <a:gd name="connsiteX1" fmla="*/ 132684 w 133427"/>
              <a:gd name="connsiteY1" fmla="*/ 595245 h 603696"/>
              <a:gd name="connsiteX2" fmla="*/ 53309 w 133427"/>
              <a:gd name="connsiteY2" fmla="*/ 331720 h 603696"/>
              <a:gd name="connsiteX3" fmla="*/ 2509 w 133427"/>
              <a:gd name="connsiteY3" fmla="*/ 4695 h 603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3427" h="603696">
                <a:moveTo>
                  <a:pt x="2509" y="4695"/>
                </a:moveTo>
                <a:cubicBezTo>
                  <a:pt x="15738" y="48616"/>
                  <a:pt x="124217" y="540741"/>
                  <a:pt x="132684" y="595245"/>
                </a:cubicBezTo>
                <a:cubicBezTo>
                  <a:pt x="141151" y="649749"/>
                  <a:pt x="75005" y="426441"/>
                  <a:pt x="53309" y="331720"/>
                </a:cubicBezTo>
                <a:cubicBezTo>
                  <a:pt x="31613" y="236999"/>
                  <a:pt x="-10720" y="-39226"/>
                  <a:pt x="2509" y="4695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52" name="フリーフォーム 1451">
            <a:extLst>
              <a:ext uri="{FF2B5EF4-FFF2-40B4-BE49-F238E27FC236}">
                <a16:creationId xmlns:a16="http://schemas.microsoft.com/office/drawing/2014/main" id="{F950ED3C-286C-6B9B-874B-84BF1AC13D4B}"/>
              </a:ext>
            </a:extLst>
          </p:cNvPr>
          <p:cNvSpPr/>
          <p:nvPr/>
        </p:nvSpPr>
        <p:spPr>
          <a:xfrm>
            <a:off x="3616596" y="4746575"/>
            <a:ext cx="152252" cy="666800"/>
          </a:xfrm>
          <a:custGeom>
            <a:avLst/>
            <a:gdLst>
              <a:gd name="connsiteX0" fmla="*/ 37829 w 152252"/>
              <a:gd name="connsiteY0" fmla="*/ 50 h 666800"/>
              <a:gd name="connsiteX1" fmla="*/ 31479 w 152252"/>
              <a:gd name="connsiteY1" fmla="*/ 111175 h 666800"/>
              <a:gd name="connsiteX2" fmla="*/ 152129 w 152252"/>
              <a:gd name="connsiteY2" fmla="*/ 666800 h 666800"/>
              <a:gd name="connsiteX3" fmla="*/ 6079 w 152252"/>
              <a:gd name="connsiteY3" fmla="*/ 108000 h 666800"/>
              <a:gd name="connsiteX4" fmla="*/ 37829 w 152252"/>
              <a:gd name="connsiteY4" fmla="*/ 50 h 6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2252" h="666800">
                <a:moveTo>
                  <a:pt x="37829" y="50"/>
                </a:moveTo>
                <a:cubicBezTo>
                  <a:pt x="42062" y="579"/>
                  <a:pt x="12429" y="50"/>
                  <a:pt x="31479" y="111175"/>
                </a:cubicBezTo>
                <a:cubicBezTo>
                  <a:pt x="50529" y="222300"/>
                  <a:pt x="156362" y="667329"/>
                  <a:pt x="152129" y="666800"/>
                </a:cubicBezTo>
                <a:cubicBezTo>
                  <a:pt x="147896" y="666271"/>
                  <a:pt x="29362" y="214892"/>
                  <a:pt x="6079" y="108000"/>
                </a:cubicBezTo>
                <a:cubicBezTo>
                  <a:pt x="-17204" y="1108"/>
                  <a:pt x="33596" y="-479"/>
                  <a:pt x="37829" y="50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53" name="フリーフォーム 1452">
            <a:extLst>
              <a:ext uri="{FF2B5EF4-FFF2-40B4-BE49-F238E27FC236}">
                <a16:creationId xmlns:a16="http://schemas.microsoft.com/office/drawing/2014/main" id="{932E932A-D124-F63A-CF50-CD5D968873FE}"/>
              </a:ext>
            </a:extLst>
          </p:cNvPr>
          <p:cNvSpPr/>
          <p:nvPr/>
        </p:nvSpPr>
        <p:spPr>
          <a:xfrm>
            <a:off x="3450548" y="4728432"/>
            <a:ext cx="196727" cy="715490"/>
          </a:xfrm>
          <a:custGeom>
            <a:avLst/>
            <a:gdLst>
              <a:gd name="connsiteX0" fmla="*/ 3852 w 196727"/>
              <a:gd name="connsiteY0" fmla="*/ 5493 h 715490"/>
              <a:gd name="connsiteX1" fmla="*/ 178477 w 196727"/>
              <a:gd name="connsiteY1" fmla="*/ 653193 h 715490"/>
              <a:gd name="connsiteX2" fmla="*/ 178477 w 196727"/>
              <a:gd name="connsiteY2" fmla="*/ 656368 h 715490"/>
              <a:gd name="connsiteX3" fmla="*/ 64177 w 196727"/>
              <a:gd name="connsiteY3" fmla="*/ 357918 h 715490"/>
              <a:gd name="connsiteX4" fmla="*/ 3852 w 196727"/>
              <a:gd name="connsiteY4" fmla="*/ 5493 h 7154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6727" h="715490">
                <a:moveTo>
                  <a:pt x="3852" y="5493"/>
                </a:moveTo>
                <a:cubicBezTo>
                  <a:pt x="22902" y="54706"/>
                  <a:pt x="178477" y="653193"/>
                  <a:pt x="178477" y="653193"/>
                </a:cubicBezTo>
                <a:cubicBezTo>
                  <a:pt x="207581" y="761672"/>
                  <a:pt x="197527" y="705581"/>
                  <a:pt x="178477" y="656368"/>
                </a:cubicBezTo>
                <a:cubicBezTo>
                  <a:pt x="159427" y="607156"/>
                  <a:pt x="86931" y="464810"/>
                  <a:pt x="64177" y="357918"/>
                </a:cubicBezTo>
                <a:cubicBezTo>
                  <a:pt x="41423" y="251026"/>
                  <a:pt x="-15198" y="-43720"/>
                  <a:pt x="3852" y="5493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54" name="フリーフォーム 1453">
            <a:extLst>
              <a:ext uri="{FF2B5EF4-FFF2-40B4-BE49-F238E27FC236}">
                <a16:creationId xmlns:a16="http://schemas.microsoft.com/office/drawing/2014/main" id="{C7CF5F2A-7E41-CDCA-02B2-0D2BF38E335E}"/>
              </a:ext>
            </a:extLst>
          </p:cNvPr>
          <p:cNvSpPr/>
          <p:nvPr/>
        </p:nvSpPr>
        <p:spPr>
          <a:xfrm>
            <a:off x="3703142" y="4053528"/>
            <a:ext cx="269374" cy="497802"/>
          </a:xfrm>
          <a:custGeom>
            <a:avLst/>
            <a:gdLst>
              <a:gd name="connsiteX0" fmla="*/ 265608 w 269374"/>
              <a:gd name="connsiteY0" fmla="*/ 13647 h 497802"/>
              <a:gd name="connsiteX1" fmla="*/ 2083 w 269374"/>
              <a:gd name="connsiteY1" fmla="*/ 496247 h 497802"/>
              <a:gd name="connsiteX2" fmla="*/ 148133 w 269374"/>
              <a:gd name="connsiteY2" fmla="*/ 162872 h 497802"/>
              <a:gd name="connsiteX3" fmla="*/ 265608 w 269374"/>
              <a:gd name="connsiteY3" fmla="*/ 13647 h 4978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9374" h="497802">
                <a:moveTo>
                  <a:pt x="265608" y="13647"/>
                </a:moveTo>
                <a:cubicBezTo>
                  <a:pt x="241266" y="69209"/>
                  <a:pt x="21662" y="471376"/>
                  <a:pt x="2083" y="496247"/>
                </a:cubicBezTo>
                <a:cubicBezTo>
                  <a:pt x="-17496" y="521118"/>
                  <a:pt x="106329" y="240660"/>
                  <a:pt x="148133" y="162872"/>
                </a:cubicBezTo>
                <a:cubicBezTo>
                  <a:pt x="189937" y="85084"/>
                  <a:pt x="289950" y="-41915"/>
                  <a:pt x="265608" y="13647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55" name="フリーフォーム 1454">
            <a:extLst>
              <a:ext uri="{FF2B5EF4-FFF2-40B4-BE49-F238E27FC236}">
                <a16:creationId xmlns:a16="http://schemas.microsoft.com/office/drawing/2014/main" id="{7C39910B-DD78-9197-D33F-40BD54472B77}"/>
              </a:ext>
            </a:extLst>
          </p:cNvPr>
          <p:cNvSpPr/>
          <p:nvPr/>
        </p:nvSpPr>
        <p:spPr>
          <a:xfrm>
            <a:off x="3516343" y="4149619"/>
            <a:ext cx="243208" cy="610446"/>
          </a:xfrm>
          <a:custGeom>
            <a:avLst/>
            <a:gdLst>
              <a:gd name="connsiteX0" fmla="*/ 242857 w 243208"/>
              <a:gd name="connsiteY0" fmla="*/ 106 h 610446"/>
              <a:gd name="connsiteX1" fmla="*/ 65057 w 243208"/>
              <a:gd name="connsiteY1" fmla="*/ 374756 h 610446"/>
              <a:gd name="connsiteX2" fmla="*/ 7907 w 243208"/>
              <a:gd name="connsiteY2" fmla="*/ 603356 h 610446"/>
              <a:gd name="connsiteX3" fmla="*/ 11082 w 243208"/>
              <a:gd name="connsiteY3" fmla="*/ 539856 h 610446"/>
              <a:gd name="connsiteX4" fmla="*/ 14257 w 243208"/>
              <a:gd name="connsiteY4" fmla="*/ 412856 h 610446"/>
              <a:gd name="connsiteX5" fmla="*/ 242857 w 243208"/>
              <a:gd name="connsiteY5" fmla="*/ 106 h 610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3208" h="610446">
                <a:moveTo>
                  <a:pt x="242857" y="106"/>
                </a:moveTo>
                <a:cubicBezTo>
                  <a:pt x="251324" y="-6244"/>
                  <a:pt x="104215" y="274214"/>
                  <a:pt x="65057" y="374756"/>
                </a:cubicBezTo>
                <a:cubicBezTo>
                  <a:pt x="25899" y="475298"/>
                  <a:pt x="16903" y="575839"/>
                  <a:pt x="7907" y="603356"/>
                </a:cubicBezTo>
                <a:cubicBezTo>
                  <a:pt x="-1089" y="630873"/>
                  <a:pt x="10024" y="571606"/>
                  <a:pt x="11082" y="539856"/>
                </a:cubicBezTo>
                <a:cubicBezTo>
                  <a:pt x="12140" y="508106"/>
                  <a:pt x="-16435" y="501756"/>
                  <a:pt x="14257" y="412856"/>
                </a:cubicBezTo>
                <a:cubicBezTo>
                  <a:pt x="44949" y="323956"/>
                  <a:pt x="234390" y="6456"/>
                  <a:pt x="242857" y="106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56" name="フリーフォーム 1455">
            <a:extLst>
              <a:ext uri="{FF2B5EF4-FFF2-40B4-BE49-F238E27FC236}">
                <a16:creationId xmlns:a16="http://schemas.microsoft.com/office/drawing/2014/main" id="{12810675-A359-85C3-9AC4-132B4A7212A4}"/>
              </a:ext>
            </a:extLst>
          </p:cNvPr>
          <p:cNvSpPr/>
          <p:nvPr/>
        </p:nvSpPr>
        <p:spPr>
          <a:xfrm>
            <a:off x="3320098" y="5043059"/>
            <a:ext cx="105751" cy="384191"/>
          </a:xfrm>
          <a:custGeom>
            <a:avLst/>
            <a:gdLst>
              <a:gd name="connsiteX0" fmla="*/ 105727 w 105751"/>
              <a:gd name="connsiteY0" fmla="*/ 2016 h 384191"/>
              <a:gd name="connsiteX1" fmla="*/ 7302 w 105751"/>
              <a:gd name="connsiteY1" fmla="*/ 376666 h 384191"/>
              <a:gd name="connsiteX2" fmla="*/ 16827 w 105751"/>
              <a:gd name="connsiteY2" fmla="*/ 233791 h 384191"/>
              <a:gd name="connsiteX3" fmla="*/ 105727 w 105751"/>
              <a:gd name="connsiteY3" fmla="*/ 2016 h 3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5751" h="384191">
                <a:moveTo>
                  <a:pt x="105727" y="2016"/>
                </a:moveTo>
                <a:cubicBezTo>
                  <a:pt x="104139" y="25829"/>
                  <a:pt x="22119" y="338037"/>
                  <a:pt x="7302" y="376666"/>
                </a:cubicBezTo>
                <a:cubicBezTo>
                  <a:pt x="-7515" y="415295"/>
                  <a:pt x="2540" y="295703"/>
                  <a:pt x="16827" y="233791"/>
                </a:cubicBezTo>
                <a:cubicBezTo>
                  <a:pt x="31114" y="171879"/>
                  <a:pt x="107315" y="-21797"/>
                  <a:pt x="105727" y="2016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58" name="フリーフォーム 1457">
            <a:extLst>
              <a:ext uri="{FF2B5EF4-FFF2-40B4-BE49-F238E27FC236}">
                <a16:creationId xmlns:a16="http://schemas.microsoft.com/office/drawing/2014/main" id="{64B51B80-DB63-5CA7-1E05-2811D7F0AD45}"/>
              </a:ext>
            </a:extLst>
          </p:cNvPr>
          <p:cNvSpPr/>
          <p:nvPr/>
        </p:nvSpPr>
        <p:spPr>
          <a:xfrm>
            <a:off x="3237700" y="4212717"/>
            <a:ext cx="388190" cy="1258167"/>
          </a:xfrm>
          <a:custGeom>
            <a:avLst/>
            <a:gdLst>
              <a:gd name="connsiteX0" fmla="*/ 388150 w 388190"/>
              <a:gd name="connsiteY0" fmla="*/ 508 h 1258167"/>
              <a:gd name="connsiteX1" fmla="*/ 216700 w 388190"/>
              <a:gd name="connsiteY1" fmla="*/ 244983 h 1258167"/>
              <a:gd name="connsiteX2" fmla="*/ 108750 w 388190"/>
              <a:gd name="connsiteY2" fmla="*/ 648208 h 1258167"/>
              <a:gd name="connsiteX3" fmla="*/ 32550 w 388190"/>
              <a:gd name="connsiteY3" fmla="*/ 867283 h 1258167"/>
              <a:gd name="connsiteX4" fmla="*/ 3975 w 388190"/>
              <a:gd name="connsiteY4" fmla="*/ 1143508 h 1258167"/>
              <a:gd name="connsiteX5" fmla="*/ 10325 w 388190"/>
              <a:gd name="connsiteY5" fmla="*/ 1191133 h 1258167"/>
              <a:gd name="connsiteX6" fmla="*/ 7150 w 388190"/>
              <a:gd name="connsiteY6" fmla="*/ 1200658 h 1258167"/>
              <a:gd name="connsiteX7" fmla="*/ 118275 w 388190"/>
              <a:gd name="connsiteY7" fmla="*/ 410083 h 1258167"/>
              <a:gd name="connsiteX8" fmla="*/ 137325 w 388190"/>
              <a:gd name="connsiteY8" fmla="*/ 432308 h 1258167"/>
              <a:gd name="connsiteX9" fmla="*/ 264325 w 388190"/>
              <a:gd name="connsiteY9" fmla="*/ 92583 h 1258167"/>
              <a:gd name="connsiteX10" fmla="*/ 200825 w 388190"/>
              <a:gd name="connsiteY10" fmla="*/ 178308 h 1258167"/>
              <a:gd name="connsiteX11" fmla="*/ 388150 w 388190"/>
              <a:gd name="connsiteY11" fmla="*/ 508 h 12581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8190" h="1258167">
                <a:moveTo>
                  <a:pt x="388150" y="508"/>
                </a:moveTo>
                <a:cubicBezTo>
                  <a:pt x="390796" y="11621"/>
                  <a:pt x="263267" y="137033"/>
                  <a:pt x="216700" y="244983"/>
                </a:cubicBezTo>
                <a:cubicBezTo>
                  <a:pt x="170133" y="352933"/>
                  <a:pt x="139442" y="544491"/>
                  <a:pt x="108750" y="648208"/>
                </a:cubicBezTo>
                <a:cubicBezTo>
                  <a:pt x="78058" y="751925"/>
                  <a:pt x="50012" y="784733"/>
                  <a:pt x="32550" y="867283"/>
                </a:cubicBezTo>
                <a:cubicBezTo>
                  <a:pt x="15088" y="949833"/>
                  <a:pt x="7679" y="1089533"/>
                  <a:pt x="3975" y="1143508"/>
                </a:cubicBezTo>
                <a:cubicBezTo>
                  <a:pt x="271" y="1197483"/>
                  <a:pt x="9796" y="1181608"/>
                  <a:pt x="10325" y="1191133"/>
                </a:cubicBezTo>
                <a:cubicBezTo>
                  <a:pt x="10854" y="1200658"/>
                  <a:pt x="-10842" y="1330833"/>
                  <a:pt x="7150" y="1200658"/>
                </a:cubicBezTo>
                <a:cubicBezTo>
                  <a:pt x="25142" y="1070483"/>
                  <a:pt x="96579" y="538141"/>
                  <a:pt x="118275" y="410083"/>
                </a:cubicBezTo>
                <a:cubicBezTo>
                  <a:pt x="139971" y="282025"/>
                  <a:pt x="112983" y="485225"/>
                  <a:pt x="137325" y="432308"/>
                </a:cubicBezTo>
                <a:cubicBezTo>
                  <a:pt x="161667" y="379391"/>
                  <a:pt x="253742" y="134916"/>
                  <a:pt x="264325" y="92583"/>
                </a:cubicBezTo>
                <a:cubicBezTo>
                  <a:pt x="274908" y="50250"/>
                  <a:pt x="183363" y="192595"/>
                  <a:pt x="200825" y="178308"/>
                </a:cubicBezTo>
                <a:cubicBezTo>
                  <a:pt x="218287" y="164021"/>
                  <a:pt x="385504" y="-10605"/>
                  <a:pt x="388150" y="508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59" name="フリーフォーム 1458">
            <a:extLst>
              <a:ext uri="{FF2B5EF4-FFF2-40B4-BE49-F238E27FC236}">
                <a16:creationId xmlns:a16="http://schemas.microsoft.com/office/drawing/2014/main" id="{676007D8-A9F6-69C4-D683-FA5DFF6E2680}"/>
              </a:ext>
            </a:extLst>
          </p:cNvPr>
          <p:cNvSpPr/>
          <p:nvPr/>
        </p:nvSpPr>
        <p:spPr>
          <a:xfrm>
            <a:off x="3094795" y="4276402"/>
            <a:ext cx="328148" cy="1171296"/>
          </a:xfrm>
          <a:custGeom>
            <a:avLst/>
            <a:gdLst>
              <a:gd name="connsiteX0" fmla="*/ 327855 w 328148"/>
              <a:gd name="connsiteY0" fmla="*/ 323 h 1171296"/>
              <a:gd name="connsiteX1" fmla="*/ 172280 w 328148"/>
              <a:gd name="connsiteY1" fmla="*/ 301948 h 1171296"/>
              <a:gd name="connsiteX2" fmla="*/ 48455 w 328148"/>
              <a:gd name="connsiteY2" fmla="*/ 905198 h 1171296"/>
              <a:gd name="connsiteX3" fmla="*/ 4005 w 328148"/>
              <a:gd name="connsiteY3" fmla="*/ 1143323 h 1171296"/>
              <a:gd name="connsiteX4" fmla="*/ 140530 w 328148"/>
              <a:gd name="connsiteY4" fmla="*/ 292423 h 1171296"/>
              <a:gd name="connsiteX5" fmla="*/ 131005 w 328148"/>
              <a:gd name="connsiteY5" fmla="*/ 352748 h 1171296"/>
              <a:gd name="connsiteX6" fmla="*/ 327855 w 328148"/>
              <a:gd name="connsiteY6" fmla="*/ 323 h 1171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8148" h="1171296">
                <a:moveTo>
                  <a:pt x="327855" y="323"/>
                </a:moveTo>
                <a:cubicBezTo>
                  <a:pt x="334734" y="-8144"/>
                  <a:pt x="218847" y="151135"/>
                  <a:pt x="172280" y="301948"/>
                </a:cubicBezTo>
                <a:cubicBezTo>
                  <a:pt x="125713" y="452761"/>
                  <a:pt x="76501" y="764969"/>
                  <a:pt x="48455" y="905198"/>
                </a:cubicBezTo>
                <a:cubicBezTo>
                  <a:pt x="20409" y="1045427"/>
                  <a:pt x="-11341" y="1245452"/>
                  <a:pt x="4005" y="1143323"/>
                </a:cubicBezTo>
                <a:cubicBezTo>
                  <a:pt x="19351" y="1041194"/>
                  <a:pt x="119363" y="424186"/>
                  <a:pt x="140530" y="292423"/>
                </a:cubicBezTo>
                <a:cubicBezTo>
                  <a:pt x="161697" y="160661"/>
                  <a:pt x="104017" y="403019"/>
                  <a:pt x="131005" y="352748"/>
                </a:cubicBezTo>
                <a:cubicBezTo>
                  <a:pt x="157993" y="302477"/>
                  <a:pt x="320976" y="8790"/>
                  <a:pt x="327855" y="323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60" name="フリーフォーム 1459">
            <a:extLst>
              <a:ext uri="{FF2B5EF4-FFF2-40B4-BE49-F238E27FC236}">
                <a16:creationId xmlns:a16="http://schemas.microsoft.com/office/drawing/2014/main" id="{F126EA64-0A96-B922-7146-E5E7BB5CE70D}"/>
              </a:ext>
            </a:extLst>
          </p:cNvPr>
          <p:cNvSpPr/>
          <p:nvPr/>
        </p:nvSpPr>
        <p:spPr>
          <a:xfrm>
            <a:off x="2971493" y="4311392"/>
            <a:ext cx="302025" cy="1143202"/>
          </a:xfrm>
          <a:custGeom>
            <a:avLst/>
            <a:gdLst>
              <a:gd name="connsiteX0" fmla="*/ 301932 w 302025"/>
              <a:gd name="connsiteY0" fmla="*/ 258 h 1143202"/>
              <a:gd name="connsiteX1" fmla="*/ 193982 w 302025"/>
              <a:gd name="connsiteY1" fmla="*/ 190758 h 1143202"/>
              <a:gd name="connsiteX2" fmla="*/ 105082 w 302025"/>
              <a:gd name="connsiteY2" fmla="*/ 533658 h 1143202"/>
              <a:gd name="connsiteX3" fmla="*/ 307 w 302025"/>
              <a:gd name="connsiteY3" fmla="*/ 1136908 h 1143202"/>
              <a:gd name="connsiteX4" fmla="*/ 140007 w 302025"/>
              <a:gd name="connsiteY4" fmla="*/ 120908 h 1143202"/>
              <a:gd name="connsiteX5" fmla="*/ 124132 w 302025"/>
              <a:gd name="connsiteY5" fmla="*/ 305058 h 1143202"/>
              <a:gd name="connsiteX6" fmla="*/ 174932 w 302025"/>
              <a:gd name="connsiteY6" fmla="*/ 152658 h 1143202"/>
              <a:gd name="connsiteX7" fmla="*/ 301932 w 302025"/>
              <a:gd name="connsiteY7" fmla="*/ 258 h 11432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02025" h="1143202">
                <a:moveTo>
                  <a:pt x="301932" y="258"/>
                </a:moveTo>
                <a:cubicBezTo>
                  <a:pt x="305107" y="6608"/>
                  <a:pt x="226790" y="101858"/>
                  <a:pt x="193982" y="190758"/>
                </a:cubicBezTo>
                <a:cubicBezTo>
                  <a:pt x="161174" y="279658"/>
                  <a:pt x="137361" y="375966"/>
                  <a:pt x="105082" y="533658"/>
                </a:cubicBezTo>
                <a:cubicBezTo>
                  <a:pt x="72803" y="691350"/>
                  <a:pt x="-5514" y="1205700"/>
                  <a:pt x="307" y="1136908"/>
                </a:cubicBezTo>
                <a:cubicBezTo>
                  <a:pt x="6128" y="1068116"/>
                  <a:pt x="119370" y="259550"/>
                  <a:pt x="140007" y="120908"/>
                </a:cubicBezTo>
                <a:cubicBezTo>
                  <a:pt x="160644" y="-17734"/>
                  <a:pt x="118311" y="299766"/>
                  <a:pt x="124132" y="305058"/>
                </a:cubicBezTo>
                <a:cubicBezTo>
                  <a:pt x="129953" y="310350"/>
                  <a:pt x="152178" y="199225"/>
                  <a:pt x="174932" y="152658"/>
                </a:cubicBezTo>
                <a:cubicBezTo>
                  <a:pt x="197686" y="106091"/>
                  <a:pt x="298757" y="-6092"/>
                  <a:pt x="301932" y="258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61" name="フリーフォーム 1460">
            <a:extLst>
              <a:ext uri="{FF2B5EF4-FFF2-40B4-BE49-F238E27FC236}">
                <a16:creationId xmlns:a16="http://schemas.microsoft.com/office/drawing/2014/main" id="{FDB5263D-4BC7-B0E6-7BA0-3B79A619C213}"/>
              </a:ext>
            </a:extLst>
          </p:cNvPr>
          <p:cNvSpPr/>
          <p:nvPr/>
        </p:nvSpPr>
        <p:spPr>
          <a:xfrm>
            <a:off x="2850912" y="4327410"/>
            <a:ext cx="282920" cy="1130443"/>
          </a:xfrm>
          <a:custGeom>
            <a:avLst/>
            <a:gdLst>
              <a:gd name="connsiteX0" fmla="*/ 282813 w 282920"/>
              <a:gd name="connsiteY0" fmla="*/ 115 h 1130443"/>
              <a:gd name="connsiteX1" fmla="*/ 117713 w 282920"/>
              <a:gd name="connsiteY1" fmla="*/ 327140 h 1130443"/>
              <a:gd name="connsiteX2" fmla="*/ 238 w 282920"/>
              <a:gd name="connsiteY2" fmla="*/ 1130415 h 1130443"/>
              <a:gd name="connsiteX3" fmla="*/ 92313 w 282920"/>
              <a:gd name="connsiteY3" fmla="*/ 355715 h 1130443"/>
              <a:gd name="connsiteX4" fmla="*/ 282813 w 282920"/>
              <a:gd name="connsiteY4" fmla="*/ 115 h 1130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2920" h="1130443">
                <a:moveTo>
                  <a:pt x="282813" y="115"/>
                </a:moveTo>
                <a:cubicBezTo>
                  <a:pt x="287046" y="-4647"/>
                  <a:pt x="164809" y="138757"/>
                  <a:pt x="117713" y="327140"/>
                </a:cubicBezTo>
                <a:cubicBezTo>
                  <a:pt x="70617" y="515523"/>
                  <a:pt x="4471" y="1125653"/>
                  <a:pt x="238" y="1130415"/>
                </a:cubicBezTo>
                <a:cubicBezTo>
                  <a:pt x="-3995" y="1135177"/>
                  <a:pt x="48921" y="541982"/>
                  <a:pt x="92313" y="355715"/>
                </a:cubicBezTo>
                <a:cubicBezTo>
                  <a:pt x="135705" y="169448"/>
                  <a:pt x="278580" y="4877"/>
                  <a:pt x="282813" y="115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62" name="フリーフォーム 1461">
            <a:extLst>
              <a:ext uri="{FF2B5EF4-FFF2-40B4-BE49-F238E27FC236}">
                <a16:creationId xmlns:a16="http://schemas.microsoft.com/office/drawing/2014/main" id="{4565E630-DF2D-F749-D164-79B13B03F77C}"/>
              </a:ext>
            </a:extLst>
          </p:cNvPr>
          <p:cNvSpPr/>
          <p:nvPr/>
        </p:nvSpPr>
        <p:spPr>
          <a:xfrm>
            <a:off x="2698698" y="4380971"/>
            <a:ext cx="247716" cy="1013852"/>
          </a:xfrm>
          <a:custGeom>
            <a:avLst/>
            <a:gdLst>
              <a:gd name="connsiteX0" fmla="*/ 247702 w 247716"/>
              <a:gd name="connsiteY0" fmla="*/ 529 h 1013852"/>
              <a:gd name="connsiteX1" fmla="*/ 79427 w 247716"/>
              <a:gd name="connsiteY1" fmla="*/ 540279 h 1013852"/>
              <a:gd name="connsiteX2" fmla="*/ 52 w 247716"/>
              <a:gd name="connsiteY2" fmla="*/ 1013354 h 1013852"/>
              <a:gd name="connsiteX3" fmla="*/ 69902 w 247716"/>
              <a:gd name="connsiteY3" fmla="*/ 451379 h 1013852"/>
              <a:gd name="connsiteX4" fmla="*/ 247702 w 247716"/>
              <a:gd name="connsiteY4" fmla="*/ 529 h 1013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7716" h="1013852">
                <a:moveTo>
                  <a:pt x="247702" y="529"/>
                </a:moveTo>
                <a:cubicBezTo>
                  <a:pt x="249289" y="15346"/>
                  <a:pt x="120702" y="371475"/>
                  <a:pt x="79427" y="540279"/>
                </a:cubicBezTo>
                <a:cubicBezTo>
                  <a:pt x="38152" y="709083"/>
                  <a:pt x="1639" y="1028171"/>
                  <a:pt x="52" y="1013354"/>
                </a:cubicBezTo>
                <a:cubicBezTo>
                  <a:pt x="-1535" y="998537"/>
                  <a:pt x="33390" y="617537"/>
                  <a:pt x="69902" y="451379"/>
                </a:cubicBezTo>
                <a:cubicBezTo>
                  <a:pt x="106414" y="285221"/>
                  <a:pt x="246115" y="-14288"/>
                  <a:pt x="247702" y="529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63" name="フリーフォーム 1462">
            <a:extLst>
              <a:ext uri="{FF2B5EF4-FFF2-40B4-BE49-F238E27FC236}">
                <a16:creationId xmlns:a16="http://schemas.microsoft.com/office/drawing/2014/main" id="{4B182547-175A-9F3C-D485-ADE09172811A}"/>
              </a:ext>
            </a:extLst>
          </p:cNvPr>
          <p:cNvSpPr/>
          <p:nvPr/>
        </p:nvSpPr>
        <p:spPr>
          <a:xfrm>
            <a:off x="2533650" y="4445000"/>
            <a:ext cx="190500" cy="190500"/>
          </a:xfrm>
          <a:custGeom>
            <a:avLst/>
            <a:gdLst>
              <a:gd name="connsiteX0" fmla="*/ 190500 w 190500"/>
              <a:gd name="connsiteY0" fmla="*/ 0 h 190500"/>
              <a:gd name="connsiteX1" fmla="*/ 0 w 190500"/>
              <a:gd name="connsiteY1" fmla="*/ 190500 h 190500"/>
              <a:gd name="connsiteX2" fmla="*/ 190500 w 190500"/>
              <a:gd name="connsiteY2" fmla="*/ 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0500" h="190500">
                <a:moveTo>
                  <a:pt x="190500" y="0"/>
                </a:moveTo>
                <a:cubicBezTo>
                  <a:pt x="190500" y="0"/>
                  <a:pt x="0" y="186267"/>
                  <a:pt x="0" y="190500"/>
                </a:cubicBezTo>
                <a:lnTo>
                  <a:pt x="190500" y="0"/>
                </a:ln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64" name="フリーフォーム 1463">
            <a:extLst>
              <a:ext uri="{FF2B5EF4-FFF2-40B4-BE49-F238E27FC236}">
                <a16:creationId xmlns:a16="http://schemas.microsoft.com/office/drawing/2014/main" id="{736EABF9-D8F4-04FB-5CB6-6800210D9161}"/>
              </a:ext>
            </a:extLst>
          </p:cNvPr>
          <p:cNvSpPr/>
          <p:nvPr/>
        </p:nvSpPr>
        <p:spPr>
          <a:xfrm>
            <a:off x="2491495" y="4594182"/>
            <a:ext cx="216958" cy="327780"/>
          </a:xfrm>
          <a:custGeom>
            <a:avLst/>
            <a:gdLst>
              <a:gd name="connsiteX0" fmla="*/ 216780 w 216958"/>
              <a:gd name="connsiteY0" fmla="*/ 43 h 327780"/>
              <a:gd name="connsiteX1" fmla="*/ 99305 w 216958"/>
              <a:gd name="connsiteY1" fmla="*/ 142918 h 327780"/>
              <a:gd name="connsiteX2" fmla="*/ 35805 w 216958"/>
              <a:gd name="connsiteY2" fmla="*/ 250868 h 327780"/>
              <a:gd name="connsiteX3" fmla="*/ 880 w 216958"/>
              <a:gd name="connsiteY3" fmla="*/ 323893 h 327780"/>
              <a:gd name="connsiteX4" fmla="*/ 70730 w 216958"/>
              <a:gd name="connsiteY4" fmla="*/ 130218 h 327780"/>
              <a:gd name="connsiteX5" fmla="*/ 216780 w 216958"/>
              <a:gd name="connsiteY5" fmla="*/ 43 h 3277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6958" h="327780">
                <a:moveTo>
                  <a:pt x="216780" y="43"/>
                </a:moveTo>
                <a:cubicBezTo>
                  <a:pt x="221542" y="2160"/>
                  <a:pt x="129467" y="101114"/>
                  <a:pt x="99305" y="142918"/>
                </a:cubicBezTo>
                <a:cubicBezTo>
                  <a:pt x="69142" y="184722"/>
                  <a:pt x="52209" y="220706"/>
                  <a:pt x="35805" y="250868"/>
                </a:cubicBezTo>
                <a:cubicBezTo>
                  <a:pt x="19401" y="281030"/>
                  <a:pt x="-4941" y="344001"/>
                  <a:pt x="880" y="323893"/>
                </a:cubicBezTo>
                <a:cubicBezTo>
                  <a:pt x="6701" y="303785"/>
                  <a:pt x="33159" y="186839"/>
                  <a:pt x="70730" y="130218"/>
                </a:cubicBezTo>
                <a:cubicBezTo>
                  <a:pt x="108301" y="73597"/>
                  <a:pt x="212018" y="-2074"/>
                  <a:pt x="216780" y="43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65" name="フリーフォーム 1464">
            <a:extLst>
              <a:ext uri="{FF2B5EF4-FFF2-40B4-BE49-F238E27FC236}">
                <a16:creationId xmlns:a16="http://schemas.microsoft.com/office/drawing/2014/main" id="{DF9238FB-B870-ED87-E180-80F76504D03D}"/>
              </a:ext>
            </a:extLst>
          </p:cNvPr>
          <p:cNvSpPr/>
          <p:nvPr/>
        </p:nvSpPr>
        <p:spPr>
          <a:xfrm>
            <a:off x="2457400" y="4787417"/>
            <a:ext cx="228800" cy="630299"/>
          </a:xfrm>
          <a:custGeom>
            <a:avLst/>
            <a:gdLst>
              <a:gd name="connsiteX0" fmla="*/ 228650 w 228800"/>
              <a:gd name="connsiteY0" fmla="*/ 483 h 630299"/>
              <a:gd name="connsiteX1" fmla="*/ 85775 w 228800"/>
              <a:gd name="connsiteY1" fmla="*/ 286233 h 630299"/>
              <a:gd name="connsiteX2" fmla="*/ 50 w 228800"/>
              <a:gd name="connsiteY2" fmla="*/ 629133 h 630299"/>
              <a:gd name="connsiteX3" fmla="*/ 73075 w 228800"/>
              <a:gd name="connsiteY3" fmla="*/ 162408 h 630299"/>
              <a:gd name="connsiteX4" fmla="*/ 57200 w 228800"/>
              <a:gd name="connsiteY4" fmla="*/ 216383 h 630299"/>
              <a:gd name="connsiteX5" fmla="*/ 228650 w 228800"/>
              <a:gd name="connsiteY5" fmla="*/ 483 h 630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8800" h="630299">
                <a:moveTo>
                  <a:pt x="228650" y="483"/>
                </a:moveTo>
                <a:cubicBezTo>
                  <a:pt x="233412" y="12125"/>
                  <a:pt x="123875" y="181458"/>
                  <a:pt x="85775" y="286233"/>
                </a:cubicBezTo>
                <a:cubicBezTo>
                  <a:pt x="47675" y="391008"/>
                  <a:pt x="2167" y="649770"/>
                  <a:pt x="50" y="629133"/>
                </a:cubicBezTo>
                <a:cubicBezTo>
                  <a:pt x="-2067" y="608496"/>
                  <a:pt x="63550" y="231200"/>
                  <a:pt x="73075" y="162408"/>
                </a:cubicBezTo>
                <a:cubicBezTo>
                  <a:pt x="82600" y="93616"/>
                  <a:pt x="33917" y="241783"/>
                  <a:pt x="57200" y="216383"/>
                </a:cubicBezTo>
                <a:cubicBezTo>
                  <a:pt x="80483" y="190983"/>
                  <a:pt x="223888" y="-11159"/>
                  <a:pt x="228650" y="483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66" name="フリーフォーム 1465">
            <a:extLst>
              <a:ext uri="{FF2B5EF4-FFF2-40B4-BE49-F238E27FC236}">
                <a16:creationId xmlns:a16="http://schemas.microsoft.com/office/drawing/2014/main" id="{0E5C01E2-B81C-DDE8-6286-8B1B9F52A774}"/>
              </a:ext>
            </a:extLst>
          </p:cNvPr>
          <p:cNvSpPr/>
          <p:nvPr/>
        </p:nvSpPr>
        <p:spPr>
          <a:xfrm>
            <a:off x="2574133" y="4961991"/>
            <a:ext cx="109691" cy="485318"/>
          </a:xfrm>
          <a:custGeom>
            <a:avLst/>
            <a:gdLst>
              <a:gd name="connsiteX0" fmla="*/ 108742 w 109691"/>
              <a:gd name="connsiteY0" fmla="*/ 534 h 485318"/>
              <a:gd name="connsiteX1" fmla="*/ 54767 w 109691"/>
              <a:gd name="connsiteY1" fmla="*/ 178334 h 485318"/>
              <a:gd name="connsiteX2" fmla="*/ 792 w 109691"/>
              <a:gd name="connsiteY2" fmla="*/ 483134 h 485318"/>
              <a:gd name="connsiteX3" fmla="*/ 23017 w 109691"/>
              <a:gd name="connsiteY3" fmla="*/ 305334 h 485318"/>
              <a:gd name="connsiteX4" fmla="*/ 29367 w 109691"/>
              <a:gd name="connsiteY4" fmla="*/ 118009 h 485318"/>
              <a:gd name="connsiteX5" fmla="*/ 7142 w 109691"/>
              <a:gd name="connsiteY5" fmla="*/ 232309 h 485318"/>
              <a:gd name="connsiteX6" fmla="*/ 108742 w 109691"/>
              <a:gd name="connsiteY6" fmla="*/ 534 h 485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9691" h="485318">
                <a:moveTo>
                  <a:pt x="108742" y="534"/>
                </a:moveTo>
                <a:cubicBezTo>
                  <a:pt x="116680" y="-8462"/>
                  <a:pt x="72759" y="97901"/>
                  <a:pt x="54767" y="178334"/>
                </a:cubicBezTo>
                <a:cubicBezTo>
                  <a:pt x="36775" y="258767"/>
                  <a:pt x="6084" y="461968"/>
                  <a:pt x="792" y="483134"/>
                </a:cubicBezTo>
                <a:cubicBezTo>
                  <a:pt x="-4500" y="504300"/>
                  <a:pt x="18255" y="366188"/>
                  <a:pt x="23017" y="305334"/>
                </a:cubicBezTo>
                <a:cubicBezTo>
                  <a:pt x="27779" y="244480"/>
                  <a:pt x="32013" y="130180"/>
                  <a:pt x="29367" y="118009"/>
                </a:cubicBezTo>
                <a:cubicBezTo>
                  <a:pt x="26721" y="105838"/>
                  <a:pt x="-6087" y="251359"/>
                  <a:pt x="7142" y="232309"/>
                </a:cubicBezTo>
                <a:cubicBezTo>
                  <a:pt x="20371" y="213259"/>
                  <a:pt x="100804" y="9530"/>
                  <a:pt x="108742" y="534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67" name="フリーフォーム 1466">
            <a:extLst>
              <a:ext uri="{FF2B5EF4-FFF2-40B4-BE49-F238E27FC236}">
                <a16:creationId xmlns:a16="http://schemas.microsoft.com/office/drawing/2014/main" id="{27F61457-9BA1-CC29-85D1-75419755237A}"/>
              </a:ext>
            </a:extLst>
          </p:cNvPr>
          <p:cNvSpPr/>
          <p:nvPr/>
        </p:nvSpPr>
        <p:spPr>
          <a:xfrm>
            <a:off x="4608063" y="892826"/>
            <a:ext cx="1129546" cy="2363020"/>
          </a:xfrm>
          <a:custGeom>
            <a:avLst/>
            <a:gdLst>
              <a:gd name="connsiteX0" fmla="*/ 1129546 w 1129546"/>
              <a:gd name="connsiteY0" fmla="*/ 403411 h 2363020"/>
              <a:gd name="connsiteX1" fmla="*/ 526645 w 1129546"/>
              <a:gd name="connsiteY1" fmla="*/ 363218 h 2363020"/>
              <a:gd name="connsiteX2" fmla="*/ 667322 w 1129546"/>
              <a:gd name="connsiteY2" fmla="*/ 373266 h 2363020"/>
              <a:gd name="connsiteX3" fmla="*/ 436210 w 1129546"/>
              <a:gd name="connsiteY3" fmla="*/ 624475 h 2363020"/>
              <a:gd name="connsiteX4" fmla="*/ 174952 w 1129546"/>
              <a:gd name="connsiteY4" fmla="*/ 1478585 h 2363020"/>
              <a:gd name="connsiteX5" fmla="*/ 285484 w 1129546"/>
              <a:gd name="connsiteY5" fmla="*/ 1136941 h 2363020"/>
              <a:gd name="connsiteX6" fmla="*/ 94566 w 1129546"/>
              <a:gd name="connsiteY6" fmla="*/ 1810181 h 2363020"/>
              <a:gd name="connsiteX7" fmla="*/ 154856 w 1129546"/>
              <a:gd name="connsiteY7" fmla="*/ 1719745 h 2363020"/>
              <a:gd name="connsiteX8" fmla="*/ 185001 w 1129546"/>
              <a:gd name="connsiteY8" fmla="*/ 2362840 h 2363020"/>
              <a:gd name="connsiteX9" fmla="*/ 4130 w 1129546"/>
              <a:gd name="connsiteY9" fmla="*/ 1649407 h 2363020"/>
              <a:gd name="connsiteX10" fmla="*/ 64421 w 1129546"/>
              <a:gd name="connsiteY10" fmla="*/ 312976 h 2363020"/>
              <a:gd name="connsiteX11" fmla="*/ 134759 w 1129546"/>
              <a:gd name="connsiteY11" fmla="*/ 795297 h 2363020"/>
              <a:gd name="connsiteX12" fmla="*/ 325678 w 1129546"/>
              <a:gd name="connsiteY12" fmla="*/ 192396 h 2363020"/>
              <a:gd name="connsiteX13" fmla="*/ 767805 w 1129546"/>
              <a:gd name="connsiteY13" fmla="*/ 272783 h 2363020"/>
              <a:gd name="connsiteX14" fmla="*/ 526645 w 1129546"/>
              <a:gd name="connsiteY14" fmla="*/ 1477 h 2363020"/>
              <a:gd name="connsiteX15" fmla="*/ 1129546 w 1129546"/>
              <a:gd name="connsiteY15" fmla="*/ 403411 h 2363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129546" h="2363020">
                <a:moveTo>
                  <a:pt x="1129546" y="403411"/>
                </a:moveTo>
                <a:cubicBezTo>
                  <a:pt x="1129546" y="463701"/>
                  <a:pt x="526645" y="363218"/>
                  <a:pt x="526645" y="363218"/>
                </a:cubicBezTo>
                <a:cubicBezTo>
                  <a:pt x="449608" y="358194"/>
                  <a:pt x="682394" y="329723"/>
                  <a:pt x="667322" y="373266"/>
                </a:cubicBezTo>
                <a:cubicBezTo>
                  <a:pt x="652250" y="416809"/>
                  <a:pt x="518272" y="440255"/>
                  <a:pt x="436210" y="624475"/>
                </a:cubicBezTo>
                <a:cubicBezTo>
                  <a:pt x="354148" y="808695"/>
                  <a:pt x="200073" y="1393174"/>
                  <a:pt x="174952" y="1478585"/>
                </a:cubicBezTo>
                <a:cubicBezTo>
                  <a:pt x="149831" y="1563996"/>
                  <a:pt x="298882" y="1081675"/>
                  <a:pt x="285484" y="1136941"/>
                </a:cubicBezTo>
                <a:cubicBezTo>
                  <a:pt x="272086" y="1192207"/>
                  <a:pt x="116337" y="1713047"/>
                  <a:pt x="94566" y="1810181"/>
                </a:cubicBezTo>
                <a:cubicBezTo>
                  <a:pt x="72795" y="1907315"/>
                  <a:pt x="139784" y="1627635"/>
                  <a:pt x="154856" y="1719745"/>
                </a:cubicBezTo>
                <a:cubicBezTo>
                  <a:pt x="169928" y="1811855"/>
                  <a:pt x="210122" y="2374563"/>
                  <a:pt x="185001" y="2362840"/>
                </a:cubicBezTo>
                <a:cubicBezTo>
                  <a:pt x="159880" y="2351117"/>
                  <a:pt x="24227" y="1991051"/>
                  <a:pt x="4130" y="1649407"/>
                </a:cubicBezTo>
                <a:cubicBezTo>
                  <a:pt x="-15967" y="1307763"/>
                  <a:pt x="42649" y="455328"/>
                  <a:pt x="64421" y="312976"/>
                </a:cubicBezTo>
                <a:cubicBezTo>
                  <a:pt x="86192" y="170624"/>
                  <a:pt x="91216" y="815394"/>
                  <a:pt x="134759" y="795297"/>
                </a:cubicBezTo>
                <a:cubicBezTo>
                  <a:pt x="178302" y="775200"/>
                  <a:pt x="220170" y="279482"/>
                  <a:pt x="325678" y="192396"/>
                </a:cubicBezTo>
                <a:cubicBezTo>
                  <a:pt x="431186" y="105310"/>
                  <a:pt x="734310" y="304603"/>
                  <a:pt x="767805" y="272783"/>
                </a:cubicBezTo>
                <a:cubicBezTo>
                  <a:pt x="801299" y="240963"/>
                  <a:pt x="466355" y="-21969"/>
                  <a:pt x="526645" y="1477"/>
                </a:cubicBezTo>
                <a:cubicBezTo>
                  <a:pt x="586935" y="24923"/>
                  <a:pt x="1129546" y="343121"/>
                  <a:pt x="1129546" y="403411"/>
                </a:cubicBezTo>
                <a:close/>
              </a:path>
            </a:pathLst>
          </a:custGeom>
          <a:solidFill>
            <a:srgbClr val="FF8AD8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68" name="フリーフォーム 1467">
            <a:extLst>
              <a:ext uri="{FF2B5EF4-FFF2-40B4-BE49-F238E27FC236}">
                <a16:creationId xmlns:a16="http://schemas.microsoft.com/office/drawing/2014/main" id="{261134B2-BB22-A05D-2A62-9432311EF865}"/>
              </a:ext>
            </a:extLst>
          </p:cNvPr>
          <p:cNvSpPr/>
          <p:nvPr/>
        </p:nvSpPr>
        <p:spPr>
          <a:xfrm>
            <a:off x="4089477" y="717129"/>
            <a:ext cx="1691884" cy="2669184"/>
          </a:xfrm>
          <a:custGeom>
            <a:avLst/>
            <a:gdLst>
              <a:gd name="connsiteX0" fmla="*/ 1678277 w 1691884"/>
              <a:gd name="connsiteY0" fmla="*/ 297755 h 2669184"/>
              <a:gd name="connsiteX1" fmla="*/ 1165811 w 1691884"/>
              <a:gd name="connsiteY1" fmla="*/ 36497 h 2669184"/>
              <a:gd name="connsiteX2" fmla="*/ 673442 w 1691884"/>
              <a:gd name="connsiteY2" fmla="*/ 649447 h 2669184"/>
              <a:gd name="connsiteX3" fmla="*/ 854312 w 1691884"/>
              <a:gd name="connsiteY3" fmla="*/ 538915 h 2669184"/>
              <a:gd name="connsiteX4" fmla="*/ 643297 w 1691884"/>
              <a:gd name="connsiteY4" fmla="*/ 1272445 h 2669184"/>
              <a:gd name="connsiteX5" fmla="*/ 603103 w 1691884"/>
              <a:gd name="connsiteY5" fmla="*/ 2428005 h 2669184"/>
              <a:gd name="connsiteX6" fmla="*/ 502620 w 1691884"/>
              <a:gd name="connsiteY6" fmla="*/ 2176796 h 2669184"/>
              <a:gd name="connsiteX7" fmla="*/ 522716 w 1691884"/>
              <a:gd name="connsiteY7" fmla="*/ 2669166 h 2669184"/>
              <a:gd name="connsiteX8" fmla="*/ 241363 w 1691884"/>
              <a:gd name="connsiteY8" fmla="*/ 2156700 h 2669184"/>
              <a:gd name="connsiteX9" fmla="*/ 202 w 1691884"/>
              <a:gd name="connsiteY9" fmla="*/ 1704524 h 2669184"/>
              <a:gd name="connsiteX10" fmla="*/ 281556 w 1691884"/>
              <a:gd name="connsiteY10" fmla="*/ 2307425 h 2669184"/>
              <a:gd name="connsiteX11" fmla="*/ 100686 w 1691884"/>
              <a:gd name="connsiteY11" fmla="*/ 1845201 h 2669184"/>
              <a:gd name="connsiteX12" fmla="*/ 603103 w 1691884"/>
              <a:gd name="connsiteY12" fmla="*/ 56594 h 2669184"/>
              <a:gd name="connsiteX13" fmla="*/ 532765 w 1691884"/>
              <a:gd name="connsiteY13" fmla="*/ 418335 h 2669184"/>
              <a:gd name="connsiteX14" fmla="*/ 794022 w 1691884"/>
              <a:gd name="connsiteY14" fmla="*/ 126933 h 2669184"/>
              <a:gd name="connsiteX15" fmla="*/ 1547648 w 1691884"/>
              <a:gd name="connsiteY15" fmla="*/ 378141 h 2669184"/>
              <a:gd name="connsiteX16" fmla="*/ 1668228 w 1691884"/>
              <a:gd name="connsiteY16" fmla="*/ 428383 h 2669184"/>
              <a:gd name="connsiteX17" fmla="*/ 1246198 w 1691884"/>
              <a:gd name="connsiteY17" fmla="*/ 177174 h 2669184"/>
              <a:gd name="connsiteX18" fmla="*/ 1678277 w 1691884"/>
              <a:gd name="connsiteY18" fmla="*/ 297755 h 2669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691884" h="2669184">
                <a:moveTo>
                  <a:pt x="1678277" y="297755"/>
                </a:moveTo>
                <a:cubicBezTo>
                  <a:pt x="1664879" y="274309"/>
                  <a:pt x="1333283" y="-22118"/>
                  <a:pt x="1165811" y="36497"/>
                </a:cubicBezTo>
                <a:cubicBezTo>
                  <a:pt x="998338" y="95112"/>
                  <a:pt x="725358" y="565711"/>
                  <a:pt x="673442" y="649447"/>
                </a:cubicBezTo>
                <a:cubicBezTo>
                  <a:pt x="621526" y="733183"/>
                  <a:pt x="859336" y="435082"/>
                  <a:pt x="854312" y="538915"/>
                </a:cubicBezTo>
                <a:cubicBezTo>
                  <a:pt x="849288" y="642748"/>
                  <a:pt x="685165" y="957597"/>
                  <a:pt x="643297" y="1272445"/>
                </a:cubicBezTo>
                <a:cubicBezTo>
                  <a:pt x="601429" y="1587293"/>
                  <a:pt x="626549" y="2277280"/>
                  <a:pt x="603103" y="2428005"/>
                </a:cubicBezTo>
                <a:cubicBezTo>
                  <a:pt x="579657" y="2578730"/>
                  <a:pt x="516018" y="2136603"/>
                  <a:pt x="502620" y="2176796"/>
                </a:cubicBezTo>
                <a:cubicBezTo>
                  <a:pt x="489222" y="2216989"/>
                  <a:pt x="566259" y="2672515"/>
                  <a:pt x="522716" y="2669166"/>
                </a:cubicBezTo>
                <a:cubicBezTo>
                  <a:pt x="479173" y="2665817"/>
                  <a:pt x="328449" y="2317474"/>
                  <a:pt x="241363" y="2156700"/>
                </a:cubicBezTo>
                <a:cubicBezTo>
                  <a:pt x="154277" y="1995926"/>
                  <a:pt x="-6497" y="1679403"/>
                  <a:pt x="202" y="1704524"/>
                </a:cubicBezTo>
                <a:cubicBezTo>
                  <a:pt x="6901" y="1729645"/>
                  <a:pt x="264809" y="2283979"/>
                  <a:pt x="281556" y="2307425"/>
                </a:cubicBezTo>
                <a:cubicBezTo>
                  <a:pt x="298303" y="2330871"/>
                  <a:pt x="47095" y="2220339"/>
                  <a:pt x="100686" y="1845201"/>
                </a:cubicBezTo>
                <a:cubicBezTo>
                  <a:pt x="154277" y="1470063"/>
                  <a:pt x="531090" y="294405"/>
                  <a:pt x="603103" y="56594"/>
                </a:cubicBezTo>
                <a:cubicBezTo>
                  <a:pt x="675116" y="-181217"/>
                  <a:pt x="500945" y="406612"/>
                  <a:pt x="532765" y="418335"/>
                </a:cubicBezTo>
                <a:cubicBezTo>
                  <a:pt x="564585" y="430058"/>
                  <a:pt x="624875" y="133632"/>
                  <a:pt x="794022" y="126933"/>
                </a:cubicBezTo>
                <a:cubicBezTo>
                  <a:pt x="963169" y="120234"/>
                  <a:pt x="1401947" y="327899"/>
                  <a:pt x="1547648" y="378141"/>
                </a:cubicBezTo>
                <a:cubicBezTo>
                  <a:pt x="1693349" y="428383"/>
                  <a:pt x="1718470" y="461877"/>
                  <a:pt x="1668228" y="428383"/>
                </a:cubicBezTo>
                <a:cubicBezTo>
                  <a:pt x="1617986" y="394889"/>
                  <a:pt x="1246198" y="195596"/>
                  <a:pt x="1246198" y="177174"/>
                </a:cubicBezTo>
                <a:cubicBezTo>
                  <a:pt x="1246198" y="158752"/>
                  <a:pt x="1691675" y="321201"/>
                  <a:pt x="1678277" y="297755"/>
                </a:cubicBezTo>
                <a:close/>
              </a:path>
            </a:pathLst>
          </a:custGeom>
          <a:solidFill>
            <a:srgbClr val="FF8AD8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69" name="フリーフォーム 1468">
            <a:extLst>
              <a:ext uri="{FF2B5EF4-FFF2-40B4-BE49-F238E27FC236}">
                <a16:creationId xmlns:a16="http://schemas.microsoft.com/office/drawing/2014/main" id="{E0AAD13D-185D-487A-07DE-9BFE09285FF7}"/>
              </a:ext>
            </a:extLst>
          </p:cNvPr>
          <p:cNvSpPr/>
          <p:nvPr/>
        </p:nvSpPr>
        <p:spPr>
          <a:xfrm>
            <a:off x="3879569" y="253692"/>
            <a:ext cx="1828524" cy="2627322"/>
          </a:xfrm>
          <a:custGeom>
            <a:avLst/>
            <a:gdLst>
              <a:gd name="connsiteX0" fmla="*/ 1827895 w 1828524"/>
              <a:gd name="connsiteY0" fmla="*/ 349209 h 2627322"/>
              <a:gd name="connsiteX1" fmla="*/ 1476202 w 1828524"/>
              <a:gd name="connsiteY1" fmla="*/ 399451 h 2627322"/>
              <a:gd name="connsiteX2" fmla="*/ 712528 w 1828524"/>
              <a:gd name="connsiteY2" fmla="*/ 1062642 h 2627322"/>
              <a:gd name="connsiteX3" fmla="*/ 843156 w 1828524"/>
              <a:gd name="connsiteY3" fmla="*/ 861675 h 2627322"/>
              <a:gd name="connsiteX4" fmla="*/ 612044 w 1828524"/>
              <a:gd name="connsiteY4" fmla="*/ 1464576 h 2627322"/>
              <a:gd name="connsiteX5" fmla="*/ 591947 w 1828524"/>
              <a:gd name="connsiteY5" fmla="*/ 2198106 h 2627322"/>
              <a:gd name="connsiteX6" fmla="*/ 431174 w 1828524"/>
              <a:gd name="connsiteY6" fmla="*/ 1866510 h 2627322"/>
              <a:gd name="connsiteX7" fmla="*/ 250304 w 1828524"/>
              <a:gd name="connsiteY7" fmla="*/ 2620137 h 2627322"/>
              <a:gd name="connsiteX8" fmla="*/ 190013 w 1828524"/>
              <a:gd name="connsiteY8" fmla="*/ 2178009 h 2627322"/>
              <a:gd name="connsiteX9" fmla="*/ 9143 w 1828524"/>
              <a:gd name="connsiteY9" fmla="*/ 1082739 h 2627322"/>
              <a:gd name="connsiteX10" fmla="*/ 69433 w 1828524"/>
              <a:gd name="connsiteY10" fmla="*/ 1233464 h 2627322"/>
              <a:gd name="connsiteX11" fmla="*/ 431174 w 1828524"/>
              <a:gd name="connsiteY11" fmla="*/ 339161 h 2627322"/>
              <a:gd name="connsiteX12" fmla="*/ 300545 w 1828524"/>
              <a:gd name="connsiteY12" fmla="*/ 680805 h 2627322"/>
              <a:gd name="connsiteX13" fmla="*/ 1154655 w 1828524"/>
              <a:gd name="connsiteY13" fmla="*/ 7565 h 2627322"/>
              <a:gd name="connsiteX14" fmla="*/ 983833 w 1828524"/>
              <a:gd name="connsiteY14" fmla="*/ 309016 h 2627322"/>
              <a:gd name="connsiteX15" fmla="*/ 1546541 w 1828524"/>
              <a:gd name="connsiteY15" fmla="*/ 158290 h 2627322"/>
              <a:gd name="connsiteX16" fmla="*/ 1827895 w 1828524"/>
              <a:gd name="connsiteY16" fmla="*/ 349209 h 2627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828524" h="2627322">
                <a:moveTo>
                  <a:pt x="1827895" y="349209"/>
                </a:moveTo>
                <a:cubicBezTo>
                  <a:pt x="1816172" y="389403"/>
                  <a:pt x="1662096" y="280546"/>
                  <a:pt x="1476202" y="399451"/>
                </a:cubicBezTo>
                <a:cubicBezTo>
                  <a:pt x="1290308" y="518356"/>
                  <a:pt x="818036" y="985605"/>
                  <a:pt x="712528" y="1062642"/>
                </a:cubicBezTo>
                <a:cubicBezTo>
                  <a:pt x="607020" y="1139679"/>
                  <a:pt x="859903" y="794686"/>
                  <a:pt x="843156" y="861675"/>
                </a:cubicBezTo>
                <a:cubicBezTo>
                  <a:pt x="826409" y="928664"/>
                  <a:pt x="653912" y="1241838"/>
                  <a:pt x="612044" y="1464576"/>
                </a:cubicBezTo>
                <a:cubicBezTo>
                  <a:pt x="570176" y="1687315"/>
                  <a:pt x="622092" y="2131117"/>
                  <a:pt x="591947" y="2198106"/>
                </a:cubicBezTo>
                <a:cubicBezTo>
                  <a:pt x="561802" y="2265095"/>
                  <a:pt x="488114" y="1796172"/>
                  <a:pt x="431174" y="1866510"/>
                </a:cubicBezTo>
                <a:cubicBezTo>
                  <a:pt x="374233" y="1936849"/>
                  <a:pt x="290497" y="2568221"/>
                  <a:pt x="250304" y="2620137"/>
                </a:cubicBezTo>
                <a:cubicBezTo>
                  <a:pt x="210111" y="2672053"/>
                  <a:pt x="230207" y="2434242"/>
                  <a:pt x="190013" y="2178009"/>
                </a:cubicBezTo>
                <a:cubicBezTo>
                  <a:pt x="149819" y="1921776"/>
                  <a:pt x="29240" y="1240163"/>
                  <a:pt x="9143" y="1082739"/>
                </a:cubicBezTo>
                <a:cubicBezTo>
                  <a:pt x="-10954" y="925315"/>
                  <a:pt x="-905" y="1357394"/>
                  <a:pt x="69433" y="1233464"/>
                </a:cubicBezTo>
                <a:cubicBezTo>
                  <a:pt x="139771" y="1109534"/>
                  <a:pt x="392655" y="431271"/>
                  <a:pt x="431174" y="339161"/>
                </a:cubicBezTo>
                <a:cubicBezTo>
                  <a:pt x="469693" y="247051"/>
                  <a:pt x="179965" y="736071"/>
                  <a:pt x="300545" y="680805"/>
                </a:cubicBezTo>
                <a:cubicBezTo>
                  <a:pt x="421125" y="625539"/>
                  <a:pt x="1040774" y="69530"/>
                  <a:pt x="1154655" y="7565"/>
                </a:cubicBezTo>
                <a:cubicBezTo>
                  <a:pt x="1268536" y="-54400"/>
                  <a:pt x="918519" y="283895"/>
                  <a:pt x="983833" y="309016"/>
                </a:cubicBezTo>
                <a:cubicBezTo>
                  <a:pt x="1049147" y="334137"/>
                  <a:pt x="1407539" y="146567"/>
                  <a:pt x="1546541" y="158290"/>
                </a:cubicBezTo>
                <a:cubicBezTo>
                  <a:pt x="1685543" y="170013"/>
                  <a:pt x="1839618" y="309015"/>
                  <a:pt x="1827895" y="349209"/>
                </a:cubicBezTo>
                <a:close/>
              </a:path>
            </a:pathLst>
          </a:custGeom>
          <a:solidFill>
            <a:srgbClr val="FF8AD8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70" name="フリーフォーム 1469">
            <a:extLst>
              <a:ext uri="{FF2B5EF4-FFF2-40B4-BE49-F238E27FC236}">
                <a16:creationId xmlns:a16="http://schemas.microsoft.com/office/drawing/2014/main" id="{8202513F-6870-98D8-9E75-6C30302958F0}"/>
              </a:ext>
            </a:extLst>
          </p:cNvPr>
          <p:cNvSpPr/>
          <p:nvPr/>
        </p:nvSpPr>
        <p:spPr>
          <a:xfrm>
            <a:off x="4079336" y="148663"/>
            <a:ext cx="1857344" cy="667909"/>
          </a:xfrm>
          <a:custGeom>
            <a:avLst/>
            <a:gdLst>
              <a:gd name="connsiteX0" fmla="*/ 1376919 w 1857344"/>
              <a:gd name="connsiteY0" fmla="*/ 484383 h 667909"/>
              <a:gd name="connsiteX1" fmla="*/ 1417112 w 1857344"/>
              <a:gd name="connsiteY1" fmla="*/ 524577 h 667909"/>
              <a:gd name="connsiteX2" fmla="*/ 1829095 w 1857344"/>
              <a:gd name="connsiteY2" fmla="*/ 62352 h 667909"/>
              <a:gd name="connsiteX3" fmla="*/ 522809 w 1857344"/>
              <a:gd name="connsiteY3" fmla="*/ 52304 h 667909"/>
              <a:gd name="connsiteX4" fmla="*/ 784066 w 1857344"/>
              <a:gd name="connsiteY4" fmla="*/ 12111 h 667909"/>
              <a:gd name="connsiteX5" fmla="*/ 251504 w 1857344"/>
              <a:gd name="connsiteY5" fmla="*/ 293464 h 667909"/>
              <a:gd name="connsiteX6" fmla="*/ 10343 w 1857344"/>
              <a:gd name="connsiteY6" fmla="*/ 373851 h 667909"/>
              <a:gd name="connsiteX7" fmla="*/ 573051 w 1857344"/>
              <a:gd name="connsiteY7" fmla="*/ 233174 h 667909"/>
              <a:gd name="connsiteX8" fmla="*/ 10343 w 1857344"/>
              <a:gd name="connsiteY8" fmla="*/ 564770 h 667909"/>
              <a:gd name="connsiteX9" fmla="*/ 573051 w 1857344"/>
              <a:gd name="connsiteY9" fmla="*/ 343706 h 667909"/>
              <a:gd name="connsiteX10" fmla="*/ 1175952 w 1857344"/>
              <a:gd name="connsiteY10" fmla="*/ 343706 h 667909"/>
              <a:gd name="connsiteX11" fmla="*/ 874501 w 1857344"/>
              <a:gd name="connsiteY11" fmla="*/ 665253 h 667909"/>
              <a:gd name="connsiteX12" fmla="*/ 1376919 w 1857344"/>
              <a:gd name="connsiteY12" fmla="*/ 484383 h 667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857344" h="667909">
                <a:moveTo>
                  <a:pt x="1376919" y="484383"/>
                </a:moveTo>
                <a:cubicBezTo>
                  <a:pt x="1467354" y="460937"/>
                  <a:pt x="1341749" y="594915"/>
                  <a:pt x="1417112" y="524577"/>
                </a:cubicBezTo>
                <a:cubicBezTo>
                  <a:pt x="1492475" y="454239"/>
                  <a:pt x="1978145" y="141064"/>
                  <a:pt x="1829095" y="62352"/>
                </a:cubicBezTo>
                <a:cubicBezTo>
                  <a:pt x="1680045" y="-16360"/>
                  <a:pt x="696980" y="60677"/>
                  <a:pt x="522809" y="52304"/>
                </a:cubicBezTo>
                <a:cubicBezTo>
                  <a:pt x="348638" y="43931"/>
                  <a:pt x="829284" y="-28082"/>
                  <a:pt x="784066" y="12111"/>
                </a:cubicBezTo>
                <a:cubicBezTo>
                  <a:pt x="738848" y="52304"/>
                  <a:pt x="380458" y="233174"/>
                  <a:pt x="251504" y="293464"/>
                </a:cubicBezTo>
                <a:cubicBezTo>
                  <a:pt x="122550" y="353754"/>
                  <a:pt x="-43248" y="383899"/>
                  <a:pt x="10343" y="373851"/>
                </a:cubicBezTo>
                <a:cubicBezTo>
                  <a:pt x="63934" y="363803"/>
                  <a:pt x="573051" y="201354"/>
                  <a:pt x="573051" y="233174"/>
                </a:cubicBezTo>
                <a:cubicBezTo>
                  <a:pt x="573051" y="264994"/>
                  <a:pt x="10343" y="546348"/>
                  <a:pt x="10343" y="564770"/>
                </a:cubicBezTo>
                <a:cubicBezTo>
                  <a:pt x="10343" y="583192"/>
                  <a:pt x="378783" y="380550"/>
                  <a:pt x="573051" y="343706"/>
                </a:cubicBezTo>
                <a:cubicBezTo>
                  <a:pt x="767319" y="306862"/>
                  <a:pt x="1125710" y="290115"/>
                  <a:pt x="1175952" y="343706"/>
                </a:cubicBezTo>
                <a:cubicBezTo>
                  <a:pt x="1226194" y="397297"/>
                  <a:pt x="842681" y="638457"/>
                  <a:pt x="874501" y="665253"/>
                </a:cubicBezTo>
                <a:cubicBezTo>
                  <a:pt x="906321" y="692049"/>
                  <a:pt x="1286484" y="507829"/>
                  <a:pt x="1376919" y="484383"/>
                </a:cubicBezTo>
                <a:close/>
              </a:path>
            </a:pathLst>
          </a:custGeom>
          <a:solidFill>
            <a:srgbClr val="FF8AD8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71" name="フリーフォーム 1470">
            <a:extLst>
              <a:ext uri="{FF2B5EF4-FFF2-40B4-BE49-F238E27FC236}">
                <a16:creationId xmlns:a16="http://schemas.microsoft.com/office/drawing/2014/main" id="{CEF4A5B2-3DE1-DE5D-9B01-254EFF29AE2A}"/>
              </a:ext>
            </a:extLst>
          </p:cNvPr>
          <p:cNvSpPr/>
          <p:nvPr/>
        </p:nvSpPr>
        <p:spPr>
          <a:xfrm>
            <a:off x="4944695" y="218647"/>
            <a:ext cx="1817853" cy="1108767"/>
          </a:xfrm>
          <a:custGeom>
            <a:avLst/>
            <a:gdLst>
              <a:gd name="connsiteX0" fmla="*/ 360835 w 1817853"/>
              <a:gd name="connsiteY0" fmla="*/ 163190 h 1108767"/>
              <a:gd name="connsiteX1" fmla="*/ 903446 w 1817853"/>
              <a:gd name="connsiteY1" fmla="*/ 2417 h 1108767"/>
              <a:gd name="connsiteX2" fmla="*/ 1415912 w 1817853"/>
              <a:gd name="connsiteY2" fmla="*/ 303867 h 1108767"/>
              <a:gd name="connsiteX3" fmla="*/ 1295331 w 1817853"/>
              <a:gd name="connsiteY3" fmla="*/ 243577 h 1108767"/>
              <a:gd name="connsiteX4" fmla="*/ 1657072 w 1817853"/>
              <a:gd name="connsiteY4" fmla="*/ 685705 h 1108767"/>
              <a:gd name="connsiteX5" fmla="*/ 1496298 w 1817853"/>
              <a:gd name="connsiteY5" fmla="*/ 414399 h 1108767"/>
              <a:gd name="connsiteX6" fmla="*/ 1817846 w 1817853"/>
              <a:gd name="connsiteY6" fmla="*/ 1107735 h 1108767"/>
              <a:gd name="connsiteX7" fmla="*/ 1486250 w 1817853"/>
              <a:gd name="connsiteY7" fmla="*/ 565124 h 1108767"/>
              <a:gd name="connsiteX8" fmla="*/ 893397 w 1817853"/>
              <a:gd name="connsiteY8" fmla="*/ 344061 h 1108767"/>
              <a:gd name="connsiteX9" fmla="*/ 772817 w 1817853"/>
              <a:gd name="connsiteY9" fmla="*/ 253626 h 1108767"/>
              <a:gd name="connsiteX10" fmla="*/ 913494 w 1817853"/>
              <a:gd name="connsiteY10" fmla="*/ 153142 h 1108767"/>
              <a:gd name="connsiteX11" fmla="*/ 9142 w 1817853"/>
              <a:gd name="connsiteY11" fmla="*/ 504834 h 1108767"/>
              <a:gd name="connsiteX12" fmla="*/ 441221 w 1817853"/>
              <a:gd name="connsiteY12" fmla="*/ 183287 h 1108767"/>
              <a:gd name="connsiteX13" fmla="*/ 360835 w 1817853"/>
              <a:gd name="connsiteY13" fmla="*/ 163190 h 1108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817853" h="1108767">
                <a:moveTo>
                  <a:pt x="360835" y="163190"/>
                </a:moveTo>
                <a:cubicBezTo>
                  <a:pt x="437872" y="133045"/>
                  <a:pt x="727600" y="-21029"/>
                  <a:pt x="903446" y="2417"/>
                </a:cubicBezTo>
                <a:cubicBezTo>
                  <a:pt x="1079292" y="25863"/>
                  <a:pt x="1350598" y="263674"/>
                  <a:pt x="1415912" y="303867"/>
                </a:cubicBezTo>
                <a:cubicBezTo>
                  <a:pt x="1481226" y="344060"/>
                  <a:pt x="1255138" y="179937"/>
                  <a:pt x="1295331" y="243577"/>
                </a:cubicBezTo>
                <a:cubicBezTo>
                  <a:pt x="1335524" y="307217"/>
                  <a:pt x="1623578" y="657235"/>
                  <a:pt x="1657072" y="685705"/>
                </a:cubicBezTo>
                <a:cubicBezTo>
                  <a:pt x="1690566" y="714175"/>
                  <a:pt x="1469502" y="344061"/>
                  <a:pt x="1496298" y="414399"/>
                </a:cubicBezTo>
                <a:cubicBezTo>
                  <a:pt x="1523094" y="484737"/>
                  <a:pt x="1819521" y="1082614"/>
                  <a:pt x="1817846" y="1107735"/>
                </a:cubicBezTo>
                <a:cubicBezTo>
                  <a:pt x="1816171" y="1132856"/>
                  <a:pt x="1640325" y="692403"/>
                  <a:pt x="1486250" y="565124"/>
                </a:cubicBezTo>
                <a:cubicBezTo>
                  <a:pt x="1332175" y="437845"/>
                  <a:pt x="1012302" y="395977"/>
                  <a:pt x="893397" y="344061"/>
                </a:cubicBezTo>
                <a:cubicBezTo>
                  <a:pt x="774492" y="292145"/>
                  <a:pt x="769467" y="285446"/>
                  <a:pt x="772817" y="253626"/>
                </a:cubicBezTo>
                <a:cubicBezTo>
                  <a:pt x="776167" y="221806"/>
                  <a:pt x="1040773" y="111274"/>
                  <a:pt x="913494" y="153142"/>
                </a:cubicBezTo>
                <a:cubicBezTo>
                  <a:pt x="786215" y="195010"/>
                  <a:pt x="87854" y="499810"/>
                  <a:pt x="9142" y="504834"/>
                </a:cubicBezTo>
                <a:cubicBezTo>
                  <a:pt x="-69570" y="509858"/>
                  <a:pt x="384280" y="240228"/>
                  <a:pt x="441221" y="183287"/>
                </a:cubicBezTo>
                <a:cubicBezTo>
                  <a:pt x="498162" y="126346"/>
                  <a:pt x="283798" y="193335"/>
                  <a:pt x="360835" y="163190"/>
                </a:cubicBezTo>
                <a:close/>
              </a:path>
            </a:pathLst>
          </a:custGeom>
          <a:solidFill>
            <a:srgbClr val="FF8AD8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72" name="フリーフォーム 1471">
            <a:extLst>
              <a:ext uri="{FF2B5EF4-FFF2-40B4-BE49-F238E27FC236}">
                <a16:creationId xmlns:a16="http://schemas.microsoft.com/office/drawing/2014/main" id="{7B7A3377-7169-A440-F75E-2146D08E7325}"/>
              </a:ext>
            </a:extLst>
          </p:cNvPr>
          <p:cNvSpPr/>
          <p:nvPr/>
        </p:nvSpPr>
        <p:spPr>
          <a:xfrm>
            <a:off x="4966013" y="464460"/>
            <a:ext cx="1754104" cy="1491535"/>
          </a:xfrm>
          <a:custGeom>
            <a:avLst/>
            <a:gdLst>
              <a:gd name="connsiteX0" fmla="*/ 38066 w 1754104"/>
              <a:gd name="connsiteY0" fmla="*/ 259021 h 1491535"/>
              <a:gd name="connsiteX1" fmla="*/ 108405 w 1754104"/>
              <a:gd name="connsiteY1" fmla="*/ 248973 h 1491535"/>
              <a:gd name="connsiteX2" fmla="*/ 862031 w 1754104"/>
              <a:gd name="connsiteY2" fmla="*/ 7813 h 1491535"/>
              <a:gd name="connsiteX3" fmla="*/ 1535271 w 1754104"/>
              <a:gd name="connsiteY3" fmla="*/ 580569 h 1491535"/>
              <a:gd name="connsiteX4" fmla="*/ 1545319 w 1754104"/>
              <a:gd name="connsiteY4" fmla="*/ 369553 h 1491535"/>
              <a:gd name="connsiteX5" fmla="*/ 1736238 w 1754104"/>
              <a:gd name="connsiteY5" fmla="*/ 681052 h 1491535"/>
              <a:gd name="connsiteX6" fmla="*/ 1726189 w 1754104"/>
              <a:gd name="connsiteY6" fmla="*/ 1474872 h 1491535"/>
              <a:gd name="connsiteX7" fmla="*/ 1726189 w 1754104"/>
              <a:gd name="connsiteY7" fmla="*/ 1183470 h 1491535"/>
              <a:gd name="connsiteX8" fmla="*/ 1344352 w 1754104"/>
              <a:gd name="connsiteY8" fmla="*/ 741342 h 1491535"/>
              <a:gd name="connsiteX9" fmla="*/ 349565 w 1754104"/>
              <a:gd name="connsiteY9" fmla="*/ 731294 h 1491535"/>
              <a:gd name="connsiteX10" fmla="*/ 661064 w 1754104"/>
              <a:gd name="connsiteY10" fmla="*/ 560472 h 1491535"/>
              <a:gd name="connsiteX11" fmla="*/ 148598 w 1754104"/>
              <a:gd name="connsiteY11" fmla="*/ 610714 h 1491535"/>
              <a:gd name="connsiteX12" fmla="*/ 560580 w 1754104"/>
              <a:gd name="connsiteY12" fmla="*/ 259021 h 1491535"/>
              <a:gd name="connsiteX13" fmla="*/ 128501 w 1754104"/>
              <a:gd name="connsiteY13" fmla="*/ 359505 h 1491535"/>
              <a:gd name="connsiteX14" fmla="*/ 429952 w 1754104"/>
              <a:gd name="connsiteY14" fmla="*/ 168586 h 1491535"/>
              <a:gd name="connsiteX15" fmla="*/ 38066 w 1754104"/>
              <a:gd name="connsiteY15" fmla="*/ 259021 h 1491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754104" h="1491535">
                <a:moveTo>
                  <a:pt x="38066" y="259021"/>
                </a:moveTo>
                <a:cubicBezTo>
                  <a:pt x="-15525" y="272419"/>
                  <a:pt x="-28923" y="290841"/>
                  <a:pt x="108405" y="248973"/>
                </a:cubicBezTo>
                <a:cubicBezTo>
                  <a:pt x="245733" y="207105"/>
                  <a:pt x="624220" y="-47453"/>
                  <a:pt x="862031" y="7813"/>
                </a:cubicBezTo>
                <a:cubicBezTo>
                  <a:pt x="1099842" y="63079"/>
                  <a:pt x="1421390" y="520279"/>
                  <a:pt x="1535271" y="580569"/>
                </a:cubicBezTo>
                <a:cubicBezTo>
                  <a:pt x="1649152" y="640859"/>
                  <a:pt x="1511825" y="352806"/>
                  <a:pt x="1545319" y="369553"/>
                </a:cubicBezTo>
                <a:cubicBezTo>
                  <a:pt x="1578813" y="386300"/>
                  <a:pt x="1706093" y="496832"/>
                  <a:pt x="1736238" y="681052"/>
                </a:cubicBezTo>
                <a:cubicBezTo>
                  <a:pt x="1766383" y="865272"/>
                  <a:pt x="1727864" y="1391136"/>
                  <a:pt x="1726189" y="1474872"/>
                </a:cubicBezTo>
                <a:cubicBezTo>
                  <a:pt x="1724514" y="1558608"/>
                  <a:pt x="1789829" y="1305725"/>
                  <a:pt x="1726189" y="1183470"/>
                </a:cubicBezTo>
                <a:cubicBezTo>
                  <a:pt x="1662550" y="1061215"/>
                  <a:pt x="1573789" y="816705"/>
                  <a:pt x="1344352" y="741342"/>
                </a:cubicBezTo>
                <a:cubicBezTo>
                  <a:pt x="1114915" y="665979"/>
                  <a:pt x="463446" y="761439"/>
                  <a:pt x="349565" y="731294"/>
                </a:cubicBezTo>
                <a:cubicBezTo>
                  <a:pt x="235684" y="701149"/>
                  <a:pt x="694559" y="580569"/>
                  <a:pt x="661064" y="560472"/>
                </a:cubicBezTo>
                <a:cubicBezTo>
                  <a:pt x="627570" y="540375"/>
                  <a:pt x="165345" y="660956"/>
                  <a:pt x="148598" y="610714"/>
                </a:cubicBezTo>
                <a:cubicBezTo>
                  <a:pt x="131851" y="560472"/>
                  <a:pt x="563930" y="300889"/>
                  <a:pt x="560580" y="259021"/>
                </a:cubicBezTo>
                <a:cubicBezTo>
                  <a:pt x="557231" y="217153"/>
                  <a:pt x="150272" y="374578"/>
                  <a:pt x="128501" y="359505"/>
                </a:cubicBezTo>
                <a:cubicBezTo>
                  <a:pt x="106730" y="344432"/>
                  <a:pt x="441675" y="187008"/>
                  <a:pt x="429952" y="168586"/>
                </a:cubicBezTo>
                <a:cubicBezTo>
                  <a:pt x="418229" y="150164"/>
                  <a:pt x="91657" y="245623"/>
                  <a:pt x="38066" y="259021"/>
                </a:cubicBezTo>
                <a:close/>
              </a:path>
            </a:pathLst>
          </a:custGeom>
          <a:solidFill>
            <a:srgbClr val="FF8AD8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73" name="フリーフォーム 1472">
            <a:extLst>
              <a:ext uri="{FF2B5EF4-FFF2-40B4-BE49-F238E27FC236}">
                <a16:creationId xmlns:a16="http://schemas.microsoft.com/office/drawing/2014/main" id="{C07628A1-AAB7-5FB1-9038-7652F9C51BE1}"/>
              </a:ext>
            </a:extLst>
          </p:cNvPr>
          <p:cNvSpPr/>
          <p:nvPr/>
        </p:nvSpPr>
        <p:spPr>
          <a:xfrm>
            <a:off x="5285052" y="847225"/>
            <a:ext cx="1423618" cy="1886986"/>
          </a:xfrm>
          <a:custGeom>
            <a:avLst/>
            <a:gdLst>
              <a:gd name="connsiteX0" fmla="*/ 40574 w 1423618"/>
              <a:gd name="connsiteY0" fmla="*/ 529399 h 1886986"/>
              <a:gd name="connsiteX1" fmla="*/ 90816 w 1423618"/>
              <a:gd name="connsiteY1" fmla="*/ 529399 h 1886986"/>
              <a:gd name="connsiteX2" fmla="*/ 422412 w 1423618"/>
              <a:gd name="connsiteY2" fmla="*/ 479157 h 1886986"/>
              <a:gd name="connsiteX3" fmla="*/ 814297 w 1423618"/>
              <a:gd name="connsiteY3" fmla="*/ 871043 h 1886986"/>
              <a:gd name="connsiteX4" fmla="*/ 834394 w 1423618"/>
              <a:gd name="connsiteY4" fmla="*/ 710270 h 1886986"/>
              <a:gd name="connsiteX5" fmla="*/ 1035361 w 1423618"/>
              <a:gd name="connsiteY5" fmla="*/ 1333267 h 1886986"/>
              <a:gd name="connsiteX6" fmla="*/ 1105700 w 1423618"/>
              <a:gd name="connsiteY6" fmla="*/ 1222735 h 1886986"/>
              <a:gd name="connsiteX7" fmla="*/ 1296618 w 1423618"/>
              <a:gd name="connsiteY7" fmla="*/ 1885927 h 1886986"/>
              <a:gd name="connsiteX8" fmla="*/ 1276522 w 1423618"/>
              <a:gd name="connsiteY8" fmla="*/ 1373461 h 1886986"/>
              <a:gd name="connsiteX9" fmla="*/ 1356908 w 1423618"/>
              <a:gd name="connsiteY9" fmla="*/ 1232784 h 1886986"/>
              <a:gd name="connsiteX10" fmla="*/ 1407150 w 1423618"/>
              <a:gd name="connsiteY10" fmla="*/ 1272977 h 1886986"/>
              <a:gd name="connsiteX11" fmla="*/ 1055458 w 1423618"/>
              <a:gd name="connsiteY11" fmla="*/ 117417 h 1886986"/>
              <a:gd name="connsiteX12" fmla="*/ 1186086 w 1423618"/>
              <a:gd name="connsiteY12" fmla="*/ 298287 h 1886986"/>
              <a:gd name="connsiteX13" fmla="*/ 331977 w 1423618"/>
              <a:gd name="connsiteY13" fmla="*/ 6885 h 1886986"/>
              <a:gd name="connsiteX14" fmla="*/ 623379 w 1423618"/>
              <a:gd name="connsiteY14" fmla="*/ 127465 h 1886986"/>
              <a:gd name="connsiteX15" fmla="*/ 40574 w 1423618"/>
              <a:gd name="connsiteY15" fmla="*/ 529399 h 1886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423618" h="1886986">
                <a:moveTo>
                  <a:pt x="40574" y="529399"/>
                </a:moveTo>
                <a:cubicBezTo>
                  <a:pt x="-48186" y="596388"/>
                  <a:pt x="27176" y="537773"/>
                  <a:pt x="90816" y="529399"/>
                </a:cubicBezTo>
                <a:cubicBezTo>
                  <a:pt x="154456" y="521025"/>
                  <a:pt x="301832" y="422216"/>
                  <a:pt x="422412" y="479157"/>
                </a:cubicBezTo>
                <a:cubicBezTo>
                  <a:pt x="542992" y="536098"/>
                  <a:pt x="745633" y="832524"/>
                  <a:pt x="814297" y="871043"/>
                </a:cubicBezTo>
                <a:cubicBezTo>
                  <a:pt x="882961" y="909562"/>
                  <a:pt x="797550" y="633233"/>
                  <a:pt x="834394" y="710270"/>
                </a:cubicBezTo>
                <a:cubicBezTo>
                  <a:pt x="871238" y="787307"/>
                  <a:pt x="990143" y="1247856"/>
                  <a:pt x="1035361" y="1333267"/>
                </a:cubicBezTo>
                <a:cubicBezTo>
                  <a:pt x="1080579" y="1418678"/>
                  <a:pt x="1062157" y="1130625"/>
                  <a:pt x="1105700" y="1222735"/>
                </a:cubicBezTo>
                <a:cubicBezTo>
                  <a:pt x="1149243" y="1314845"/>
                  <a:pt x="1268148" y="1860806"/>
                  <a:pt x="1296618" y="1885927"/>
                </a:cubicBezTo>
                <a:cubicBezTo>
                  <a:pt x="1325088" y="1911048"/>
                  <a:pt x="1266474" y="1482318"/>
                  <a:pt x="1276522" y="1373461"/>
                </a:cubicBezTo>
                <a:cubicBezTo>
                  <a:pt x="1286570" y="1264604"/>
                  <a:pt x="1335137" y="1249531"/>
                  <a:pt x="1356908" y="1232784"/>
                </a:cubicBezTo>
                <a:cubicBezTo>
                  <a:pt x="1378679" y="1216037"/>
                  <a:pt x="1457392" y="1458871"/>
                  <a:pt x="1407150" y="1272977"/>
                </a:cubicBezTo>
                <a:cubicBezTo>
                  <a:pt x="1356908" y="1087083"/>
                  <a:pt x="1092302" y="279865"/>
                  <a:pt x="1055458" y="117417"/>
                </a:cubicBezTo>
                <a:cubicBezTo>
                  <a:pt x="1018614" y="-45031"/>
                  <a:pt x="1306666" y="316709"/>
                  <a:pt x="1186086" y="298287"/>
                </a:cubicBezTo>
                <a:cubicBezTo>
                  <a:pt x="1065506" y="279865"/>
                  <a:pt x="425762" y="35355"/>
                  <a:pt x="331977" y="6885"/>
                </a:cubicBezTo>
                <a:cubicBezTo>
                  <a:pt x="238193" y="-21585"/>
                  <a:pt x="670271" y="42054"/>
                  <a:pt x="623379" y="127465"/>
                </a:cubicBezTo>
                <a:cubicBezTo>
                  <a:pt x="576487" y="212876"/>
                  <a:pt x="129334" y="462410"/>
                  <a:pt x="40574" y="529399"/>
                </a:cubicBezTo>
                <a:close/>
              </a:path>
            </a:pathLst>
          </a:custGeom>
          <a:solidFill>
            <a:srgbClr val="FF8AD8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74" name="フリーフォーム 1473">
            <a:extLst>
              <a:ext uri="{FF2B5EF4-FFF2-40B4-BE49-F238E27FC236}">
                <a16:creationId xmlns:a16="http://schemas.microsoft.com/office/drawing/2014/main" id="{60766CA3-4F60-F5AC-FBE5-E7F8836B3A12}"/>
              </a:ext>
            </a:extLst>
          </p:cNvPr>
          <p:cNvSpPr/>
          <p:nvPr/>
        </p:nvSpPr>
        <p:spPr>
          <a:xfrm>
            <a:off x="4740937" y="2326718"/>
            <a:ext cx="527483" cy="125244"/>
          </a:xfrm>
          <a:custGeom>
            <a:avLst/>
            <a:gdLst>
              <a:gd name="connsiteX0" fmla="*/ 825 w 527483"/>
              <a:gd name="connsiteY0" fmla="*/ 84674 h 125244"/>
              <a:gd name="connsiteX1" fmla="*/ 305625 w 527483"/>
              <a:gd name="connsiteY1" fmla="*/ 3652 h 125244"/>
              <a:gd name="connsiteX2" fmla="*/ 270901 w 527483"/>
              <a:gd name="connsiteY2" fmla="*/ 15226 h 125244"/>
              <a:gd name="connsiteX3" fmla="*/ 421372 w 527483"/>
              <a:gd name="connsiteY3" fmla="*/ 26801 h 125244"/>
              <a:gd name="connsiteX4" fmla="*/ 440663 w 527483"/>
              <a:gd name="connsiteY4" fmla="*/ 42234 h 125244"/>
              <a:gd name="connsiteX5" fmla="*/ 459954 w 527483"/>
              <a:gd name="connsiteY5" fmla="*/ 34517 h 125244"/>
              <a:gd name="connsiteX6" fmla="*/ 517828 w 527483"/>
              <a:gd name="connsiteY6" fmla="*/ 123257 h 125244"/>
              <a:gd name="connsiteX7" fmla="*/ 490820 w 527483"/>
              <a:gd name="connsiteY7" fmla="*/ 96249 h 125244"/>
              <a:gd name="connsiteX8" fmla="*/ 178304 w 527483"/>
              <a:gd name="connsiteY8" fmla="*/ 96249 h 125244"/>
              <a:gd name="connsiteX9" fmla="*/ 213028 w 527483"/>
              <a:gd name="connsiteY9" fmla="*/ 65383 h 125244"/>
              <a:gd name="connsiteX10" fmla="*/ 825 w 527483"/>
              <a:gd name="connsiteY10" fmla="*/ 84674 h 125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27483" h="125244">
                <a:moveTo>
                  <a:pt x="825" y="84674"/>
                </a:moveTo>
                <a:cubicBezTo>
                  <a:pt x="16258" y="74385"/>
                  <a:pt x="260612" y="15227"/>
                  <a:pt x="305625" y="3652"/>
                </a:cubicBezTo>
                <a:cubicBezTo>
                  <a:pt x="350638" y="-7923"/>
                  <a:pt x="251610" y="11368"/>
                  <a:pt x="270901" y="15226"/>
                </a:cubicBezTo>
                <a:cubicBezTo>
                  <a:pt x="290192" y="19084"/>
                  <a:pt x="421372" y="26801"/>
                  <a:pt x="421372" y="26801"/>
                </a:cubicBezTo>
                <a:cubicBezTo>
                  <a:pt x="449666" y="31302"/>
                  <a:pt x="434233" y="40948"/>
                  <a:pt x="440663" y="42234"/>
                </a:cubicBezTo>
                <a:cubicBezTo>
                  <a:pt x="447093" y="43520"/>
                  <a:pt x="447093" y="21013"/>
                  <a:pt x="459954" y="34517"/>
                </a:cubicBezTo>
                <a:cubicBezTo>
                  <a:pt x="472815" y="48021"/>
                  <a:pt x="512684" y="112968"/>
                  <a:pt x="517828" y="123257"/>
                </a:cubicBezTo>
                <a:cubicBezTo>
                  <a:pt x="522972" y="133546"/>
                  <a:pt x="547407" y="100750"/>
                  <a:pt x="490820" y="96249"/>
                </a:cubicBezTo>
                <a:cubicBezTo>
                  <a:pt x="434233" y="91748"/>
                  <a:pt x="224603" y="101393"/>
                  <a:pt x="178304" y="96249"/>
                </a:cubicBezTo>
                <a:cubicBezTo>
                  <a:pt x="132005" y="91105"/>
                  <a:pt x="234891" y="69241"/>
                  <a:pt x="213028" y="65383"/>
                </a:cubicBezTo>
                <a:cubicBezTo>
                  <a:pt x="191165" y="61525"/>
                  <a:pt x="-14608" y="94963"/>
                  <a:pt x="825" y="84674"/>
                </a:cubicBezTo>
                <a:close/>
              </a:path>
            </a:pathLst>
          </a:custGeom>
          <a:solidFill>
            <a:srgbClr val="FF8AD8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75" name="フリーフォーム 1474">
            <a:extLst>
              <a:ext uri="{FF2B5EF4-FFF2-40B4-BE49-F238E27FC236}">
                <a16:creationId xmlns:a16="http://schemas.microsoft.com/office/drawing/2014/main" id="{01823F7F-A26D-19BD-B4C4-4DAC4CAF7A88}"/>
              </a:ext>
            </a:extLst>
          </p:cNvPr>
          <p:cNvSpPr/>
          <p:nvPr/>
        </p:nvSpPr>
        <p:spPr>
          <a:xfrm>
            <a:off x="5672456" y="2055580"/>
            <a:ext cx="661334" cy="235355"/>
          </a:xfrm>
          <a:custGeom>
            <a:avLst/>
            <a:gdLst>
              <a:gd name="connsiteX0" fmla="*/ 26147 w 661334"/>
              <a:gd name="connsiteY0" fmla="*/ 155185 h 235355"/>
              <a:gd name="connsiteX1" fmla="*/ 176617 w 661334"/>
              <a:gd name="connsiteY1" fmla="*/ 178334 h 235355"/>
              <a:gd name="connsiteX2" fmla="*/ 10714 w 661334"/>
              <a:gd name="connsiteY2" fmla="*/ 232349 h 235355"/>
              <a:gd name="connsiteX3" fmla="*/ 547007 w 661334"/>
              <a:gd name="connsiteY3" fmla="*/ 78020 h 235355"/>
              <a:gd name="connsiteX4" fmla="*/ 489134 w 661334"/>
              <a:gd name="connsiteY4" fmla="*/ 78020 h 235355"/>
              <a:gd name="connsiteX5" fmla="*/ 658896 w 661334"/>
              <a:gd name="connsiteY5" fmla="*/ 78020 h 235355"/>
              <a:gd name="connsiteX6" fmla="*/ 338663 w 661334"/>
              <a:gd name="connsiteY6" fmla="*/ 855 h 235355"/>
              <a:gd name="connsiteX7" fmla="*/ 373387 w 661334"/>
              <a:gd name="connsiteY7" fmla="*/ 39438 h 235355"/>
              <a:gd name="connsiteX8" fmla="*/ 134177 w 661334"/>
              <a:gd name="connsiteY8" fmla="*/ 81878 h 235355"/>
              <a:gd name="connsiteX9" fmla="*/ 269215 w 661334"/>
              <a:gd name="connsiteY9" fmla="*/ 132035 h 235355"/>
              <a:gd name="connsiteX10" fmla="*/ 26147 w 661334"/>
              <a:gd name="connsiteY10" fmla="*/ 155185 h 235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61334" h="235355">
                <a:moveTo>
                  <a:pt x="26147" y="155185"/>
                </a:moveTo>
                <a:cubicBezTo>
                  <a:pt x="10714" y="162901"/>
                  <a:pt x="179189" y="165473"/>
                  <a:pt x="176617" y="178334"/>
                </a:cubicBezTo>
                <a:cubicBezTo>
                  <a:pt x="174045" y="191195"/>
                  <a:pt x="-51018" y="249068"/>
                  <a:pt x="10714" y="232349"/>
                </a:cubicBezTo>
                <a:cubicBezTo>
                  <a:pt x="72446" y="215630"/>
                  <a:pt x="467270" y="103741"/>
                  <a:pt x="547007" y="78020"/>
                </a:cubicBezTo>
                <a:cubicBezTo>
                  <a:pt x="626744" y="52299"/>
                  <a:pt x="489134" y="78020"/>
                  <a:pt x="489134" y="78020"/>
                </a:cubicBezTo>
                <a:cubicBezTo>
                  <a:pt x="507782" y="78020"/>
                  <a:pt x="683974" y="90881"/>
                  <a:pt x="658896" y="78020"/>
                </a:cubicBezTo>
                <a:cubicBezTo>
                  <a:pt x="633818" y="65159"/>
                  <a:pt x="386248" y="7285"/>
                  <a:pt x="338663" y="855"/>
                </a:cubicBezTo>
                <a:cubicBezTo>
                  <a:pt x="291078" y="-5575"/>
                  <a:pt x="407468" y="25934"/>
                  <a:pt x="373387" y="39438"/>
                </a:cubicBezTo>
                <a:cubicBezTo>
                  <a:pt x="339306" y="52942"/>
                  <a:pt x="151539" y="66445"/>
                  <a:pt x="134177" y="81878"/>
                </a:cubicBezTo>
                <a:cubicBezTo>
                  <a:pt x="116815" y="97311"/>
                  <a:pt x="287220" y="121103"/>
                  <a:pt x="269215" y="132035"/>
                </a:cubicBezTo>
                <a:cubicBezTo>
                  <a:pt x="251210" y="142967"/>
                  <a:pt x="41580" y="147469"/>
                  <a:pt x="26147" y="155185"/>
                </a:cubicBezTo>
                <a:close/>
              </a:path>
            </a:pathLst>
          </a:custGeom>
          <a:solidFill>
            <a:srgbClr val="FF8AD8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76" name="フリーフォーム 1475">
            <a:extLst>
              <a:ext uri="{FF2B5EF4-FFF2-40B4-BE49-F238E27FC236}">
                <a16:creationId xmlns:a16="http://schemas.microsoft.com/office/drawing/2014/main" id="{C8B64FDD-1F1A-A958-3BDC-DE191EB77F5E}"/>
              </a:ext>
            </a:extLst>
          </p:cNvPr>
          <p:cNvSpPr/>
          <p:nvPr/>
        </p:nvSpPr>
        <p:spPr>
          <a:xfrm>
            <a:off x="5151480" y="3513248"/>
            <a:ext cx="816010" cy="187149"/>
          </a:xfrm>
          <a:custGeom>
            <a:avLst/>
            <a:gdLst>
              <a:gd name="connsiteX0" fmla="*/ 3112 w 816010"/>
              <a:gd name="connsiteY0" fmla="*/ 74904 h 187149"/>
              <a:gd name="connsiteX1" fmla="*/ 385077 w 816010"/>
              <a:gd name="connsiteY1" fmla="*/ 28605 h 187149"/>
              <a:gd name="connsiteX2" fmla="*/ 570272 w 816010"/>
              <a:gd name="connsiteY2" fmla="*/ 1598 h 187149"/>
              <a:gd name="connsiteX3" fmla="*/ 543264 w 816010"/>
              <a:gd name="connsiteY3" fmla="*/ 5456 h 187149"/>
              <a:gd name="connsiteX4" fmla="*/ 813340 w 816010"/>
              <a:gd name="connsiteY4" fmla="*/ 24747 h 187149"/>
              <a:gd name="connsiteX5" fmla="*/ 670586 w 816010"/>
              <a:gd name="connsiteY5" fmla="*/ 51755 h 187149"/>
              <a:gd name="connsiteX6" fmla="*/ 493107 w 816010"/>
              <a:gd name="connsiteY6" fmla="*/ 179076 h 187149"/>
              <a:gd name="connsiteX7" fmla="*/ 354211 w 816010"/>
              <a:gd name="connsiteY7" fmla="*/ 167501 h 187149"/>
              <a:gd name="connsiteX8" fmla="*/ 72561 w 816010"/>
              <a:gd name="connsiteY8" fmla="*/ 113486 h 187149"/>
              <a:gd name="connsiteX9" fmla="*/ 196024 w 816010"/>
              <a:gd name="connsiteY9" fmla="*/ 105770 h 187149"/>
              <a:gd name="connsiteX10" fmla="*/ 3112 w 816010"/>
              <a:gd name="connsiteY10" fmla="*/ 74904 h 187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16010" h="187149">
                <a:moveTo>
                  <a:pt x="3112" y="74904"/>
                </a:moveTo>
                <a:cubicBezTo>
                  <a:pt x="34621" y="62043"/>
                  <a:pt x="290550" y="40823"/>
                  <a:pt x="385077" y="28605"/>
                </a:cubicBezTo>
                <a:cubicBezTo>
                  <a:pt x="479604" y="16387"/>
                  <a:pt x="543907" y="5456"/>
                  <a:pt x="570272" y="1598"/>
                </a:cubicBezTo>
                <a:cubicBezTo>
                  <a:pt x="596637" y="-2260"/>
                  <a:pt x="502753" y="1598"/>
                  <a:pt x="543264" y="5456"/>
                </a:cubicBezTo>
                <a:cubicBezTo>
                  <a:pt x="583775" y="9314"/>
                  <a:pt x="792120" y="17030"/>
                  <a:pt x="813340" y="24747"/>
                </a:cubicBezTo>
                <a:cubicBezTo>
                  <a:pt x="834560" y="32463"/>
                  <a:pt x="723958" y="26034"/>
                  <a:pt x="670586" y="51755"/>
                </a:cubicBezTo>
                <a:cubicBezTo>
                  <a:pt x="617214" y="77476"/>
                  <a:pt x="545836" y="159785"/>
                  <a:pt x="493107" y="179076"/>
                </a:cubicBezTo>
                <a:cubicBezTo>
                  <a:pt x="440378" y="198367"/>
                  <a:pt x="424302" y="178433"/>
                  <a:pt x="354211" y="167501"/>
                </a:cubicBezTo>
                <a:cubicBezTo>
                  <a:pt x="284120" y="156569"/>
                  <a:pt x="98925" y="123774"/>
                  <a:pt x="72561" y="113486"/>
                </a:cubicBezTo>
                <a:cubicBezTo>
                  <a:pt x="46197" y="103198"/>
                  <a:pt x="202454" y="109628"/>
                  <a:pt x="196024" y="105770"/>
                </a:cubicBezTo>
                <a:cubicBezTo>
                  <a:pt x="189594" y="101912"/>
                  <a:pt x="-28397" y="87765"/>
                  <a:pt x="3112" y="74904"/>
                </a:cubicBezTo>
                <a:close/>
              </a:path>
            </a:pathLst>
          </a:custGeom>
          <a:solidFill>
            <a:srgbClr val="FF8AD8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77" name="フリーフォーム 1476">
            <a:extLst>
              <a:ext uri="{FF2B5EF4-FFF2-40B4-BE49-F238E27FC236}">
                <a16:creationId xmlns:a16="http://schemas.microsoft.com/office/drawing/2014/main" id="{20FD273A-8705-BE69-8ABE-14AF3C353E96}"/>
              </a:ext>
            </a:extLst>
          </p:cNvPr>
          <p:cNvSpPr/>
          <p:nvPr/>
        </p:nvSpPr>
        <p:spPr>
          <a:xfrm>
            <a:off x="5245178" y="3549173"/>
            <a:ext cx="775892" cy="269786"/>
          </a:xfrm>
          <a:custGeom>
            <a:avLst/>
            <a:gdLst>
              <a:gd name="connsiteX0" fmla="*/ 17445 w 775892"/>
              <a:gd name="connsiteY0" fmla="*/ 62128 h 269786"/>
              <a:gd name="connsiteX1" fmla="*/ 414842 w 775892"/>
              <a:gd name="connsiteY1" fmla="*/ 104569 h 269786"/>
              <a:gd name="connsiteX2" fmla="*/ 519014 w 775892"/>
              <a:gd name="connsiteY2" fmla="*/ 38979 h 269786"/>
              <a:gd name="connsiteX3" fmla="*/ 773657 w 775892"/>
              <a:gd name="connsiteY3" fmla="*/ 397 h 269786"/>
              <a:gd name="connsiteX4" fmla="*/ 638619 w 775892"/>
              <a:gd name="connsiteY4" fmla="*/ 62128 h 269786"/>
              <a:gd name="connsiteX5" fmla="*/ 557597 w 775892"/>
              <a:gd name="connsiteY5" fmla="*/ 185592 h 269786"/>
              <a:gd name="connsiteX6" fmla="*/ 341536 w 775892"/>
              <a:gd name="connsiteY6" fmla="*/ 255040 h 269786"/>
              <a:gd name="connsiteX7" fmla="*/ 387835 w 775892"/>
              <a:gd name="connsiteY7" fmla="*/ 266614 h 269786"/>
              <a:gd name="connsiteX8" fmla="*/ 106184 w 775892"/>
              <a:gd name="connsiteY8" fmla="*/ 212599 h 269786"/>
              <a:gd name="connsiteX9" fmla="*/ 75318 w 775892"/>
              <a:gd name="connsiteY9" fmla="*/ 154726 h 269786"/>
              <a:gd name="connsiteX10" fmla="*/ 17445 w 775892"/>
              <a:gd name="connsiteY10" fmla="*/ 62128 h 269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75892" h="269786">
                <a:moveTo>
                  <a:pt x="17445" y="62128"/>
                </a:moveTo>
                <a:cubicBezTo>
                  <a:pt x="74032" y="53768"/>
                  <a:pt x="331247" y="108427"/>
                  <a:pt x="414842" y="104569"/>
                </a:cubicBezTo>
                <a:cubicBezTo>
                  <a:pt x="498437" y="100711"/>
                  <a:pt x="459212" y="56341"/>
                  <a:pt x="519014" y="38979"/>
                </a:cubicBezTo>
                <a:cubicBezTo>
                  <a:pt x="578816" y="21617"/>
                  <a:pt x="753723" y="-3461"/>
                  <a:pt x="773657" y="397"/>
                </a:cubicBezTo>
                <a:cubicBezTo>
                  <a:pt x="793591" y="4255"/>
                  <a:pt x="674629" y="31262"/>
                  <a:pt x="638619" y="62128"/>
                </a:cubicBezTo>
                <a:cubicBezTo>
                  <a:pt x="602609" y="92994"/>
                  <a:pt x="607111" y="153440"/>
                  <a:pt x="557597" y="185592"/>
                </a:cubicBezTo>
                <a:cubicBezTo>
                  <a:pt x="508083" y="217744"/>
                  <a:pt x="369830" y="241536"/>
                  <a:pt x="341536" y="255040"/>
                </a:cubicBezTo>
                <a:cubicBezTo>
                  <a:pt x="313242" y="268544"/>
                  <a:pt x="427060" y="273687"/>
                  <a:pt x="387835" y="266614"/>
                </a:cubicBezTo>
                <a:cubicBezTo>
                  <a:pt x="348610" y="259541"/>
                  <a:pt x="158270" y="231247"/>
                  <a:pt x="106184" y="212599"/>
                </a:cubicBezTo>
                <a:cubicBezTo>
                  <a:pt x="54098" y="193951"/>
                  <a:pt x="92037" y="174017"/>
                  <a:pt x="75318" y="154726"/>
                </a:cubicBezTo>
                <a:cubicBezTo>
                  <a:pt x="58599" y="135435"/>
                  <a:pt x="-39142" y="70488"/>
                  <a:pt x="17445" y="62128"/>
                </a:cubicBezTo>
                <a:close/>
              </a:path>
            </a:pathLst>
          </a:custGeom>
          <a:solidFill>
            <a:srgbClr val="FF8AD8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78" name="フリーフォーム 1477">
            <a:extLst>
              <a:ext uri="{FF2B5EF4-FFF2-40B4-BE49-F238E27FC236}">
                <a16:creationId xmlns:a16="http://schemas.microsoft.com/office/drawing/2014/main" id="{1A7DE129-13B7-7DCC-6C7D-5258C98EA7F4}"/>
              </a:ext>
            </a:extLst>
          </p:cNvPr>
          <p:cNvSpPr/>
          <p:nvPr/>
        </p:nvSpPr>
        <p:spPr>
          <a:xfrm>
            <a:off x="6157186" y="2136874"/>
            <a:ext cx="430196" cy="1389912"/>
          </a:xfrm>
          <a:custGeom>
            <a:avLst/>
            <a:gdLst>
              <a:gd name="connsiteX0" fmla="*/ 226836 w 430196"/>
              <a:gd name="connsiteY0" fmla="*/ 27486 h 1389912"/>
              <a:gd name="connsiteX1" fmla="*/ 333 w 430196"/>
              <a:gd name="connsiteY1" fmla="*/ 1352946 h 1389912"/>
              <a:gd name="connsiteX2" fmla="*/ 176502 w 430196"/>
              <a:gd name="connsiteY2" fmla="*/ 1042554 h 1389912"/>
              <a:gd name="connsiteX3" fmla="*/ 193280 w 430196"/>
              <a:gd name="connsiteY3" fmla="*/ 1269056 h 1389912"/>
              <a:gd name="connsiteX4" fmla="*/ 428172 w 430196"/>
              <a:gd name="connsiteY4" fmla="*/ 161709 h 1389912"/>
              <a:gd name="connsiteX5" fmla="*/ 310726 w 430196"/>
              <a:gd name="connsiteY5" fmla="*/ 698605 h 1389912"/>
              <a:gd name="connsiteX6" fmla="*/ 377838 w 430196"/>
              <a:gd name="connsiteY6" fmla="*/ 144932 h 1389912"/>
              <a:gd name="connsiteX7" fmla="*/ 268781 w 430196"/>
              <a:gd name="connsiteY7" fmla="*/ 430157 h 1389912"/>
              <a:gd name="connsiteX8" fmla="*/ 226836 w 430196"/>
              <a:gd name="connsiteY8" fmla="*/ 27486 h 1389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0196" h="1389912">
                <a:moveTo>
                  <a:pt x="226836" y="27486"/>
                </a:moveTo>
                <a:cubicBezTo>
                  <a:pt x="182095" y="181284"/>
                  <a:pt x="8722" y="1183768"/>
                  <a:pt x="333" y="1352946"/>
                </a:cubicBezTo>
                <a:cubicBezTo>
                  <a:pt x="-8056" y="1522124"/>
                  <a:pt x="144344" y="1056536"/>
                  <a:pt x="176502" y="1042554"/>
                </a:cubicBezTo>
                <a:cubicBezTo>
                  <a:pt x="208660" y="1028572"/>
                  <a:pt x="151335" y="1415863"/>
                  <a:pt x="193280" y="1269056"/>
                </a:cubicBezTo>
                <a:cubicBezTo>
                  <a:pt x="235225" y="1122249"/>
                  <a:pt x="408598" y="256784"/>
                  <a:pt x="428172" y="161709"/>
                </a:cubicBezTo>
                <a:cubicBezTo>
                  <a:pt x="447746" y="66634"/>
                  <a:pt x="319115" y="701401"/>
                  <a:pt x="310726" y="698605"/>
                </a:cubicBezTo>
                <a:cubicBezTo>
                  <a:pt x="302337" y="695809"/>
                  <a:pt x="384829" y="189673"/>
                  <a:pt x="377838" y="144932"/>
                </a:cubicBezTo>
                <a:cubicBezTo>
                  <a:pt x="370847" y="100191"/>
                  <a:pt x="289754" y="445537"/>
                  <a:pt x="268781" y="430157"/>
                </a:cubicBezTo>
                <a:cubicBezTo>
                  <a:pt x="247809" y="414777"/>
                  <a:pt x="271577" y="-126312"/>
                  <a:pt x="226836" y="27486"/>
                </a:cubicBezTo>
                <a:close/>
              </a:path>
            </a:pathLst>
          </a:custGeom>
          <a:solidFill>
            <a:srgbClr val="92D05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79" name="フリーフォーム 1478">
            <a:extLst>
              <a:ext uri="{FF2B5EF4-FFF2-40B4-BE49-F238E27FC236}">
                <a16:creationId xmlns:a16="http://schemas.microsoft.com/office/drawing/2014/main" id="{A779353E-0AFC-F4EF-F07B-402698F73BEC}"/>
              </a:ext>
            </a:extLst>
          </p:cNvPr>
          <p:cNvSpPr/>
          <p:nvPr/>
        </p:nvSpPr>
        <p:spPr>
          <a:xfrm>
            <a:off x="4453438" y="2895716"/>
            <a:ext cx="856801" cy="1180731"/>
          </a:xfrm>
          <a:custGeom>
            <a:avLst/>
            <a:gdLst>
              <a:gd name="connsiteX0" fmla="*/ 160507 w 856801"/>
              <a:gd name="connsiteY0" fmla="*/ 32042 h 1180731"/>
              <a:gd name="connsiteX1" fmla="*/ 168896 w 856801"/>
              <a:gd name="connsiteY1" fmla="*/ 82376 h 1180731"/>
              <a:gd name="connsiteX2" fmla="*/ 554790 w 856801"/>
              <a:gd name="connsiteY2" fmla="*/ 761884 h 1180731"/>
              <a:gd name="connsiteX3" fmla="*/ 538012 w 856801"/>
              <a:gd name="connsiteY3" fmla="*/ 652827 h 1180731"/>
              <a:gd name="connsiteX4" fmla="*/ 856793 w 856801"/>
              <a:gd name="connsiteY4" fmla="*/ 1172945 h 1180731"/>
              <a:gd name="connsiteX5" fmla="*/ 546401 w 856801"/>
              <a:gd name="connsiteY5" fmla="*/ 921275 h 1180731"/>
              <a:gd name="connsiteX6" fmla="*/ 9505 w 856801"/>
              <a:gd name="connsiteY6" fmla="*/ 334045 h 1180731"/>
              <a:gd name="connsiteX7" fmla="*/ 194063 w 856801"/>
              <a:gd name="connsiteY7" fmla="*/ 526992 h 1180731"/>
              <a:gd name="connsiteX8" fmla="*/ 76617 w 856801"/>
              <a:gd name="connsiteY8" fmla="*/ 141099 h 1180731"/>
              <a:gd name="connsiteX9" fmla="*/ 168896 w 856801"/>
              <a:gd name="connsiteY9" fmla="*/ 266934 h 1180731"/>
              <a:gd name="connsiteX10" fmla="*/ 160507 w 856801"/>
              <a:gd name="connsiteY10" fmla="*/ 32042 h 1180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56801" h="1180731">
                <a:moveTo>
                  <a:pt x="160507" y="32042"/>
                </a:moveTo>
                <a:cubicBezTo>
                  <a:pt x="160507" y="1282"/>
                  <a:pt x="103182" y="-39264"/>
                  <a:pt x="168896" y="82376"/>
                </a:cubicBezTo>
                <a:cubicBezTo>
                  <a:pt x="234610" y="204016"/>
                  <a:pt x="493271" y="666809"/>
                  <a:pt x="554790" y="761884"/>
                </a:cubicBezTo>
                <a:cubicBezTo>
                  <a:pt x="616309" y="856959"/>
                  <a:pt x="487678" y="584317"/>
                  <a:pt x="538012" y="652827"/>
                </a:cubicBezTo>
                <a:cubicBezTo>
                  <a:pt x="588346" y="721337"/>
                  <a:pt x="855395" y="1128204"/>
                  <a:pt x="856793" y="1172945"/>
                </a:cubicBezTo>
                <a:cubicBezTo>
                  <a:pt x="858191" y="1217686"/>
                  <a:pt x="687616" y="1061092"/>
                  <a:pt x="546401" y="921275"/>
                </a:cubicBezTo>
                <a:cubicBezTo>
                  <a:pt x="405186" y="781458"/>
                  <a:pt x="68228" y="399759"/>
                  <a:pt x="9505" y="334045"/>
                </a:cubicBezTo>
                <a:cubicBezTo>
                  <a:pt x="-49218" y="268331"/>
                  <a:pt x="182878" y="559150"/>
                  <a:pt x="194063" y="526992"/>
                </a:cubicBezTo>
                <a:cubicBezTo>
                  <a:pt x="205248" y="494834"/>
                  <a:pt x="80812" y="184442"/>
                  <a:pt x="76617" y="141099"/>
                </a:cubicBezTo>
                <a:cubicBezTo>
                  <a:pt x="72422" y="97756"/>
                  <a:pt x="153516" y="283712"/>
                  <a:pt x="168896" y="266934"/>
                </a:cubicBezTo>
                <a:cubicBezTo>
                  <a:pt x="184276" y="250156"/>
                  <a:pt x="160507" y="62802"/>
                  <a:pt x="160507" y="32042"/>
                </a:cubicBezTo>
                <a:close/>
              </a:path>
            </a:pathLst>
          </a:custGeom>
          <a:solidFill>
            <a:srgbClr val="92D05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80" name="フリーフォーム 1479">
            <a:extLst>
              <a:ext uri="{FF2B5EF4-FFF2-40B4-BE49-F238E27FC236}">
                <a16:creationId xmlns:a16="http://schemas.microsoft.com/office/drawing/2014/main" id="{DC6D61F9-B838-2E0E-BBE9-09B565275B4C}"/>
              </a:ext>
            </a:extLst>
          </p:cNvPr>
          <p:cNvSpPr/>
          <p:nvPr/>
        </p:nvSpPr>
        <p:spPr>
          <a:xfrm>
            <a:off x="4798490" y="1216269"/>
            <a:ext cx="738336" cy="1027261"/>
          </a:xfrm>
          <a:custGeom>
            <a:avLst/>
            <a:gdLst>
              <a:gd name="connsiteX0" fmla="*/ 738244 w 738336"/>
              <a:gd name="connsiteY0" fmla="*/ 100803 h 1027261"/>
              <a:gd name="connsiteX1" fmla="*/ 352350 w 738336"/>
              <a:gd name="connsiteY1" fmla="*/ 377639 h 1027261"/>
              <a:gd name="connsiteX2" fmla="*/ 134237 w 738336"/>
              <a:gd name="connsiteY2" fmla="*/ 864201 h 1027261"/>
              <a:gd name="connsiteX3" fmla="*/ 134237 w 738336"/>
              <a:gd name="connsiteY3" fmla="*/ 721588 h 1027261"/>
              <a:gd name="connsiteX4" fmla="*/ 13 w 738336"/>
              <a:gd name="connsiteY4" fmla="*/ 1006814 h 1027261"/>
              <a:gd name="connsiteX5" fmla="*/ 125848 w 738336"/>
              <a:gd name="connsiteY5" fmla="*/ 58858 h 1027261"/>
              <a:gd name="connsiteX6" fmla="*/ 100681 w 738336"/>
              <a:gd name="connsiteY6" fmla="*/ 134359 h 1027261"/>
              <a:gd name="connsiteX7" fmla="*/ 385906 w 738336"/>
              <a:gd name="connsiteY7" fmla="*/ 135 h 1027261"/>
              <a:gd name="connsiteX8" fmla="*/ 738244 w 738336"/>
              <a:gd name="connsiteY8" fmla="*/ 100803 h 1027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8336" h="1027261">
                <a:moveTo>
                  <a:pt x="738244" y="100803"/>
                </a:moveTo>
                <a:cubicBezTo>
                  <a:pt x="732651" y="163720"/>
                  <a:pt x="453018" y="250406"/>
                  <a:pt x="352350" y="377639"/>
                </a:cubicBezTo>
                <a:cubicBezTo>
                  <a:pt x="251682" y="504872"/>
                  <a:pt x="170589" y="806876"/>
                  <a:pt x="134237" y="864201"/>
                </a:cubicBezTo>
                <a:cubicBezTo>
                  <a:pt x="97885" y="921526"/>
                  <a:pt x="156608" y="697819"/>
                  <a:pt x="134237" y="721588"/>
                </a:cubicBezTo>
                <a:cubicBezTo>
                  <a:pt x="111866" y="745357"/>
                  <a:pt x="1411" y="1117269"/>
                  <a:pt x="13" y="1006814"/>
                </a:cubicBezTo>
                <a:cubicBezTo>
                  <a:pt x="-1385" y="896359"/>
                  <a:pt x="109070" y="204267"/>
                  <a:pt x="125848" y="58858"/>
                </a:cubicBezTo>
                <a:cubicBezTo>
                  <a:pt x="142626" y="-86551"/>
                  <a:pt x="57338" y="144146"/>
                  <a:pt x="100681" y="134359"/>
                </a:cubicBezTo>
                <a:cubicBezTo>
                  <a:pt x="144024" y="124572"/>
                  <a:pt x="278247" y="2931"/>
                  <a:pt x="385906" y="135"/>
                </a:cubicBezTo>
                <a:cubicBezTo>
                  <a:pt x="493565" y="-2661"/>
                  <a:pt x="743837" y="37886"/>
                  <a:pt x="738244" y="100803"/>
                </a:cubicBezTo>
                <a:close/>
              </a:path>
            </a:pathLst>
          </a:custGeom>
          <a:solidFill>
            <a:srgbClr val="92D05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81" name="フリーフォーム 1480">
            <a:extLst>
              <a:ext uri="{FF2B5EF4-FFF2-40B4-BE49-F238E27FC236}">
                <a16:creationId xmlns:a16="http://schemas.microsoft.com/office/drawing/2014/main" id="{A0D5A512-5327-F3AC-3FEE-5AF113518601}"/>
              </a:ext>
            </a:extLst>
          </p:cNvPr>
          <p:cNvSpPr/>
          <p:nvPr/>
        </p:nvSpPr>
        <p:spPr>
          <a:xfrm>
            <a:off x="6021565" y="3363216"/>
            <a:ext cx="480181" cy="1134221"/>
          </a:xfrm>
          <a:custGeom>
            <a:avLst/>
            <a:gdLst>
              <a:gd name="connsiteX0" fmla="*/ 362457 w 480181"/>
              <a:gd name="connsiteY0" fmla="*/ 769 h 1134221"/>
              <a:gd name="connsiteX1" fmla="*/ 10119 w 480181"/>
              <a:gd name="connsiteY1" fmla="*/ 369885 h 1134221"/>
              <a:gd name="connsiteX2" fmla="*/ 94009 w 480181"/>
              <a:gd name="connsiteY2" fmla="*/ 470553 h 1134221"/>
              <a:gd name="connsiteX3" fmla="*/ 77231 w 480181"/>
              <a:gd name="connsiteY3" fmla="*/ 1133283 h 1134221"/>
              <a:gd name="connsiteX4" fmla="*/ 320512 w 480181"/>
              <a:gd name="connsiteY4" fmla="*/ 613166 h 1134221"/>
              <a:gd name="connsiteX5" fmla="*/ 479903 w 480181"/>
              <a:gd name="connsiteY5" fmla="*/ 478942 h 1134221"/>
              <a:gd name="connsiteX6" fmla="*/ 362457 w 480181"/>
              <a:gd name="connsiteY6" fmla="*/ 769 h 1134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81" h="1134221">
                <a:moveTo>
                  <a:pt x="362457" y="769"/>
                </a:moveTo>
                <a:cubicBezTo>
                  <a:pt x="284160" y="-17407"/>
                  <a:pt x="54860" y="291588"/>
                  <a:pt x="10119" y="369885"/>
                </a:cubicBezTo>
                <a:cubicBezTo>
                  <a:pt x="-34622" y="448182"/>
                  <a:pt x="82824" y="343320"/>
                  <a:pt x="94009" y="470553"/>
                </a:cubicBezTo>
                <a:cubicBezTo>
                  <a:pt x="105194" y="597786"/>
                  <a:pt x="39480" y="1109514"/>
                  <a:pt x="77231" y="1133283"/>
                </a:cubicBezTo>
                <a:cubicBezTo>
                  <a:pt x="114982" y="1157052"/>
                  <a:pt x="253400" y="722223"/>
                  <a:pt x="320512" y="613166"/>
                </a:cubicBezTo>
                <a:cubicBezTo>
                  <a:pt x="387624" y="504109"/>
                  <a:pt x="475708" y="579610"/>
                  <a:pt x="479903" y="478942"/>
                </a:cubicBezTo>
                <a:cubicBezTo>
                  <a:pt x="484098" y="378274"/>
                  <a:pt x="440754" y="18945"/>
                  <a:pt x="362457" y="769"/>
                </a:cubicBezTo>
                <a:close/>
              </a:path>
            </a:pathLst>
          </a:custGeom>
          <a:solidFill>
            <a:srgbClr val="92D05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82" name="フリーフォーム 1481">
            <a:extLst>
              <a:ext uri="{FF2B5EF4-FFF2-40B4-BE49-F238E27FC236}">
                <a16:creationId xmlns:a16="http://schemas.microsoft.com/office/drawing/2014/main" id="{3FE9D408-8545-331B-7F03-F298C5BEAD4C}"/>
              </a:ext>
            </a:extLst>
          </p:cNvPr>
          <p:cNvSpPr/>
          <p:nvPr/>
        </p:nvSpPr>
        <p:spPr>
          <a:xfrm>
            <a:off x="4849468" y="3729401"/>
            <a:ext cx="1252079" cy="1227245"/>
          </a:xfrm>
          <a:custGeom>
            <a:avLst/>
            <a:gdLst>
              <a:gd name="connsiteX0" fmla="*/ 16147 w 1252079"/>
              <a:gd name="connsiteY0" fmla="*/ 3700 h 1227245"/>
              <a:gd name="connsiteX1" fmla="*/ 771156 w 1252079"/>
              <a:gd name="connsiteY1" fmla="*/ 607707 h 1227245"/>
              <a:gd name="connsiteX2" fmla="*/ 745989 w 1252079"/>
              <a:gd name="connsiteY2" fmla="*/ 792265 h 1227245"/>
              <a:gd name="connsiteX3" fmla="*/ 1249328 w 1252079"/>
              <a:gd name="connsiteY3" fmla="*/ 523817 h 1227245"/>
              <a:gd name="connsiteX4" fmla="*/ 938936 w 1252079"/>
              <a:gd name="connsiteY4" fmla="*/ 1077491 h 1227245"/>
              <a:gd name="connsiteX5" fmla="*/ 745989 w 1252079"/>
              <a:gd name="connsiteY5" fmla="*/ 1127825 h 1227245"/>
              <a:gd name="connsiteX6" fmla="*/ 846657 w 1252079"/>
              <a:gd name="connsiteY6" fmla="*/ 1220104 h 1227245"/>
              <a:gd name="connsiteX7" fmla="*/ 209093 w 1252079"/>
              <a:gd name="connsiteY7" fmla="*/ 918100 h 1227245"/>
              <a:gd name="connsiteX8" fmla="*/ 276205 w 1252079"/>
              <a:gd name="connsiteY8" fmla="*/ 884544 h 1227245"/>
              <a:gd name="connsiteX9" fmla="*/ 175538 w 1252079"/>
              <a:gd name="connsiteY9" fmla="*/ 565762 h 1227245"/>
              <a:gd name="connsiteX10" fmla="*/ 24536 w 1252079"/>
              <a:gd name="connsiteY10" fmla="*/ 230203 h 1227245"/>
              <a:gd name="connsiteX11" fmla="*/ 234260 w 1252079"/>
              <a:gd name="connsiteY11" fmla="*/ 347649 h 1227245"/>
              <a:gd name="connsiteX12" fmla="*/ 16147 w 1252079"/>
              <a:gd name="connsiteY12" fmla="*/ 3700 h 1227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52079" h="1227245">
                <a:moveTo>
                  <a:pt x="16147" y="3700"/>
                </a:moveTo>
                <a:cubicBezTo>
                  <a:pt x="105630" y="47043"/>
                  <a:pt x="649516" y="476280"/>
                  <a:pt x="771156" y="607707"/>
                </a:cubicBezTo>
                <a:cubicBezTo>
                  <a:pt x="892796" y="739134"/>
                  <a:pt x="666294" y="806247"/>
                  <a:pt x="745989" y="792265"/>
                </a:cubicBezTo>
                <a:cubicBezTo>
                  <a:pt x="825684" y="778283"/>
                  <a:pt x="1217170" y="476279"/>
                  <a:pt x="1249328" y="523817"/>
                </a:cubicBezTo>
                <a:cubicBezTo>
                  <a:pt x="1281486" y="571355"/>
                  <a:pt x="1022826" y="976823"/>
                  <a:pt x="938936" y="1077491"/>
                </a:cubicBezTo>
                <a:cubicBezTo>
                  <a:pt x="855046" y="1178159"/>
                  <a:pt x="761369" y="1104056"/>
                  <a:pt x="745989" y="1127825"/>
                </a:cubicBezTo>
                <a:cubicBezTo>
                  <a:pt x="730609" y="1151594"/>
                  <a:pt x="936140" y="1255058"/>
                  <a:pt x="846657" y="1220104"/>
                </a:cubicBezTo>
                <a:cubicBezTo>
                  <a:pt x="757174" y="1185150"/>
                  <a:pt x="304168" y="974027"/>
                  <a:pt x="209093" y="918100"/>
                </a:cubicBezTo>
                <a:cubicBezTo>
                  <a:pt x="114018" y="862173"/>
                  <a:pt x="281797" y="943267"/>
                  <a:pt x="276205" y="884544"/>
                </a:cubicBezTo>
                <a:cubicBezTo>
                  <a:pt x="270613" y="825821"/>
                  <a:pt x="217483" y="674819"/>
                  <a:pt x="175538" y="565762"/>
                </a:cubicBezTo>
                <a:cubicBezTo>
                  <a:pt x="133593" y="456705"/>
                  <a:pt x="14749" y="266555"/>
                  <a:pt x="24536" y="230203"/>
                </a:cubicBezTo>
                <a:cubicBezTo>
                  <a:pt x="34323" y="193851"/>
                  <a:pt x="230065" y="384001"/>
                  <a:pt x="234260" y="347649"/>
                </a:cubicBezTo>
                <a:cubicBezTo>
                  <a:pt x="238455" y="311297"/>
                  <a:pt x="-73336" y="-39643"/>
                  <a:pt x="16147" y="3700"/>
                </a:cubicBezTo>
                <a:close/>
              </a:path>
            </a:pathLst>
          </a:custGeom>
          <a:solidFill>
            <a:srgbClr val="92D05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83" name="フリーフォーム 1482">
            <a:extLst>
              <a:ext uri="{FF2B5EF4-FFF2-40B4-BE49-F238E27FC236}">
                <a16:creationId xmlns:a16="http://schemas.microsoft.com/office/drawing/2014/main" id="{2C192A5F-FAEB-3552-8549-CB97279378D8}"/>
              </a:ext>
            </a:extLst>
          </p:cNvPr>
          <p:cNvSpPr/>
          <p:nvPr/>
        </p:nvSpPr>
        <p:spPr>
          <a:xfrm>
            <a:off x="4587653" y="3487633"/>
            <a:ext cx="220930" cy="1967172"/>
          </a:xfrm>
          <a:custGeom>
            <a:avLst/>
            <a:gdLst>
              <a:gd name="connsiteX0" fmla="*/ 219239 w 220930"/>
              <a:gd name="connsiteY0" fmla="*/ 195134 h 1967172"/>
              <a:gd name="connsiteX1" fmla="*/ 168905 w 220930"/>
              <a:gd name="connsiteY1" fmla="*/ 1965211 h 1967172"/>
              <a:gd name="connsiteX2" fmla="*/ 9514 w 220930"/>
              <a:gd name="connsiteY2" fmla="*/ 547472 h 1967172"/>
              <a:gd name="connsiteX3" fmla="*/ 26292 w 220930"/>
              <a:gd name="connsiteY3" fmla="*/ 773974 h 1967172"/>
              <a:gd name="connsiteX4" fmla="*/ 93404 w 220930"/>
              <a:gd name="connsiteY4" fmla="*/ 10576 h 1967172"/>
              <a:gd name="connsiteX5" fmla="*/ 118571 w 220930"/>
              <a:gd name="connsiteY5" fmla="*/ 320969 h 1967172"/>
              <a:gd name="connsiteX6" fmla="*/ 219239 w 220930"/>
              <a:gd name="connsiteY6" fmla="*/ 195134 h 1967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0930" h="1967172">
                <a:moveTo>
                  <a:pt x="219239" y="195134"/>
                </a:moveTo>
                <a:cubicBezTo>
                  <a:pt x="227628" y="469174"/>
                  <a:pt x="203859" y="1906488"/>
                  <a:pt x="168905" y="1965211"/>
                </a:cubicBezTo>
                <a:cubicBezTo>
                  <a:pt x="133951" y="2023934"/>
                  <a:pt x="33283" y="746012"/>
                  <a:pt x="9514" y="547472"/>
                </a:cubicBezTo>
                <a:cubicBezTo>
                  <a:pt x="-14255" y="348933"/>
                  <a:pt x="12310" y="863457"/>
                  <a:pt x="26292" y="773974"/>
                </a:cubicBezTo>
                <a:cubicBezTo>
                  <a:pt x="40274" y="684491"/>
                  <a:pt x="78024" y="86077"/>
                  <a:pt x="93404" y="10576"/>
                </a:cubicBezTo>
                <a:cubicBezTo>
                  <a:pt x="108784" y="-64925"/>
                  <a:pt x="98997" y="287413"/>
                  <a:pt x="118571" y="320969"/>
                </a:cubicBezTo>
                <a:cubicBezTo>
                  <a:pt x="138145" y="354525"/>
                  <a:pt x="210850" y="-78906"/>
                  <a:pt x="219239" y="195134"/>
                </a:cubicBezTo>
                <a:close/>
              </a:path>
            </a:pathLst>
          </a:custGeom>
          <a:solidFill>
            <a:srgbClr val="92D05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84" name="フリーフォーム 1483">
            <a:extLst>
              <a:ext uri="{FF2B5EF4-FFF2-40B4-BE49-F238E27FC236}">
                <a16:creationId xmlns:a16="http://schemas.microsoft.com/office/drawing/2014/main" id="{86A8CC19-CA64-4596-2F5F-DE10E6E43197}"/>
              </a:ext>
            </a:extLst>
          </p:cNvPr>
          <p:cNvSpPr/>
          <p:nvPr/>
        </p:nvSpPr>
        <p:spPr>
          <a:xfrm>
            <a:off x="6310919" y="3490771"/>
            <a:ext cx="337947" cy="2007613"/>
          </a:xfrm>
          <a:custGeom>
            <a:avLst/>
            <a:gdLst>
              <a:gd name="connsiteX0" fmla="*/ 22769 w 337947"/>
              <a:gd name="connsiteY0" fmla="*/ 49383 h 2007613"/>
              <a:gd name="connsiteX1" fmla="*/ 22769 w 337947"/>
              <a:gd name="connsiteY1" fmla="*/ 108106 h 2007613"/>
              <a:gd name="connsiteX2" fmla="*/ 64714 w 337947"/>
              <a:gd name="connsiteY2" fmla="*/ 837948 h 2007613"/>
              <a:gd name="connsiteX3" fmla="*/ 98270 w 337947"/>
              <a:gd name="connsiteY3" fmla="*/ 812781 h 2007613"/>
              <a:gd name="connsiteX4" fmla="*/ 131826 w 337947"/>
              <a:gd name="connsiteY4" fmla="*/ 1660069 h 2007613"/>
              <a:gd name="connsiteX5" fmla="*/ 156993 w 337947"/>
              <a:gd name="connsiteY5" fmla="*/ 1534235 h 2007613"/>
              <a:gd name="connsiteX6" fmla="*/ 173771 w 337947"/>
              <a:gd name="connsiteY6" fmla="*/ 1962073 h 2007613"/>
              <a:gd name="connsiteX7" fmla="*/ 316384 w 337947"/>
              <a:gd name="connsiteY7" fmla="*/ 267497 h 2007613"/>
              <a:gd name="connsiteX8" fmla="*/ 307995 w 337947"/>
              <a:gd name="connsiteY8" fmla="*/ 552723 h 2007613"/>
              <a:gd name="connsiteX9" fmla="*/ 22769 w 337947"/>
              <a:gd name="connsiteY9" fmla="*/ 49383 h 2007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37947" h="2007613">
                <a:moveTo>
                  <a:pt x="22769" y="49383"/>
                </a:moveTo>
                <a:cubicBezTo>
                  <a:pt x="-24769" y="-24720"/>
                  <a:pt x="15778" y="-23321"/>
                  <a:pt x="22769" y="108106"/>
                </a:cubicBezTo>
                <a:cubicBezTo>
                  <a:pt x="29760" y="239533"/>
                  <a:pt x="52131" y="720502"/>
                  <a:pt x="64714" y="837948"/>
                </a:cubicBezTo>
                <a:cubicBezTo>
                  <a:pt x="77297" y="955394"/>
                  <a:pt x="87085" y="675761"/>
                  <a:pt x="98270" y="812781"/>
                </a:cubicBezTo>
                <a:cubicBezTo>
                  <a:pt x="109455" y="949801"/>
                  <a:pt x="122039" y="1539827"/>
                  <a:pt x="131826" y="1660069"/>
                </a:cubicBezTo>
                <a:cubicBezTo>
                  <a:pt x="141613" y="1780311"/>
                  <a:pt x="150002" y="1483901"/>
                  <a:pt x="156993" y="1534235"/>
                </a:cubicBezTo>
                <a:cubicBezTo>
                  <a:pt x="163984" y="1584569"/>
                  <a:pt x="147206" y="2173196"/>
                  <a:pt x="173771" y="1962073"/>
                </a:cubicBezTo>
                <a:cubicBezTo>
                  <a:pt x="200336" y="1750950"/>
                  <a:pt x="294013" y="502389"/>
                  <a:pt x="316384" y="267497"/>
                </a:cubicBezTo>
                <a:cubicBezTo>
                  <a:pt x="338755" y="32605"/>
                  <a:pt x="354135" y="589075"/>
                  <a:pt x="307995" y="552723"/>
                </a:cubicBezTo>
                <a:cubicBezTo>
                  <a:pt x="261856" y="516371"/>
                  <a:pt x="70307" y="123486"/>
                  <a:pt x="22769" y="49383"/>
                </a:cubicBezTo>
                <a:close/>
              </a:path>
            </a:pathLst>
          </a:custGeom>
          <a:solidFill>
            <a:srgbClr val="92D05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85" name="フリーフォーム 1484">
            <a:extLst>
              <a:ext uri="{FF2B5EF4-FFF2-40B4-BE49-F238E27FC236}">
                <a16:creationId xmlns:a16="http://schemas.microsoft.com/office/drawing/2014/main" id="{A1255B83-3B89-86FD-473F-BED1C06C7A7A}"/>
              </a:ext>
            </a:extLst>
          </p:cNvPr>
          <p:cNvSpPr/>
          <p:nvPr/>
        </p:nvSpPr>
        <p:spPr>
          <a:xfrm>
            <a:off x="5978521" y="3370768"/>
            <a:ext cx="64505" cy="152321"/>
          </a:xfrm>
          <a:custGeom>
            <a:avLst/>
            <a:gdLst>
              <a:gd name="connsiteX0" fmla="*/ 4 w 64505"/>
              <a:gd name="connsiteY0" fmla="*/ 74107 h 152321"/>
              <a:gd name="connsiteX1" fmla="*/ 57154 w 64505"/>
              <a:gd name="connsiteY1" fmla="*/ 115382 h 152321"/>
              <a:gd name="connsiteX2" fmla="*/ 63504 w 64505"/>
              <a:gd name="connsiteY2" fmla="*/ 147132 h 152321"/>
              <a:gd name="connsiteX3" fmla="*/ 63504 w 64505"/>
              <a:gd name="connsiteY3" fmla="*/ 1082 h 152321"/>
              <a:gd name="connsiteX4" fmla="*/ 53979 w 64505"/>
              <a:gd name="connsiteY4" fmla="*/ 80457 h 152321"/>
              <a:gd name="connsiteX5" fmla="*/ 4 w 64505"/>
              <a:gd name="connsiteY5" fmla="*/ 74107 h 1523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4505" h="152321">
                <a:moveTo>
                  <a:pt x="4" y="74107"/>
                </a:moveTo>
                <a:cubicBezTo>
                  <a:pt x="533" y="79928"/>
                  <a:pt x="46571" y="103211"/>
                  <a:pt x="57154" y="115382"/>
                </a:cubicBezTo>
                <a:cubicBezTo>
                  <a:pt x="67737" y="127553"/>
                  <a:pt x="62446" y="166182"/>
                  <a:pt x="63504" y="147132"/>
                </a:cubicBezTo>
                <a:cubicBezTo>
                  <a:pt x="64562" y="128082"/>
                  <a:pt x="65091" y="12194"/>
                  <a:pt x="63504" y="1082"/>
                </a:cubicBezTo>
                <a:cubicBezTo>
                  <a:pt x="61917" y="-10030"/>
                  <a:pt x="61916" y="67757"/>
                  <a:pt x="53979" y="80457"/>
                </a:cubicBezTo>
                <a:cubicBezTo>
                  <a:pt x="46042" y="93157"/>
                  <a:pt x="-525" y="68286"/>
                  <a:pt x="4" y="7410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86" name="フリーフォーム 1485">
            <a:extLst>
              <a:ext uri="{FF2B5EF4-FFF2-40B4-BE49-F238E27FC236}">
                <a16:creationId xmlns:a16="http://schemas.microsoft.com/office/drawing/2014/main" id="{AE7E0885-01DA-88A7-C8F7-D1DD36C32BE7}"/>
              </a:ext>
            </a:extLst>
          </p:cNvPr>
          <p:cNvSpPr/>
          <p:nvPr/>
        </p:nvSpPr>
        <p:spPr>
          <a:xfrm>
            <a:off x="5854663" y="3470137"/>
            <a:ext cx="117954" cy="12976"/>
          </a:xfrm>
          <a:custGeom>
            <a:avLst/>
            <a:gdLst>
              <a:gd name="connsiteX0" fmla="*/ 37 w 117954"/>
              <a:gd name="connsiteY0" fmla="*/ 138 h 12976"/>
              <a:gd name="connsiteX1" fmla="*/ 111162 w 117954"/>
              <a:gd name="connsiteY1" fmla="*/ 12838 h 12976"/>
              <a:gd name="connsiteX2" fmla="*/ 98462 w 117954"/>
              <a:gd name="connsiteY2" fmla="*/ 6488 h 12976"/>
              <a:gd name="connsiteX3" fmla="*/ 37 w 117954"/>
              <a:gd name="connsiteY3" fmla="*/ 138 h 12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954" h="12976">
                <a:moveTo>
                  <a:pt x="37" y="138"/>
                </a:moveTo>
                <a:cubicBezTo>
                  <a:pt x="2154" y="1196"/>
                  <a:pt x="111162" y="12838"/>
                  <a:pt x="111162" y="12838"/>
                </a:cubicBezTo>
                <a:cubicBezTo>
                  <a:pt x="127566" y="13896"/>
                  <a:pt x="110633" y="8605"/>
                  <a:pt x="98462" y="6488"/>
                </a:cubicBezTo>
                <a:cubicBezTo>
                  <a:pt x="86291" y="4371"/>
                  <a:pt x="-2080" y="-920"/>
                  <a:pt x="37" y="1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87" name="フリーフォーム 1486">
            <a:extLst>
              <a:ext uri="{FF2B5EF4-FFF2-40B4-BE49-F238E27FC236}">
                <a16:creationId xmlns:a16="http://schemas.microsoft.com/office/drawing/2014/main" id="{65540FB5-7316-0C55-FC7F-9E3BEE217ADE}"/>
              </a:ext>
            </a:extLst>
          </p:cNvPr>
          <p:cNvSpPr/>
          <p:nvPr/>
        </p:nvSpPr>
        <p:spPr>
          <a:xfrm>
            <a:off x="6012081" y="3231528"/>
            <a:ext cx="29953" cy="121894"/>
          </a:xfrm>
          <a:custGeom>
            <a:avLst/>
            <a:gdLst>
              <a:gd name="connsiteX0" fmla="*/ 29944 w 29953"/>
              <a:gd name="connsiteY0" fmla="*/ 622 h 121894"/>
              <a:gd name="connsiteX1" fmla="*/ 4544 w 29953"/>
              <a:gd name="connsiteY1" fmla="*/ 76822 h 121894"/>
              <a:gd name="connsiteX2" fmla="*/ 4544 w 29953"/>
              <a:gd name="connsiteY2" fmla="*/ 121272 h 121894"/>
              <a:gd name="connsiteX3" fmla="*/ 1369 w 29953"/>
              <a:gd name="connsiteY3" fmla="*/ 45072 h 121894"/>
              <a:gd name="connsiteX4" fmla="*/ 29944 w 29953"/>
              <a:gd name="connsiteY4" fmla="*/ 622 h 121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953" h="121894">
                <a:moveTo>
                  <a:pt x="29944" y="622"/>
                </a:moveTo>
                <a:cubicBezTo>
                  <a:pt x="30473" y="5914"/>
                  <a:pt x="8777" y="56714"/>
                  <a:pt x="4544" y="76822"/>
                </a:cubicBezTo>
                <a:cubicBezTo>
                  <a:pt x="311" y="96930"/>
                  <a:pt x="5073" y="126564"/>
                  <a:pt x="4544" y="121272"/>
                </a:cubicBezTo>
                <a:cubicBezTo>
                  <a:pt x="4015" y="115980"/>
                  <a:pt x="-2864" y="65180"/>
                  <a:pt x="1369" y="45072"/>
                </a:cubicBezTo>
                <a:cubicBezTo>
                  <a:pt x="5602" y="24964"/>
                  <a:pt x="29415" y="-4670"/>
                  <a:pt x="29944" y="6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88" name="フリーフォーム 1487">
            <a:extLst>
              <a:ext uri="{FF2B5EF4-FFF2-40B4-BE49-F238E27FC236}">
                <a16:creationId xmlns:a16="http://schemas.microsoft.com/office/drawing/2014/main" id="{A45CB26E-6B13-7D64-08E9-4CC6AD332453}"/>
              </a:ext>
            </a:extLst>
          </p:cNvPr>
          <p:cNvSpPr/>
          <p:nvPr/>
        </p:nvSpPr>
        <p:spPr>
          <a:xfrm>
            <a:off x="5223934" y="3400222"/>
            <a:ext cx="30691" cy="76403"/>
          </a:xfrm>
          <a:custGeom>
            <a:avLst/>
            <a:gdLst>
              <a:gd name="connsiteX0" fmla="*/ 30691 w 30691"/>
              <a:gd name="connsiteY0" fmla="*/ 203 h 76403"/>
              <a:gd name="connsiteX1" fmla="*/ 2116 w 30691"/>
              <a:gd name="connsiteY1" fmla="*/ 60528 h 76403"/>
              <a:gd name="connsiteX2" fmla="*/ 2116 w 30691"/>
              <a:gd name="connsiteY2" fmla="*/ 76403 h 76403"/>
              <a:gd name="connsiteX3" fmla="*/ 2116 w 30691"/>
              <a:gd name="connsiteY3" fmla="*/ 41478 h 76403"/>
              <a:gd name="connsiteX4" fmla="*/ 30691 w 30691"/>
              <a:gd name="connsiteY4" fmla="*/ 203 h 76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691" h="76403">
                <a:moveTo>
                  <a:pt x="30691" y="203"/>
                </a:moveTo>
                <a:cubicBezTo>
                  <a:pt x="30691" y="3378"/>
                  <a:pt x="2116" y="60528"/>
                  <a:pt x="2116" y="60528"/>
                </a:cubicBezTo>
                <a:cubicBezTo>
                  <a:pt x="-2647" y="73228"/>
                  <a:pt x="2116" y="76403"/>
                  <a:pt x="2116" y="76403"/>
                </a:cubicBezTo>
                <a:cubicBezTo>
                  <a:pt x="2116" y="73228"/>
                  <a:pt x="-1059" y="51003"/>
                  <a:pt x="2116" y="41478"/>
                </a:cubicBezTo>
                <a:cubicBezTo>
                  <a:pt x="5291" y="31953"/>
                  <a:pt x="30691" y="-2972"/>
                  <a:pt x="30691" y="20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89" name="フリーフォーム 1488">
            <a:extLst>
              <a:ext uri="{FF2B5EF4-FFF2-40B4-BE49-F238E27FC236}">
                <a16:creationId xmlns:a16="http://schemas.microsoft.com/office/drawing/2014/main" id="{D30A52A0-2ED6-8760-D6C1-29FF49664315}"/>
              </a:ext>
            </a:extLst>
          </p:cNvPr>
          <p:cNvSpPr/>
          <p:nvPr/>
        </p:nvSpPr>
        <p:spPr>
          <a:xfrm>
            <a:off x="5165725" y="3371850"/>
            <a:ext cx="31750" cy="120709"/>
          </a:xfrm>
          <a:custGeom>
            <a:avLst/>
            <a:gdLst>
              <a:gd name="connsiteX0" fmla="*/ 31750 w 31750"/>
              <a:gd name="connsiteY0" fmla="*/ 0 h 120709"/>
              <a:gd name="connsiteX1" fmla="*/ 6350 w 31750"/>
              <a:gd name="connsiteY1" fmla="*/ 98425 h 120709"/>
              <a:gd name="connsiteX2" fmla="*/ 6350 w 31750"/>
              <a:gd name="connsiteY2" fmla="*/ 120650 h 120709"/>
              <a:gd name="connsiteX3" fmla="*/ 0 w 31750"/>
              <a:gd name="connsiteY3" fmla="*/ 95250 h 120709"/>
              <a:gd name="connsiteX4" fmla="*/ 0 w 31750"/>
              <a:gd name="connsiteY4" fmla="*/ 95250 h 120709"/>
              <a:gd name="connsiteX5" fmla="*/ 31750 w 31750"/>
              <a:gd name="connsiteY5" fmla="*/ 0 h 120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750" h="120709">
                <a:moveTo>
                  <a:pt x="31750" y="0"/>
                </a:moveTo>
                <a:cubicBezTo>
                  <a:pt x="21166" y="39158"/>
                  <a:pt x="10583" y="78317"/>
                  <a:pt x="6350" y="98425"/>
                </a:cubicBezTo>
                <a:cubicBezTo>
                  <a:pt x="2117" y="118533"/>
                  <a:pt x="7408" y="121179"/>
                  <a:pt x="6350" y="120650"/>
                </a:cubicBezTo>
                <a:cubicBezTo>
                  <a:pt x="5292" y="120121"/>
                  <a:pt x="0" y="95250"/>
                  <a:pt x="0" y="95250"/>
                </a:cubicBezTo>
                <a:lnTo>
                  <a:pt x="0" y="95250"/>
                </a:lnTo>
                <a:lnTo>
                  <a:pt x="3175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90" name="フリーフォーム 1489">
            <a:extLst>
              <a:ext uri="{FF2B5EF4-FFF2-40B4-BE49-F238E27FC236}">
                <a16:creationId xmlns:a16="http://schemas.microsoft.com/office/drawing/2014/main" id="{3306B989-3BB6-AB02-AE64-F5F268FFDEFD}"/>
              </a:ext>
            </a:extLst>
          </p:cNvPr>
          <p:cNvSpPr/>
          <p:nvPr/>
        </p:nvSpPr>
        <p:spPr>
          <a:xfrm>
            <a:off x="4669398" y="2862987"/>
            <a:ext cx="472061" cy="891088"/>
          </a:xfrm>
          <a:custGeom>
            <a:avLst/>
            <a:gdLst>
              <a:gd name="connsiteX0" fmla="*/ 49251 w 472061"/>
              <a:gd name="connsiteY0" fmla="*/ 983 h 891088"/>
              <a:gd name="connsiteX1" fmla="*/ 264911 w 472061"/>
              <a:gd name="connsiteY1" fmla="*/ 242522 h 891088"/>
              <a:gd name="connsiteX2" fmla="*/ 385681 w 472061"/>
              <a:gd name="connsiteY2" fmla="*/ 501315 h 891088"/>
              <a:gd name="connsiteX3" fmla="*/ 333923 w 472061"/>
              <a:gd name="connsiteY3" fmla="*/ 389171 h 891088"/>
              <a:gd name="connsiteX4" fmla="*/ 471945 w 472061"/>
              <a:gd name="connsiteY4" fmla="*/ 880877 h 891088"/>
              <a:gd name="connsiteX5" fmla="*/ 359802 w 472061"/>
              <a:gd name="connsiteY5" fmla="*/ 734228 h 891088"/>
              <a:gd name="connsiteX6" fmla="*/ 6119 w 472061"/>
              <a:gd name="connsiteY6" fmla="*/ 285655 h 891088"/>
              <a:gd name="connsiteX7" fmla="*/ 135515 w 472061"/>
              <a:gd name="connsiteY7" fmla="*/ 389171 h 891088"/>
              <a:gd name="connsiteX8" fmla="*/ 135515 w 472061"/>
              <a:gd name="connsiteY8" fmla="*/ 164885 h 891088"/>
              <a:gd name="connsiteX9" fmla="*/ 49251 w 472061"/>
              <a:gd name="connsiteY9" fmla="*/ 983 h 891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72061" h="891088">
                <a:moveTo>
                  <a:pt x="49251" y="983"/>
                </a:moveTo>
                <a:cubicBezTo>
                  <a:pt x="70817" y="13922"/>
                  <a:pt x="208839" y="159133"/>
                  <a:pt x="264911" y="242522"/>
                </a:cubicBezTo>
                <a:cubicBezTo>
                  <a:pt x="320983" y="325911"/>
                  <a:pt x="374179" y="476874"/>
                  <a:pt x="385681" y="501315"/>
                </a:cubicBezTo>
                <a:cubicBezTo>
                  <a:pt x="397183" y="525756"/>
                  <a:pt x="319546" y="325911"/>
                  <a:pt x="333923" y="389171"/>
                </a:cubicBezTo>
                <a:cubicBezTo>
                  <a:pt x="348300" y="452431"/>
                  <a:pt x="467632" y="823368"/>
                  <a:pt x="471945" y="880877"/>
                </a:cubicBezTo>
                <a:cubicBezTo>
                  <a:pt x="476258" y="938386"/>
                  <a:pt x="359802" y="734228"/>
                  <a:pt x="359802" y="734228"/>
                </a:cubicBezTo>
                <a:cubicBezTo>
                  <a:pt x="282164" y="635024"/>
                  <a:pt x="43500" y="343164"/>
                  <a:pt x="6119" y="285655"/>
                </a:cubicBezTo>
                <a:cubicBezTo>
                  <a:pt x="-31262" y="228146"/>
                  <a:pt x="113949" y="409299"/>
                  <a:pt x="135515" y="389171"/>
                </a:cubicBezTo>
                <a:cubicBezTo>
                  <a:pt x="157081" y="369043"/>
                  <a:pt x="152768" y="223832"/>
                  <a:pt x="135515" y="164885"/>
                </a:cubicBezTo>
                <a:cubicBezTo>
                  <a:pt x="118262" y="105938"/>
                  <a:pt x="27685" y="-11956"/>
                  <a:pt x="49251" y="983"/>
                </a:cubicBezTo>
                <a:close/>
              </a:path>
            </a:pathLst>
          </a:custGeom>
          <a:solidFill>
            <a:srgbClr val="92D050">
              <a:alpha val="3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92" name="フリーフォーム 1491">
            <a:extLst>
              <a:ext uri="{FF2B5EF4-FFF2-40B4-BE49-F238E27FC236}">
                <a16:creationId xmlns:a16="http://schemas.microsoft.com/office/drawing/2014/main" id="{5720214D-5493-1B3D-218A-28A04FF53C38}"/>
              </a:ext>
            </a:extLst>
          </p:cNvPr>
          <p:cNvSpPr/>
          <p:nvPr/>
        </p:nvSpPr>
        <p:spPr>
          <a:xfrm>
            <a:off x="4974498" y="1084429"/>
            <a:ext cx="420188" cy="399736"/>
          </a:xfrm>
          <a:custGeom>
            <a:avLst/>
            <a:gdLst>
              <a:gd name="connsiteX0" fmla="*/ 416652 w 420188"/>
              <a:gd name="connsiteY0" fmla="*/ 131596 h 399736"/>
              <a:gd name="connsiteX1" fmla="*/ 261077 w 420188"/>
              <a:gd name="connsiteY1" fmla="*/ 233196 h 399736"/>
              <a:gd name="connsiteX2" fmla="*/ 162652 w 420188"/>
              <a:gd name="connsiteY2" fmla="*/ 357021 h 399736"/>
              <a:gd name="connsiteX3" fmla="*/ 194402 w 420188"/>
              <a:gd name="connsiteY3" fmla="*/ 303046 h 399736"/>
              <a:gd name="connsiteX4" fmla="*/ 283302 w 420188"/>
              <a:gd name="connsiteY4" fmla="*/ 7771 h 399736"/>
              <a:gd name="connsiteX5" fmla="*/ 257902 w 420188"/>
              <a:gd name="connsiteY5" fmla="*/ 96671 h 399736"/>
              <a:gd name="connsiteX6" fmla="*/ 242027 w 420188"/>
              <a:gd name="connsiteY6" fmla="*/ 214146 h 399736"/>
              <a:gd name="connsiteX7" fmla="*/ 261077 w 420188"/>
              <a:gd name="connsiteY7" fmla="*/ 204621 h 399736"/>
              <a:gd name="connsiteX8" fmla="*/ 10252 w 420188"/>
              <a:gd name="connsiteY8" fmla="*/ 391946 h 399736"/>
              <a:gd name="connsiteX9" fmla="*/ 51527 w 420188"/>
              <a:gd name="connsiteY9" fmla="*/ 357021 h 399736"/>
              <a:gd name="connsiteX10" fmla="*/ 80102 w 420188"/>
              <a:gd name="connsiteY10" fmla="*/ 290346 h 399736"/>
              <a:gd name="connsiteX11" fmla="*/ 200752 w 420188"/>
              <a:gd name="connsiteY11" fmla="*/ 223671 h 399736"/>
              <a:gd name="connsiteX12" fmla="*/ 51527 w 420188"/>
              <a:gd name="connsiteY12" fmla="*/ 312571 h 399736"/>
              <a:gd name="connsiteX13" fmla="*/ 95977 w 420188"/>
              <a:gd name="connsiteY13" fmla="*/ 287171 h 399736"/>
              <a:gd name="connsiteX14" fmla="*/ 416652 w 420188"/>
              <a:gd name="connsiteY14" fmla="*/ 131596 h 399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20188" h="399736">
                <a:moveTo>
                  <a:pt x="416652" y="131596"/>
                </a:moveTo>
                <a:cubicBezTo>
                  <a:pt x="444169" y="122600"/>
                  <a:pt x="303410" y="195625"/>
                  <a:pt x="261077" y="233196"/>
                </a:cubicBezTo>
                <a:cubicBezTo>
                  <a:pt x="218744" y="270767"/>
                  <a:pt x="173764" y="345379"/>
                  <a:pt x="162652" y="357021"/>
                </a:cubicBezTo>
                <a:cubicBezTo>
                  <a:pt x="151539" y="368663"/>
                  <a:pt x="174294" y="361254"/>
                  <a:pt x="194402" y="303046"/>
                </a:cubicBezTo>
                <a:cubicBezTo>
                  <a:pt x="214510" y="244838"/>
                  <a:pt x="272719" y="42167"/>
                  <a:pt x="283302" y="7771"/>
                </a:cubicBezTo>
                <a:cubicBezTo>
                  <a:pt x="293885" y="-26625"/>
                  <a:pt x="264781" y="62275"/>
                  <a:pt x="257902" y="96671"/>
                </a:cubicBezTo>
                <a:cubicBezTo>
                  <a:pt x="251023" y="131067"/>
                  <a:pt x="241498" y="196154"/>
                  <a:pt x="242027" y="214146"/>
                </a:cubicBezTo>
                <a:cubicBezTo>
                  <a:pt x="242556" y="232138"/>
                  <a:pt x="299706" y="174988"/>
                  <a:pt x="261077" y="204621"/>
                </a:cubicBezTo>
                <a:cubicBezTo>
                  <a:pt x="222448" y="234254"/>
                  <a:pt x="45177" y="366546"/>
                  <a:pt x="10252" y="391946"/>
                </a:cubicBezTo>
                <a:cubicBezTo>
                  <a:pt x="-24673" y="417346"/>
                  <a:pt x="39885" y="373954"/>
                  <a:pt x="51527" y="357021"/>
                </a:cubicBezTo>
                <a:cubicBezTo>
                  <a:pt x="63169" y="340088"/>
                  <a:pt x="55231" y="312571"/>
                  <a:pt x="80102" y="290346"/>
                </a:cubicBezTo>
                <a:cubicBezTo>
                  <a:pt x="104973" y="268121"/>
                  <a:pt x="205514" y="219967"/>
                  <a:pt x="200752" y="223671"/>
                </a:cubicBezTo>
                <a:cubicBezTo>
                  <a:pt x="195990" y="227375"/>
                  <a:pt x="68989" y="301988"/>
                  <a:pt x="51527" y="312571"/>
                </a:cubicBezTo>
                <a:cubicBezTo>
                  <a:pt x="34064" y="323154"/>
                  <a:pt x="37769" y="315746"/>
                  <a:pt x="95977" y="287171"/>
                </a:cubicBezTo>
                <a:cubicBezTo>
                  <a:pt x="154185" y="258596"/>
                  <a:pt x="389135" y="140592"/>
                  <a:pt x="416652" y="13159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93" name="円/楕円 1492">
            <a:extLst>
              <a:ext uri="{FF2B5EF4-FFF2-40B4-BE49-F238E27FC236}">
                <a16:creationId xmlns:a16="http://schemas.microsoft.com/office/drawing/2014/main" id="{46D929D3-377B-F1E0-02F0-B14EA3C1E516}"/>
              </a:ext>
            </a:extLst>
          </p:cNvPr>
          <p:cNvSpPr/>
          <p:nvPr/>
        </p:nvSpPr>
        <p:spPr>
          <a:xfrm>
            <a:off x="4885539" y="2926476"/>
            <a:ext cx="303859" cy="303859"/>
          </a:xfrm>
          <a:prstGeom prst="ellipse">
            <a:avLst/>
          </a:prstGeom>
          <a:solidFill>
            <a:srgbClr val="FF8AD8">
              <a:alpha val="3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94" name="円/楕円 1493">
            <a:extLst>
              <a:ext uri="{FF2B5EF4-FFF2-40B4-BE49-F238E27FC236}">
                <a16:creationId xmlns:a16="http://schemas.microsoft.com/office/drawing/2014/main" id="{0903AA52-3409-C552-681C-48A34F8188C0}"/>
              </a:ext>
            </a:extLst>
          </p:cNvPr>
          <p:cNvSpPr/>
          <p:nvPr/>
        </p:nvSpPr>
        <p:spPr>
          <a:xfrm>
            <a:off x="5883376" y="2720706"/>
            <a:ext cx="303859" cy="303859"/>
          </a:xfrm>
          <a:prstGeom prst="ellipse">
            <a:avLst/>
          </a:prstGeom>
          <a:solidFill>
            <a:srgbClr val="FF8AD8">
              <a:alpha val="3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0" name="フリーフォーム 1399">
            <a:extLst>
              <a:ext uri="{FF2B5EF4-FFF2-40B4-BE49-F238E27FC236}">
                <a16:creationId xmlns:a16="http://schemas.microsoft.com/office/drawing/2014/main" id="{F7892B4B-5141-F740-8D57-DE3BE747FEE9}"/>
              </a:ext>
            </a:extLst>
          </p:cNvPr>
          <p:cNvSpPr/>
          <p:nvPr/>
        </p:nvSpPr>
        <p:spPr>
          <a:xfrm>
            <a:off x="4987499" y="342289"/>
            <a:ext cx="274439" cy="385009"/>
          </a:xfrm>
          <a:custGeom>
            <a:avLst/>
            <a:gdLst>
              <a:gd name="connsiteX0" fmla="*/ 137 w 274439"/>
              <a:gd name="connsiteY0" fmla="*/ 14669 h 385009"/>
              <a:gd name="connsiteX1" fmla="*/ 161502 w 274439"/>
              <a:gd name="connsiteY1" fmla="*/ 4890 h 385009"/>
              <a:gd name="connsiteX2" fmla="*/ 93044 w 274439"/>
              <a:gd name="connsiteY2" fmla="*/ 34229 h 385009"/>
              <a:gd name="connsiteX3" fmla="*/ 171282 w 274439"/>
              <a:gd name="connsiteY3" fmla="*/ 73347 h 385009"/>
              <a:gd name="connsiteX4" fmla="*/ 68595 w 274439"/>
              <a:gd name="connsiteY4" fmla="*/ 171144 h 385009"/>
              <a:gd name="connsiteX5" fmla="*/ 156612 w 274439"/>
              <a:gd name="connsiteY5" fmla="*/ 185814 h 385009"/>
              <a:gd name="connsiteX6" fmla="*/ 239740 w 274439"/>
              <a:gd name="connsiteY6" fmla="*/ 259161 h 385009"/>
              <a:gd name="connsiteX7" fmla="*/ 269079 w 274439"/>
              <a:gd name="connsiteY7" fmla="*/ 273831 h 385009"/>
              <a:gd name="connsiteX8" fmla="*/ 137053 w 274439"/>
              <a:gd name="connsiteY8" fmla="*/ 322729 h 385009"/>
              <a:gd name="connsiteX9" fmla="*/ 259299 w 274439"/>
              <a:gd name="connsiteY9" fmla="*/ 352068 h 385009"/>
              <a:gd name="connsiteX10" fmla="*/ 234850 w 274439"/>
              <a:gd name="connsiteY10" fmla="*/ 381407 h 385009"/>
              <a:gd name="connsiteX11" fmla="*/ 205511 w 274439"/>
              <a:gd name="connsiteY11" fmla="*/ 264051 h 385009"/>
              <a:gd name="connsiteX12" fmla="*/ 97934 w 274439"/>
              <a:gd name="connsiteY12" fmla="*/ 53788 h 385009"/>
              <a:gd name="connsiteX13" fmla="*/ 132163 w 274439"/>
              <a:gd name="connsiteY13" fmla="*/ 141805 h 385009"/>
              <a:gd name="connsiteX14" fmla="*/ 137 w 274439"/>
              <a:gd name="connsiteY14" fmla="*/ 14669 h 385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74439" h="385009">
                <a:moveTo>
                  <a:pt x="137" y="14669"/>
                </a:moveTo>
                <a:cubicBezTo>
                  <a:pt x="5027" y="-8150"/>
                  <a:pt x="146018" y="1630"/>
                  <a:pt x="161502" y="4890"/>
                </a:cubicBezTo>
                <a:cubicBezTo>
                  <a:pt x="176987" y="8150"/>
                  <a:pt x="91414" y="22820"/>
                  <a:pt x="93044" y="34229"/>
                </a:cubicBezTo>
                <a:cubicBezTo>
                  <a:pt x="94674" y="45638"/>
                  <a:pt x="175357" y="50528"/>
                  <a:pt x="171282" y="73347"/>
                </a:cubicBezTo>
                <a:cubicBezTo>
                  <a:pt x="167207" y="96166"/>
                  <a:pt x="71040" y="152400"/>
                  <a:pt x="68595" y="171144"/>
                </a:cubicBezTo>
                <a:cubicBezTo>
                  <a:pt x="66150" y="189888"/>
                  <a:pt x="128088" y="171145"/>
                  <a:pt x="156612" y="185814"/>
                </a:cubicBezTo>
                <a:cubicBezTo>
                  <a:pt x="185136" y="200483"/>
                  <a:pt x="220996" y="244492"/>
                  <a:pt x="239740" y="259161"/>
                </a:cubicBezTo>
                <a:cubicBezTo>
                  <a:pt x="258484" y="273830"/>
                  <a:pt x="286194" y="263236"/>
                  <a:pt x="269079" y="273831"/>
                </a:cubicBezTo>
                <a:cubicBezTo>
                  <a:pt x="251964" y="284426"/>
                  <a:pt x="138683" y="309690"/>
                  <a:pt x="137053" y="322729"/>
                </a:cubicBezTo>
                <a:cubicBezTo>
                  <a:pt x="135423" y="335768"/>
                  <a:pt x="259299" y="352068"/>
                  <a:pt x="259299" y="352068"/>
                </a:cubicBezTo>
                <a:cubicBezTo>
                  <a:pt x="275598" y="361848"/>
                  <a:pt x="243815" y="396076"/>
                  <a:pt x="234850" y="381407"/>
                </a:cubicBezTo>
                <a:cubicBezTo>
                  <a:pt x="225885" y="366738"/>
                  <a:pt x="228330" y="318654"/>
                  <a:pt x="205511" y="264051"/>
                </a:cubicBezTo>
                <a:cubicBezTo>
                  <a:pt x="182692" y="209448"/>
                  <a:pt x="110159" y="74162"/>
                  <a:pt x="97934" y="53788"/>
                </a:cubicBezTo>
                <a:cubicBezTo>
                  <a:pt x="85709" y="33414"/>
                  <a:pt x="141943" y="144250"/>
                  <a:pt x="132163" y="141805"/>
                </a:cubicBezTo>
                <a:cubicBezTo>
                  <a:pt x="122383" y="139360"/>
                  <a:pt x="-4753" y="37488"/>
                  <a:pt x="137" y="1466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3373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B0DECA-3790-20F4-B999-9DD0C8959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イ・ジョンヒョン「寄生獣」ミスキャスト論争">
            <a:extLst>
              <a:ext uri="{FF2B5EF4-FFF2-40B4-BE49-F238E27FC236}">
                <a16:creationId xmlns:a16="http://schemas.microsoft.com/office/drawing/2014/main" id="{C2975F75-26D7-E56B-85BE-5DC5783AB3A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67" t="15573" r="12105" b="7143"/>
          <a:stretch/>
        </p:blipFill>
        <p:spPr bwMode="auto">
          <a:xfrm>
            <a:off x="236095" y="9357"/>
            <a:ext cx="9129010" cy="12792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4753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5ECA52-7CED-471C-7D5D-4BF37A40B4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イ・ジョンヒョン「寄生獣」ミスキャスト論争">
            <a:extLst>
              <a:ext uri="{FF2B5EF4-FFF2-40B4-BE49-F238E27FC236}">
                <a16:creationId xmlns:a16="http://schemas.microsoft.com/office/drawing/2014/main" id="{5403D590-B938-853D-8904-BD5058A30DA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67" t="15573" r="12105" b="51602"/>
          <a:stretch/>
        </p:blipFill>
        <p:spPr bwMode="auto">
          <a:xfrm>
            <a:off x="236095" y="9357"/>
            <a:ext cx="9129010" cy="5433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フリーフォーム 2">
            <a:extLst>
              <a:ext uri="{FF2B5EF4-FFF2-40B4-BE49-F238E27FC236}">
                <a16:creationId xmlns:a16="http://schemas.microsoft.com/office/drawing/2014/main" id="{1F3CF833-A5A8-611F-27BD-2EEBDF39E4C5}"/>
              </a:ext>
            </a:extLst>
          </p:cNvPr>
          <p:cNvSpPr/>
          <p:nvPr/>
        </p:nvSpPr>
        <p:spPr>
          <a:xfrm>
            <a:off x="5752402" y="2434732"/>
            <a:ext cx="57864" cy="201458"/>
          </a:xfrm>
          <a:custGeom>
            <a:avLst/>
            <a:gdLst>
              <a:gd name="connsiteX0" fmla="*/ 57848 w 57864"/>
              <a:gd name="connsiteY0" fmla="*/ 493 h 201458"/>
              <a:gd name="connsiteX1" fmla="*/ 10223 w 57864"/>
              <a:gd name="connsiteY1" fmla="*/ 83043 h 201458"/>
              <a:gd name="connsiteX2" fmla="*/ 16573 w 57864"/>
              <a:gd name="connsiteY2" fmla="*/ 73518 h 201458"/>
              <a:gd name="connsiteX3" fmla="*/ 698 w 57864"/>
              <a:gd name="connsiteY3" fmla="*/ 197343 h 201458"/>
              <a:gd name="connsiteX4" fmla="*/ 3873 w 57864"/>
              <a:gd name="connsiteY4" fmla="*/ 159243 h 201458"/>
              <a:gd name="connsiteX5" fmla="*/ 13398 w 57864"/>
              <a:gd name="connsiteY5" fmla="*/ 35418 h 201458"/>
              <a:gd name="connsiteX6" fmla="*/ 3873 w 57864"/>
              <a:gd name="connsiteY6" fmla="*/ 130668 h 201458"/>
              <a:gd name="connsiteX7" fmla="*/ 57848 w 57864"/>
              <a:gd name="connsiteY7" fmla="*/ 493 h 201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7864" h="201458">
                <a:moveTo>
                  <a:pt x="57848" y="493"/>
                </a:moveTo>
                <a:cubicBezTo>
                  <a:pt x="58906" y="-7444"/>
                  <a:pt x="10223" y="83043"/>
                  <a:pt x="10223" y="83043"/>
                </a:cubicBezTo>
                <a:cubicBezTo>
                  <a:pt x="3344" y="95214"/>
                  <a:pt x="18160" y="54468"/>
                  <a:pt x="16573" y="73518"/>
                </a:cubicBezTo>
                <a:cubicBezTo>
                  <a:pt x="14986" y="92568"/>
                  <a:pt x="2815" y="183056"/>
                  <a:pt x="698" y="197343"/>
                </a:cubicBezTo>
                <a:cubicBezTo>
                  <a:pt x="-1419" y="211631"/>
                  <a:pt x="1756" y="186231"/>
                  <a:pt x="3873" y="159243"/>
                </a:cubicBezTo>
                <a:cubicBezTo>
                  <a:pt x="5990" y="132256"/>
                  <a:pt x="13398" y="40180"/>
                  <a:pt x="13398" y="35418"/>
                </a:cubicBezTo>
                <a:cubicBezTo>
                  <a:pt x="13398" y="30656"/>
                  <a:pt x="-1419" y="133314"/>
                  <a:pt x="3873" y="130668"/>
                </a:cubicBezTo>
                <a:cubicBezTo>
                  <a:pt x="9165" y="128022"/>
                  <a:pt x="56790" y="8430"/>
                  <a:pt x="57848" y="4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フリーフォーム 3">
            <a:extLst>
              <a:ext uri="{FF2B5EF4-FFF2-40B4-BE49-F238E27FC236}">
                <a16:creationId xmlns:a16="http://schemas.microsoft.com/office/drawing/2014/main" id="{C5B97FFD-EC9B-9B49-84ED-618982F96D1A}"/>
              </a:ext>
            </a:extLst>
          </p:cNvPr>
          <p:cNvSpPr/>
          <p:nvPr/>
        </p:nvSpPr>
        <p:spPr>
          <a:xfrm>
            <a:off x="5800722" y="2374136"/>
            <a:ext cx="238574" cy="86494"/>
          </a:xfrm>
          <a:custGeom>
            <a:avLst/>
            <a:gdLst>
              <a:gd name="connsiteX0" fmla="*/ 3 w 238574"/>
              <a:gd name="connsiteY0" fmla="*/ 86489 h 86494"/>
              <a:gd name="connsiteX1" fmla="*/ 88903 w 238574"/>
              <a:gd name="connsiteY1" fmla="*/ 29339 h 86494"/>
              <a:gd name="connsiteX2" fmla="*/ 238128 w 238574"/>
              <a:gd name="connsiteY2" fmla="*/ 764 h 86494"/>
              <a:gd name="connsiteX3" fmla="*/ 133353 w 238574"/>
              <a:gd name="connsiteY3" fmla="*/ 10289 h 86494"/>
              <a:gd name="connsiteX4" fmla="*/ 85728 w 238574"/>
              <a:gd name="connsiteY4" fmla="*/ 32514 h 86494"/>
              <a:gd name="connsiteX5" fmla="*/ 3 w 238574"/>
              <a:gd name="connsiteY5" fmla="*/ 86489 h 864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8574" h="86494">
                <a:moveTo>
                  <a:pt x="3" y="86489"/>
                </a:moveTo>
                <a:cubicBezTo>
                  <a:pt x="532" y="85960"/>
                  <a:pt x="49216" y="43626"/>
                  <a:pt x="88903" y="29339"/>
                </a:cubicBezTo>
                <a:cubicBezTo>
                  <a:pt x="128590" y="15052"/>
                  <a:pt x="230720" y="3939"/>
                  <a:pt x="238128" y="764"/>
                </a:cubicBezTo>
                <a:cubicBezTo>
                  <a:pt x="245536" y="-2411"/>
                  <a:pt x="158753" y="4997"/>
                  <a:pt x="133353" y="10289"/>
                </a:cubicBezTo>
                <a:cubicBezTo>
                  <a:pt x="107953" y="15581"/>
                  <a:pt x="111128" y="18756"/>
                  <a:pt x="85728" y="32514"/>
                </a:cubicBezTo>
                <a:cubicBezTo>
                  <a:pt x="60328" y="46272"/>
                  <a:pt x="-526" y="87018"/>
                  <a:pt x="3" y="8648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フリーフォーム 4">
            <a:extLst>
              <a:ext uri="{FF2B5EF4-FFF2-40B4-BE49-F238E27FC236}">
                <a16:creationId xmlns:a16="http://schemas.microsoft.com/office/drawing/2014/main" id="{CC6AC204-67DD-2B4E-6DA5-6E0736EE2CC3}"/>
              </a:ext>
            </a:extLst>
          </p:cNvPr>
          <p:cNvSpPr/>
          <p:nvPr/>
        </p:nvSpPr>
        <p:spPr>
          <a:xfrm>
            <a:off x="5867367" y="2368550"/>
            <a:ext cx="334421" cy="68229"/>
          </a:xfrm>
          <a:custGeom>
            <a:avLst/>
            <a:gdLst>
              <a:gd name="connsiteX0" fmla="*/ 104808 w 334421"/>
              <a:gd name="connsiteY0" fmla="*/ 0 h 68229"/>
              <a:gd name="connsiteX1" fmla="*/ 234983 w 334421"/>
              <a:gd name="connsiteY1" fmla="*/ 22225 h 68229"/>
              <a:gd name="connsiteX2" fmla="*/ 330233 w 334421"/>
              <a:gd name="connsiteY2" fmla="*/ 66675 h 68229"/>
              <a:gd name="connsiteX3" fmla="*/ 311183 w 334421"/>
              <a:gd name="connsiteY3" fmla="*/ 57150 h 68229"/>
              <a:gd name="connsiteX4" fmla="*/ 254033 w 334421"/>
              <a:gd name="connsiteY4" fmla="*/ 47625 h 68229"/>
              <a:gd name="connsiteX5" fmla="*/ 196883 w 334421"/>
              <a:gd name="connsiteY5" fmla="*/ 47625 h 68229"/>
              <a:gd name="connsiteX6" fmla="*/ 238158 w 334421"/>
              <a:gd name="connsiteY6" fmla="*/ 31750 h 68229"/>
              <a:gd name="connsiteX7" fmla="*/ 193708 w 334421"/>
              <a:gd name="connsiteY7" fmla="*/ 25400 h 68229"/>
              <a:gd name="connsiteX8" fmla="*/ 33 w 334421"/>
              <a:gd name="connsiteY8" fmla="*/ 34925 h 68229"/>
              <a:gd name="connsiteX9" fmla="*/ 209583 w 334421"/>
              <a:gd name="connsiteY9" fmla="*/ 19050 h 68229"/>
              <a:gd name="connsiteX10" fmla="*/ 104808 w 334421"/>
              <a:gd name="connsiteY10" fmla="*/ 0 h 68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34421" h="68229">
                <a:moveTo>
                  <a:pt x="104808" y="0"/>
                </a:moveTo>
                <a:cubicBezTo>
                  <a:pt x="109041" y="529"/>
                  <a:pt x="197412" y="11113"/>
                  <a:pt x="234983" y="22225"/>
                </a:cubicBezTo>
                <a:cubicBezTo>
                  <a:pt x="272554" y="33338"/>
                  <a:pt x="330233" y="66675"/>
                  <a:pt x="330233" y="66675"/>
                </a:cubicBezTo>
                <a:cubicBezTo>
                  <a:pt x="342933" y="72496"/>
                  <a:pt x="323883" y="60325"/>
                  <a:pt x="311183" y="57150"/>
                </a:cubicBezTo>
                <a:cubicBezTo>
                  <a:pt x="298483" y="53975"/>
                  <a:pt x="273083" y="49212"/>
                  <a:pt x="254033" y="47625"/>
                </a:cubicBezTo>
                <a:cubicBezTo>
                  <a:pt x="234983" y="46038"/>
                  <a:pt x="199529" y="50271"/>
                  <a:pt x="196883" y="47625"/>
                </a:cubicBezTo>
                <a:cubicBezTo>
                  <a:pt x="194237" y="44979"/>
                  <a:pt x="238687" y="35454"/>
                  <a:pt x="238158" y="31750"/>
                </a:cubicBezTo>
                <a:cubicBezTo>
                  <a:pt x="237629" y="28046"/>
                  <a:pt x="233395" y="24871"/>
                  <a:pt x="193708" y="25400"/>
                </a:cubicBezTo>
                <a:cubicBezTo>
                  <a:pt x="154021" y="25929"/>
                  <a:pt x="-2613" y="35983"/>
                  <a:pt x="33" y="34925"/>
                </a:cubicBezTo>
                <a:cubicBezTo>
                  <a:pt x="2679" y="33867"/>
                  <a:pt x="188945" y="22754"/>
                  <a:pt x="209583" y="19050"/>
                </a:cubicBezTo>
                <a:lnTo>
                  <a:pt x="104808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フリーフォーム 5">
            <a:extLst>
              <a:ext uri="{FF2B5EF4-FFF2-40B4-BE49-F238E27FC236}">
                <a16:creationId xmlns:a16="http://schemas.microsoft.com/office/drawing/2014/main" id="{5EF9682C-1885-A3E4-C65B-321936293A5C}"/>
              </a:ext>
            </a:extLst>
          </p:cNvPr>
          <p:cNvSpPr/>
          <p:nvPr/>
        </p:nvSpPr>
        <p:spPr>
          <a:xfrm>
            <a:off x="5765273" y="2441546"/>
            <a:ext cx="96895" cy="139781"/>
          </a:xfrm>
          <a:custGeom>
            <a:avLst/>
            <a:gdLst>
              <a:gd name="connsiteX0" fmla="*/ 54502 w 96895"/>
              <a:gd name="connsiteY0" fmla="*/ 29 h 139781"/>
              <a:gd name="connsiteX1" fmla="*/ 48152 w 96895"/>
              <a:gd name="connsiteY1" fmla="*/ 82579 h 139781"/>
              <a:gd name="connsiteX2" fmla="*/ 60852 w 96895"/>
              <a:gd name="connsiteY2" fmla="*/ 117504 h 139781"/>
              <a:gd name="connsiteX3" fmla="*/ 95777 w 96895"/>
              <a:gd name="connsiteY3" fmla="*/ 139729 h 139781"/>
              <a:gd name="connsiteX4" fmla="*/ 83077 w 96895"/>
              <a:gd name="connsiteY4" fmla="*/ 123854 h 139781"/>
              <a:gd name="connsiteX5" fmla="*/ 32277 w 96895"/>
              <a:gd name="connsiteY5" fmla="*/ 130204 h 139781"/>
              <a:gd name="connsiteX6" fmla="*/ 527 w 96895"/>
              <a:gd name="connsiteY6" fmla="*/ 136554 h 139781"/>
              <a:gd name="connsiteX7" fmla="*/ 57677 w 96895"/>
              <a:gd name="connsiteY7" fmla="*/ 123854 h 139781"/>
              <a:gd name="connsiteX8" fmla="*/ 51327 w 96895"/>
              <a:gd name="connsiteY8" fmla="*/ 92104 h 139781"/>
              <a:gd name="connsiteX9" fmla="*/ 13227 w 96895"/>
              <a:gd name="connsiteY9" fmla="*/ 114329 h 139781"/>
              <a:gd name="connsiteX10" fmla="*/ 41802 w 96895"/>
              <a:gd name="connsiteY10" fmla="*/ 95279 h 139781"/>
              <a:gd name="connsiteX11" fmla="*/ 41802 w 96895"/>
              <a:gd name="connsiteY11" fmla="*/ 73054 h 139781"/>
              <a:gd name="connsiteX12" fmla="*/ 54502 w 96895"/>
              <a:gd name="connsiteY12" fmla="*/ 29 h 139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6895" h="139781">
                <a:moveTo>
                  <a:pt x="54502" y="29"/>
                </a:moveTo>
                <a:cubicBezTo>
                  <a:pt x="55560" y="1617"/>
                  <a:pt x="47094" y="63000"/>
                  <a:pt x="48152" y="82579"/>
                </a:cubicBezTo>
                <a:cubicBezTo>
                  <a:pt x="49210" y="102158"/>
                  <a:pt x="52915" y="107979"/>
                  <a:pt x="60852" y="117504"/>
                </a:cubicBezTo>
                <a:cubicBezTo>
                  <a:pt x="68789" y="127029"/>
                  <a:pt x="95777" y="139729"/>
                  <a:pt x="95777" y="139729"/>
                </a:cubicBezTo>
                <a:cubicBezTo>
                  <a:pt x="99481" y="140787"/>
                  <a:pt x="93660" y="125442"/>
                  <a:pt x="83077" y="123854"/>
                </a:cubicBezTo>
                <a:cubicBezTo>
                  <a:pt x="72494" y="122267"/>
                  <a:pt x="46035" y="128087"/>
                  <a:pt x="32277" y="130204"/>
                </a:cubicBezTo>
                <a:cubicBezTo>
                  <a:pt x="18519" y="132321"/>
                  <a:pt x="-3706" y="137612"/>
                  <a:pt x="527" y="136554"/>
                </a:cubicBezTo>
                <a:cubicBezTo>
                  <a:pt x="4760" y="135496"/>
                  <a:pt x="49210" y="131262"/>
                  <a:pt x="57677" y="123854"/>
                </a:cubicBezTo>
                <a:cubicBezTo>
                  <a:pt x="66144" y="116446"/>
                  <a:pt x="58735" y="93691"/>
                  <a:pt x="51327" y="92104"/>
                </a:cubicBezTo>
                <a:cubicBezTo>
                  <a:pt x="43919" y="90517"/>
                  <a:pt x="14814" y="113800"/>
                  <a:pt x="13227" y="114329"/>
                </a:cubicBezTo>
                <a:cubicBezTo>
                  <a:pt x="11640" y="114858"/>
                  <a:pt x="41802" y="95279"/>
                  <a:pt x="41802" y="95279"/>
                </a:cubicBezTo>
                <a:cubicBezTo>
                  <a:pt x="46564" y="88400"/>
                  <a:pt x="42331" y="84696"/>
                  <a:pt x="41802" y="73054"/>
                </a:cubicBezTo>
                <a:cubicBezTo>
                  <a:pt x="41273" y="61412"/>
                  <a:pt x="53444" y="-1559"/>
                  <a:pt x="54502" y="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フリーフォーム 6">
            <a:extLst>
              <a:ext uri="{FF2B5EF4-FFF2-40B4-BE49-F238E27FC236}">
                <a16:creationId xmlns:a16="http://schemas.microsoft.com/office/drawing/2014/main" id="{BBF9FBFB-F4EE-AD95-BB54-DC3CAEC4786C}"/>
              </a:ext>
            </a:extLst>
          </p:cNvPr>
          <p:cNvSpPr/>
          <p:nvPr/>
        </p:nvSpPr>
        <p:spPr>
          <a:xfrm>
            <a:off x="5762564" y="2460610"/>
            <a:ext cx="62024" cy="117771"/>
          </a:xfrm>
          <a:custGeom>
            <a:avLst/>
            <a:gdLst>
              <a:gd name="connsiteX0" fmla="*/ 54036 w 62024"/>
              <a:gd name="connsiteY0" fmla="*/ 15 h 117771"/>
              <a:gd name="connsiteX1" fmla="*/ 47686 w 62024"/>
              <a:gd name="connsiteY1" fmla="*/ 69865 h 117771"/>
              <a:gd name="connsiteX2" fmla="*/ 61 w 62024"/>
              <a:gd name="connsiteY2" fmla="*/ 98440 h 117771"/>
              <a:gd name="connsiteX3" fmla="*/ 38161 w 62024"/>
              <a:gd name="connsiteY3" fmla="*/ 79390 h 117771"/>
              <a:gd name="connsiteX4" fmla="*/ 60386 w 62024"/>
              <a:gd name="connsiteY4" fmla="*/ 104790 h 117771"/>
              <a:gd name="connsiteX5" fmla="*/ 41336 w 62024"/>
              <a:gd name="connsiteY5" fmla="*/ 114315 h 117771"/>
              <a:gd name="connsiteX6" fmla="*/ 3236 w 62024"/>
              <a:gd name="connsiteY6" fmla="*/ 117490 h 117771"/>
              <a:gd name="connsiteX7" fmla="*/ 60386 w 62024"/>
              <a:gd name="connsiteY7" fmla="*/ 107965 h 117771"/>
              <a:gd name="connsiteX8" fmla="*/ 47686 w 62024"/>
              <a:gd name="connsiteY8" fmla="*/ 69865 h 117771"/>
              <a:gd name="connsiteX9" fmla="*/ 34986 w 62024"/>
              <a:gd name="connsiteY9" fmla="*/ 76215 h 117771"/>
              <a:gd name="connsiteX10" fmla="*/ 54036 w 62024"/>
              <a:gd name="connsiteY10" fmla="*/ 15 h 117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2024" h="117771">
                <a:moveTo>
                  <a:pt x="54036" y="15"/>
                </a:moveTo>
                <a:cubicBezTo>
                  <a:pt x="56153" y="-1043"/>
                  <a:pt x="56682" y="53461"/>
                  <a:pt x="47686" y="69865"/>
                </a:cubicBezTo>
                <a:cubicBezTo>
                  <a:pt x="38690" y="86269"/>
                  <a:pt x="1648" y="96853"/>
                  <a:pt x="61" y="98440"/>
                </a:cubicBezTo>
                <a:cubicBezTo>
                  <a:pt x="-1526" y="100027"/>
                  <a:pt x="28107" y="78332"/>
                  <a:pt x="38161" y="79390"/>
                </a:cubicBezTo>
                <a:cubicBezTo>
                  <a:pt x="48215" y="80448"/>
                  <a:pt x="60386" y="104790"/>
                  <a:pt x="60386" y="104790"/>
                </a:cubicBezTo>
                <a:cubicBezTo>
                  <a:pt x="60915" y="110611"/>
                  <a:pt x="50861" y="112198"/>
                  <a:pt x="41336" y="114315"/>
                </a:cubicBezTo>
                <a:cubicBezTo>
                  <a:pt x="31811" y="116432"/>
                  <a:pt x="61" y="118548"/>
                  <a:pt x="3236" y="117490"/>
                </a:cubicBezTo>
                <a:cubicBezTo>
                  <a:pt x="6411" y="116432"/>
                  <a:pt x="52978" y="115903"/>
                  <a:pt x="60386" y="107965"/>
                </a:cubicBezTo>
                <a:cubicBezTo>
                  <a:pt x="67794" y="100028"/>
                  <a:pt x="47686" y="69865"/>
                  <a:pt x="47686" y="69865"/>
                </a:cubicBezTo>
                <a:cubicBezTo>
                  <a:pt x="43453" y="64573"/>
                  <a:pt x="33928" y="87327"/>
                  <a:pt x="34986" y="76215"/>
                </a:cubicBezTo>
                <a:cubicBezTo>
                  <a:pt x="36044" y="65103"/>
                  <a:pt x="51919" y="1073"/>
                  <a:pt x="54036" y="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フリーフォーム 7">
            <a:extLst>
              <a:ext uri="{FF2B5EF4-FFF2-40B4-BE49-F238E27FC236}">
                <a16:creationId xmlns:a16="http://schemas.microsoft.com/office/drawing/2014/main" id="{24365927-FF08-273A-4E50-04D9732A7CF0}"/>
              </a:ext>
            </a:extLst>
          </p:cNvPr>
          <p:cNvSpPr/>
          <p:nvPr/>
        </p:nvSpPr>
        <p:spPr>
          <a:xfrm>
            <a:off x="5753036" y="2428279"/>
            <a:ext cx="401423" cy="149854"/>
          </a:xfrm>
          <a:custGeom>
            <a:avLst/>
            <a:gdLst>
              <a:gd name="connsiteX0" fmla="*/ 64 w 401423"/>
              <a:gd name="connsiteY0" fmla="*/ 149821 h 149854"/>
              <a:gd name="connsiteX1" fmla="*/ 193739 w 401423"/>
              <a:gd name="connsiteY1" fmla="*/ 143471 h 149854"/>
              <a:gd name="connsiteX2" fmla="*/ 120714 w 401423"/>
              <a:gd name="connsiteY2" fmla="*/ 143471 h 149854"/>
              <a:gd name="connsiteX3" fmla="*/ 247714 w 401423"/>
              <a:gd name="connsiteY3" fmla="*/ 130771 h 149854"/>
              <a:gd name="connsiteX4" fmla="*/ 327089 w 401423"/>
              <a:gd name="connsiteY4" fmla="*/ 73621 h 149854"/>
              <a:gd name="connsiteX5" fmla="*/ 298514 w 401423"/>
              <a:gd name="connsiteY5" fmla="*/ 95846 h 149854"/>
              <a:gd name="connsiteX6" fmla="*/ 400114 w 401423"/>
              <a:gd name="connsiteY6" fmla="*/ 596 h 149854"/>
              <a:gd name="connsiteX7" fmla="*/ 352489 w 401423"/>
              <a:gd name="connsiteY7" fmla="*/ 57746 h 149854"/>
              <a:gd name="connsiteX8" fmla="*/ 298514 w 401423"/>
              <a:gd name="connsiteY8" fmla="*/ 105371 h 149854"/>
              <a:gd name="connsiteX9" fmla="*/ 238189 w 401423"/>
              <a:gd name="connsiteY9" fmla="*/ 127596 h 149854"/>
              <a:gd name="connsiteX10" fmla="*/ 98489 w 401423"/>
              <a:gd name="connsiteY10" fmla="*/ 137121 h 149854"/>
              <a:gd name="connsiteX11" fmla="*/ 171514 w 401423"/>
              <a:gd name="connsiteY11" fmla="*/ 140296 h 149854"/>
              <a:gd name="connsiteX12" fmla="*/ 64 w 401423"/>
              <a:gd name="connsiteY12" fmla="*/ 149821 h 149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01423" h="149854">
                <a:moveTo>
                  <a:pt x="64" y="149821"/>
                </a:moveTo>
                <a:cubicBezTo>
                  <a:pt x="3768" y="150350"/>
                  <a:pt x="173631" y="144529"/>
                  <a:pt x="193739" y="143471"/>
                </a:cubicBezTo>
                <a:cubicBezTo>
                  <a:pt x="213847" y="142413"/>
                  <a:pt x="111718" y="145588"/>
                  <a:pt x="120714" y="143471"/>
                </a:cubicBezTo>
                <a:cubicBezTo>
                  <a:pt x="129710" y="141354"/>
                  <a:pt x="213318" y="142413"/>
                  <a:pt x="247714" y="130771"/>
                </a:cubicBezTo>
                <a:cubicBezTo>
                  <a:pt x="282110" y="119129"/>
                  <a:pt x="318622" y="79442"/>
                  <a:pt x="327089" y="73621"/>
                </a:cubicBezTo>
                <a:cubicBezTo>
                  <a:pt x="335556" y="67800"/>
                  <a:pt x="286343" y="108017"/>
                  <a:pt x="298514" y="95846"/>
                </a:cubicBezTo>
                <a:cubicBezTo>
                  <a:pt x="310685" y="83675"/>
                  <a:pt x="391118" y="6946"/>
                  <a:pt x="400114" y="596"/>
                </a:cubicBezTo>
                <a:cubicBezTo>
                  <a:pt x="409110" y="-5754"/>
                  <a:pt x="369422" y="40284"/>
                  <a:pt x="352489" y="57746"/>
                </a:cubicBezTo>
                <a:cubicBezTo>
                  <a:pt x="335556" y="75208"/>
                  <a:pt x="317564" y="93729"/>
                  <a:pt x="298514" y="105371"/>
                </a:cubicBezTo>
                <a:cubicBezTo>
                  <a:pt x="279464" y="117013"/>
                  <a:pt x="271526" y="122304"/>
                  <a:pt x="238189" y="127596"/>
                </a:cubicBezTo>
                <a:cubicBezTo>
                  <a:pt x="204852" y="132888"/>
                  <a:pt x="109601" y="135004"/>
                  <a:pt x="98489" y="137121"/>
                </a:cubicBezTo>
                <a:cubicBezTo>
                  <a:pt x="87377" y="139238"/>
                  <a:pt x="190035" y="137121"/>
                  <a:pt x="171514" y="140296"/>
                </a:cubicBezTo>
                <a:cubicBezTo>
                  <a:pt x="152993" y="143471"/>
                  <a:pt x="-3640" y="149292"/>
                  <a:pt x="64" y="1498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フリーフォーム 8">
            <a:extLst>
              <a:ext uri="{FF2B5EF4-FFF2-40B4-BE49-F238E27FC236}">
                <a16:creationId xmlns:a16="http://schemas.microsoft.com/office/drawing/2014/main" id="{E5630886-A935-91FB-17B4-D36AA66071A1}"/>
              </a:ext>
            </a:extLst>
          </p:cNvPr>
          <p:cNvSpPr/>
          <p:nvPr/>
        </p:nvSpPr>
        <p:spPr>
          <a:xfrm>
            <a:off x="5798901" y="2365273"/>
            <a:ext cx="287593" cy="200356"/>
          </a:xfrm>
          <a:custGeom>
            <a:avLst/>
            <a:gdLst>
              <a:gd name="connsiteX0" fmla="*/ 287574 w 287593"/>
              <a:gd name="connsiteY0" fmla="*/ 35027 h 200356"/>
              <a:gd name="connsiteX1" fmla="*/ 179624 w 287593"/>
              <a:gd name="connsiteY1" fmla="*/ 54077 h 200356"/>
              <a:gd name="connsiteX2" fmla="*/ 195499 w 287593"/>
              <a:gd name="connsiteY2" fmla="*/ 82652 h 200356"/>
              <a:gd name="connsiteX3" fmla="*/ 195499 w 287593"/>
              <a:gd name="connsiteY3" fmla="*/ 155677 h 200356"/>
              <a:gd name="connsiteX4" fmla="*/ 144699 w 287593"/>
              <a:gd name="connsiteY4" fmla="*/ 177902 h 200356"/>
              <a:gd name="connsiteX5" fmla="*/ 81199 w 287593"/>
              <a:gd name="connsiteY5" fmla="*/ 168377 h 200356"/>
              <a:gd name="connsiteX6" fmla="*/ 128824 w 287593"/>
              <a:gd name="connsiteY6" fmla="*/ 184252 h 200356"/>
              <a:gd name="connsiteX7" fmla="*/ 58974 w 287593"/>
              <a:gd name="connsiteY7" fmla="*/ 158852 h 200356"/>
              <a:gd name="connsiteX8" fmla="*/ 103424 w 287593"/>
              <a:gd name="connsiteY8" fmla="*/ 200127 h 200356"/>
              <a:gd name="connsiteX9" fmla="*/ 43099 w 287593"/>
              <a:gd name="connsiteY9" fmla="*/ 136627 h 200356"/>
              <a:gd name="connsiteX10" fmla="*/ 39924 w 287593"/>
              <a:gd name="connsiteY10" fmla="*/ 101702 h 200356"/>
              <a:gd name="connsiteX11" fmla="*/ 4999 w 287593"/>
              <a:gd name="connsiteY11" fmla="*/ 104877 h 200356"/>
              <a:gd name="connsiteX12" fmla="*/ 20874 w 287593"/>
              <a:gd name="connsiteY12" fmla="*/ 66777 h 200356"/>
              <a:gd name="connsiteX13" fmla="*/ 192324 w 287593"/>
              <a:gd name="connsiteY13" fmla="*/ 3277 h 200356"/>
              <a:gd name="connsiteX14" fmla="*/ 170099 w 287593"/>
              <a:gd name="connsiteY14" fmla="*/ 12802 h 200356"/>
              <a:gd name="connsiteX15" fmla="*/ 287574 w 287593"/>
              <a:gd name="connsiteY15" fmla="*/ 35027 h 200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87593" h="200356">
                <a:moveTo>
                  <a:pt x="287574" y="35027"/>
                </a:moveTo>
                <a:cubicBezTo>
                  <a:pt x="289161" y="41906"/>
                  <a:pt x="194970" y="46140"/>
                  <a:pt x="179624" y="54077"/>
                </a:cubicBezTo>
                <a:cubicBezTo>
                  <a:pt x="164278" y="62014"/>
                  <a:pt x="192853" y="65719"/>
                  <a:pt x="195499" y="82652"/>
                </a:cubicBezTo>
                <a:cubicBezTo>
                  <a:pt x="198145" y="99585"/>
                  <a:pt x="203966" y="139802"/>
                  <a:pt x="195499" y="155677"/>
                </a:cubicBezTo>
                <a:cubicBezTo>
                  <a:pt x="187032" y="171552"/>
                  <a:pt x="163749" y="175785"/>
                  <a:pt x="144699" y="177902"/>
                </a:cubicBezTo>
                <a:cubicBezTo>
                  <a:pt x="125649" y="180019"/>
                  <a:pt x="83845" y="167319"/>
                  <a:pt x="81199" y="168377"/>
                </a:cubicBezTo>
                <a:cubicBezTo>
                  <a:pt x="78553" y="169435"/>
                  <a:pt x="132528" y="185839"/>
                  <a:pt x="128824" y="184252"/>
                </a:cubicBezTo>
                <a:cubicBezTo>
                  <a:pt x="125120" y="182665"/>
                  <a:pt x="63207" y="156206"/>
                  <a:pt x="58974" y="158852"/>
                </a:cubicBezTo>
                <a:cubicBezTo>
                  <a:pt x="54741" y="161498"/>
                  <a:pt x="106070" y="203831"/>
                  <a:pt x="103424" y="200127"/>
                </a:cubicBezTo>
                <a:cubicBezTo>
                  <a:pt x="100778" y="196423"/>
                  <a:pt x="53682" y="153031"/>
                  <a:pt x="43099" y="136627"/>
                </a:cubicBezTo>
                <a:cubicBezTo>
                  <a:pt x="32516" y="120223"/>
                  <a:pt x="46274" y="106994"/>
                  <a:pt x="39924" y="101702"/>
                </a:cubicBezTo>
                <a:cubicBezTo>
                  <a:pt x="33574" y="96410"/>
                  <a:pt x="8174" y="110698"/>
                  <a:pt x="4999" y="104877"/>
                </a:cubicBezTo>
                <a:cubicBezTo>
                  <a:pt x="1824" y="99056"/>
                  <a:pt x="-10347" y="83710"/>
                  <a:pt x="20874" y="66777"/>
                </a:cubicBezTo>
                <a:cubicBezTo>
                  <a:pt x="52095" y="49844"/>
                  <a:pt x="167453" y="12273"/>
                  <a:pt x="192324" y="3277"/>
                </a:cubicBezTo>
                <a:cubicBezTo>
                  <a:pt x="217195" y="-5719"/>
                  <a:pt x="147874" y="5923"/>
                  <a:pt x="170099" y="12802"/>
                </a:cubicBezTo>
                <a:cubicBezTo>
                  <a:pt x="192324" y="19681"/>
                  <a:pt x="285987" y="28148"/>
                  <a:pt x="287574" y="3502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フリーフォーム 9">
            <a:extLst>
              <a:ext uri="{FF2B5EF4-FFF2-40B4-BE49-F238E27FC236}">
                <a16:creationId xmlns:a16="http://schemas.microsoft.com/office/drawing/2014/main" id="{3006D036-7EBC-C377-083B-D2DA6DF99293}"/>
              </a:ext>
            </a:extLst>
          </p:cNvPr>
          <p:cNvSpPr/>
          <p:nvPr/>
        </p:nvSpPr>
        <p:spPr>
          <a:xfrm>
            <a:off x="5841702" y="2417712"/>
            <a:ext cx="175069" cy="133515"/>
          </a:xfrm>
          <a:custGeom>
            <a:avLst/>
            <a:gdLst>
              <a:gd name="connsiteX0" fmla="*/ 298 w 175069"/>
              <a:gd name="connsiteY0" fmla="*/ 71488 h 133515"/>
              <a:gd name="connsiteX1" fmla="*/ 60623 w 175069"/>
              <a:gd name="connsiteY1" fmla="*/ 109588 h 133515"/>
              <a:gd name="connsiteX2" fmla="*/ 111423 w 175069"/>
              <a:gd name="connsiteY2" fmla="*/ 103238 h 133515"/>
              <a:gd name="connsiteX3" fmla="*/ 136823 w 175069"/>
              <a:gd name="connsiteY3" fmla="*/ 61963 h 133515"/>
              <a:gd name="connsiteX4" fmla="*/ 120948 w 175069"/>
              <a:gd name="connsiteY4" fmla="*/ 1638 h 133515"/>
              <a:gd name="connsiteX5" fmla="*/ 155873 w 175069"/>
              <a:gd name="connsiteY5" fmla="*/ 20688 h 133515"/>
              <a:gd name="connsiteX6" fmla="*/ 174923 w 175069"/>
              <a:gd name="connsiteY6" fmla="*/ 58788 h 133515"/>
              <a:gd name="connsiteX7" fmla="*/ 146348 w 175069"/>
              <a:gd name="connsiteY7" fmla="*/ 112763 h 133515"/>
              <a:gd name="connsiteX8" fmla="*/ 73323 w 175069"/>
              <a:gd name="connsiteY8" fmla="*/ 131813 h 133515"/>
              <a:gd name="connsiteX9" fmla="*/ 38398 w 175069"/>
              <a:gd name="connsiteY9" fmla="*/ 128638 h 133515"/>
              <a:gd name="connsiteX10" fmla="*/ 298 w 175069"/>
              <a:gd name="connsiteY10" fmla="*/ 71488 h 133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5069" h="133515">
                <a:moveTo>
                  <a:pt x="298" y="71488"/>
                </a:moveTo>
                <a:cubicBezTo>
                  <a:pt x="4002" y="68313"/>
                  <a:pt x="42102" y="104296"/>
                  <a:pt x="60623" y="109588"/>
                </a:cubicBezTo>
                <a:cubicBezTo>
                  <a:pt x="79144" y="114880"/>
                  <a:pt x="98723" y="111175"/>
                  <a:pt x="111423" y="103238"/>
                </a:cubicBezTo>
                <a:cubicBezTo>
                  <a:pt x="124123" y="95301"/>
                  <a:pt x="135236" y="78896"/>
                  <a:pt x="136823" y="61963"/>
                </a:cubicBezTo>
                <a:cubicBezTo>
                  <a:pt x="138411" y="45030"/>
                  <a:pt x="117773" y="8517"/>
                  <a:pt x="120948" y="1638"/>
                </a:cubicBezTo>
                <a:cubicBezTo>
                  <a:pt x="124123" y="-5241"/>
                  <a:pt x="146877" y="11163"/>
                  <a:pt x="155873" y="20688"/>
                </a:cubicBezTo>
                <a:cubicBezTo>
                  <a:pt x="164869" y="30213"/>
                  <a:pt x="176511" y="43442"/>
                  <a:pt x="174923" y="58788"/>
                </a:cubicBezTo>
                <a:cubicBezTo>
                  <a:pt x="173336" y="74134"/>
                  <a:pt x="163281" y="100592"/>
                  <a:pt x="146348" y="112763"/>
                </a:cubicBezTo>
                <a:cubicBezTo>
                  <a:pt x="129415" y="124934"/>
                  <a:pt x="91315" y="129167"/>
                  <a:pt x="73323" y="131813"/>
                </a:cubicBezTo>
                <a:cubicBezTo>
                  <a:pt x="55331" y="134459"/>
                  <a:pt x="48452" y="134459"/>
                  <a:pt x="38398" y="128638"/>
                </a:cubicBezTo>
                <a:cubicBezTo>
                  <a:pt x="28344" y="122817"/>
                  <a:pt x="-3406" y="74663"/>
                  <a:pt x="298" y="714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円/楕円 10">
            <a:extLst>
              <a:ext uri="{FF2B5EF4-FFF2-40B4-BE49-F238E27FC236}">
                <a16:creationId xmlns:a16="http://schemas.microsoft.com/office/drawing/2014/main" id="{0B6217BC-ECA6-4D86-56C6-F44A40571A5F}"/>
              </a:ext>
            </a:extLst>
          </p:cNvPr>
          <p:cNvSpPr/>
          <p:nvPr/>
        </p:nvSpPr>
        <p:spPr>
          <a:xfrm>
            <a:off x="5857787" y="2457048"/>
            <a:ext cx="62027" cy="6202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フリーフォーム 11">
            <a:extLst>
              <a:ext uri="{FF2B5EF4-FFF2-40B4-BE49-F238E27FC236}">
                <a16:creationId xmlns:a16="http://schemas.microsoft.com/office/drawing/2014/main" id="{62736C6D-64A4-B565-F9F4-9F0BCCEEA43B}"/>
              </a:ext>
            </a:extLst>
          </p:cNvPr>
          <p:cNvSpPr/>
          <p:nvPr/>
        </p:nvSpPr>
        <p:spPr>
          <a:xfrm>
            <a:off x="5777897" y="2460583"/>
            <a:ext cx="368945" cy="139919"/>
          </a:xfrm>
          <a:custGeom>
            <a:avLst/>
            <a:gdLst>
              <a:gd name="connsiteX0" fmla="*/ 368903 w 368945"/>
              <a:gd name="connsiteY0" fmla="*/ 42 h 139919"/>
              <a:gd name="connsiteX1" fmla="*/ 292703 w 368945"/>
              <a:gd name="connsiteY1" fmla="*/ 95292 h 139919"/>
              <a:gd name="connsiteX2" fmla="*/ 302228 w 368945"/>
              <a:gd name="connsiteY2" fmla="*/ 79417 h 139919"/>
              <a:gd name="connsiteX3" fmla="*/ 194278 w 368945"/>
              <a:gd name="connsiteY3" fmla="*/ 127042 h 139919"/>
              <a:gd name="connsiteX4" fmla="*/ 219678 w 368945"/>
              <a:gd name="connsiteY4" fmla="*/ 133392 h 139919"/>
              <a:gd name="connsiteX5" fmla="*/ 156178 w 368945"/>
              <a:gd name="connsiteY5" fmla="*/ 130217 h 139919"/>
              <a:gd name="connsiteX6" fmla="*/ 111728 w 368945"/>
              <a:gd name="connsiteY6" fmla="*/ 130217 h 139919"/>
              <a:gd name="connsiteX7" fmla="*/ 603 w 368945"/>
              <a:gd name="connsiteY7" fmla="*/ 139742 h 139919"/>
              <a:gd name="connsiteX8" fmla="*/ 165703 w 368945"/>
              <a:gd name="connsiteY8" fmla="*/ 120692 h 139919"/>
              <a:gd name="connsiteX9" fmla="*/ 260953 w 368945"/>
              <a:gd name="connsiteY9" fmla="*/ 92117 h 139919"/>
              <a:gd name="connsiteX10" fmla="*/ 251428 w 368945"/>
              <a:gd name="connsiteY10" fmla="*/ 107992 h 139919"/>
              <a:gd name="connsiteX11" fmla="*/ 292703 w 368945"/>
              <a:gd name="connsiteY11" fmla="*/ 69892 h 139919"/>
              <a:gd name="connsiteX12" fmla="*/ 280003 w 368945"/>
              <a:gd name="connsiteY12" fmla="*/ 82592 h 139919"/>
              <a:gd name="connsiteX13" fmla="*/ 368903 w 368945"/>
              <a:gd name="connsiteY13" fmla="*/ 42 h 139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68945" h="139919">
                <a:moveTo>
                  <a:pt x="368903" y="42"/>
                </a:moveTo>
                <a:cubicBezTo>
                  <a:pt x="371020" y="2159"/>
                  <a:pt x="292703" y="95292"/>
                  <a:pt x="292703" y="95292"/>
                </a:cubicBezTo>
                <a:cubicBezTo>
                  <a:pt x="281591" y="108521"/>
                  <a:pt x="318632" y="74125"/>
                  <a:pt x="302228" y="79417"/>
                </a:cubicBezTo>
                <a:cubicBezTo>
                  <a:pt x="285824" y="84709"/>
                  <a:pt x="208036" y="118046"/>
                  <a:pt x="194278" y="127042"/>
                </a:cubicBezTo>
                <a:cubicBezTo>
                  <a:pt x="180520" y="136038"/>
                  <a:pt x="226028" y="132863"/>
                  <a:pt x="219678" y="133392"/>
                </a:cubicBezTo>
                <a:cubicBezTo>
                  <a:pt x="213328" y="133921"/>
                  <a:pt x="174170" y="130746"/>
                  <a:pt x="156178" y="130217"/>
                </a:cubicBezTo>
                <a:cubicBezTo>
                  <a:pt x="138186" y="129688"/>
                  <a:pt x="137657" y="128630"/>
                  <a:pt x="111728" y="130217"/>
                </a:cubicBezTo>
                <a:cubicBezTo>
                  <a:pt x="85799" y="131805"/>
                  <a:pt x="-8393" y="141329"/>
                  <a:pt x="603" y="139742"/>
                </a:cubicBezTo>
                <a:cubicBezTo>
                  <a:pt x="9599" y="138155"/>
                  <a:pt x="122311" y="128630"/>
                  <a:pt x="165703" y="120692"/>
                </a:cubicBezTo>
                <a:cubicBezTo>
                  <a:pt x="209095" y="112754"/>
                  <a:pt x="260953" y="92117"/>
                  <a:pt x="260953" y="92117"/>
                </a:cubicBezTo>
                <a:cubicBezTo>
                  <a:pt x="275240" y="90000"/>
                  <a:pt x="246136" y="111696"/>
                  <a:pt x="251428" y="107992"/>
                </a:cubicBezTo>
                <a:cubicBezTo>
                  <a:pt x="256720" y="104288"/>
                  <a:pt x="287941" y="74125"/>
                  <a:pt x="292703" y="69892"/>
                </a:cubicBezTo>
                <a:cubicBezTo>
                  <a:pt x="297465" y="65659"/>
                  <a:pt x="270478" y="90529"/>
                  <a:pt x="280003" y="82592"/>
                </a:cubicBezTo>
                <a:cubicBezTo>
                  <a:pt x="289528" y="74655"/>
                  <a:pt x="366786" y="-2075"/>
                  <a:pt x="368903" y="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フリーフォーム 12">
            <a:extLst>
              <a:ext uri="{FF2B5EF4-FFF2-40B4-BE49-F238E27FC236}">
                <a16:creationId xmlns:a16="http://schemas.microsoft.com/office/drawing/2014/main" id="{AC450E4F-F0C5-158F-81C6-98C020FAA9BD}"/>
              </a:ext>
            </a:extLst>
          </p:cNvPr>
          <p:cNvSpPr/>
          <p:nvPr/>
        </p:nvSpPr>
        <p:spPr>
          <a:xfrm>
            <a:off x="5738978" y="2406261"/>
            <a:ext cx="65034" cy="151522"/>
          </a:xfrm>
          <a:custGeom>
            <a:avLst/>
            <a:gdLst>
              <a:gd name="connsiteX0" fmla="*/ 64922 w 65034"/>
              <a:gd name="connsiteY0" fmla="*/ 389 h 151522"/>
              <a:gd name="connsiteX1" fmla="*/ 1422 w 65034"/>
              <a:gd name="connsiteY1" fmla="*/ 149614 h 151522"/>
              <a:gd name="connsiteX2" fmla="*/ 20472 w 65034"/>
              <a:gd name="connsiteY2" fmla="*/ 86114 h 151522"/>
              <a:gd name="connsiteX3" fmla="*/ 17297 w 65034"/>
              <a:gd name="connsiteY3" fmla="*/ 105164 h 151522"/>
              <a:gd name="connsiteX4" fmla="*/ 64922 w 65034"/>
              <a:gd name="connsiteY4" fmla="*/ 389 h 151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034" h="151522">
                <a:moveTo>
                  <a:pt x="64922" y="389"/>
                </a:moveTo>
                <a:cubicBezTo>
                  <a:pt x="62276" y="7797"/>
                  <a:pt x="8830" y="135327"/>
                  <a:pt x="1422" y="149614"/>
                </a:cubicBezTo>
                <a:cubicBezTo>
                  <a:pt x="-5986" y="163901"/>
                  <a:pt x="17826" y="93522"/>
                  <a:pt x="20472" y="86114"/>
                </a:cubicBezTo>
                <a:cubicBezTo>
                  <a:pt x="23118" y="78706"/>
                  <a:pt x="12005" y="116806"/>
                  <a:pt x="17297" y="105164"/>
                </a:cubicBezTo>
                <a:cubicBezTo>
                  <a:pt x="22589" y="93522"/>
                  <a:pt x="67568" y="-7019"/>
                  <a:pt x="64922" y="38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フリーフォーム 13">
            <a:extLst>
              <a:ext uri="{FF2B5EF4-FFF2-40B4-BE49-F238E27FC236}">
                <a16:creationId xmlns:a16="http://schemas.microsoft.com/office/drawing/2014/main" id="{BB96913F-EEDF-2972-EBF5-4FF24819AA8B}"/>
              </a:ext>
            </a:extLst>
          </p:cNvPr>
          <p:cNvSpPr/>
          <p:nvPr/>
        </p:nvSpPr>
        <p:spPr>
          <a:xfrm>
            <a:off x="5770610" y="2322003"/>
            <a:ext cx="201257" cy="97878"/>
          </a:xfrm>
          <a:custGeom>
            <a:avLst/>
            <a:gdLst>
              <a:gd name="connsiteX0" fmla="*/ 1540 w 201257"/>
              <a:gd name="connsiteY0" fmla="*/ 97347 h 97878"/>
              <a:gd name="connsiteX1" fmla="*/ 198390 w 201257"/>
              <a:gd name="connsiteY1" fmla="*/ 2097 h 97878"/>
              <a:gd name="connsiteX2" fmla="*/ 122190 w 201257"/>
              <a:gd name="connsiteY2" fmla="*/ 30672 h 97878"/>
              <a:gd name="connsiteX3" fmla="*/ 172990 w 201257"/>
              <a:gd name="connsiteY3" fmla="*/ 21147 h 97878"/>
              <a:gd name="connsiteX4" fmla="*/ 109490 w 201257"/>
              <a:gd name="connsiteY4" fmla="*/ 40197 h 97878"/>
              <a:gd name="connsiteX5" fmla="*/ 1540 w 201257"/>
              <a:gd name="connsiteY5" fmla="*/ 97347 h 978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257" h="97878">
                <a:moveTo>
                  <a:pt x="1540" y="97347"/>
                </a:moveTo>
                <a:cubicBezTo>
                  <a:pt x="16357" y="90997"/>
                  <a:pt x="178282" y="13209"/>
                  <a:pt x="198390" y="2097"/>
                </a:cubicBezTo>
                <a:cubicBezTo>
                  <a:pt x="218498" y="-9015"/>
                  <a:pt x="126423" y="27497"/>
                  <a:pt x="122190" y="30672"/>
                </a:cubicBezTo>
                <a:cubicBezTo>
                  <a:pt x="117957" y="33847"/>
                  <a:pt x="175107" y="19559"/>
                  <a:pt x="172990" y="21147"/>
                </a:cubicBezTo>
                <a:cubicBezTo>
                  <a:pt x="170873" y="22735"/>
                  <a:pt x="135948" y="29084"/>
                  <a:pt x="109490" y="40197"/>
                </a:cubicBezTo>
                <a:cubicBezTo>
                  <a:pt x="83032" y="51309"/>
                  <a:pt x="-13277" y="103697"/>
                  <a:pt x="1540" y="973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フリーフォーム 14">
            <a:extLst>
              <a:ext uri="{FF2B5EF4-FFF2-40B4-BE49-F238E27FC236}">
                <a16:creationId xmlns:a16="http://schemas.microsoft.com/office/drawing/2014/main" id="{C250B2AC-56A0-BE01-519B-5DAC778F5951}"/>
              </a:ext>
            </a:extLst>
          </p:cNvPr>
          <p:cNvSpPr/>
          <p:nvPr/>
        </p:nvSpPr>
        <p:spPr>
          <a:xfrm>
            <a:off x="5734329" y="2393869"/>
            <a:ext cx="50623" cy="127653"/>
          </a:xfrm>
          <a:custGeom>
            <a:avLst/>
            <a:gdLst>
              <a:gd name="connsiteX0" fmla="*/ 50521 w 50623"/>
              <a:gd name="connsiteY0" fmla="*/ 81 h 127653"/>
              <a:gd name="connsiteX1" fmla="*/ 15596 w 50623"/>
              <a:gd name="connsiteY1" fmla="*/ 79456 h 127653"/>
              <a:gd name="connsiteX2" fmla="*/ 15596 w 50623"/>
              <a:gd name="connsiteY2" fmla="*/ 117556 h 127653"/>
              <a:gd name="connsiteX3" fmla="*/ 15596 w 50623"/>
              <a:gd name="connsiteY3" fmla="*/ 69931 h 127653"/>
              <a:gd name="connsiteX4" fmla="*/ 2896 w 50623"/>
              <a:gd name="connsiteY4" fmla="*/ 127081 h 127653"/>
              <a:gd name="connsiteX5" fmla="*/ 2896 w 50623"/>
              <a:gd name="connsiteY5" fmla="*/ 95331 h 127653"/>
              <a:gd name="connsiteX6" fmla="*/ 50521 w 50623"/>
              <a:gd name="connsiteY6" fmla="*/ 81 h 127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623" h="127653">
                <a:moveTo>
                  <a:pt x="50521" y="81"/>
                </a:moveTo>
                <a:cubicBezTo>
                  <a:pt x="52638" y="-2565"/>
                  <a:pt x="21417" y="59877"/>
                  <a:pt x="15596" y="79456"/>
                </a:cubicBezTo>
                <a:cubicBezTo>
                  <a:pt x="9775" y="99035"/>
                  <a:pt x="15596" y="117556"/>
                  <a:pt x="15596" y="117556"/>
                </a:cubicBezTo>
                <a:cubicBezTo>
                  <a:pt x="15596" y="115969"/>
                  <a:pt x="17713" y="68343"/>
                  <a:pt x="15596" y="69931"/>
                </a:cubicBezTo>
                <a:cubicBezTo>
                  <a:pt x="13479" y="71519"/>
                  <a:pt x="5013" y="122848"/>
                  <a:pt x="2896" y="127081"/>
                </a:cubicBezTo>
                <a:cubicBezTo>
                  <a:pt x="779" y="131314"/>
                  <a:pt x="-2396" y="111206"/>
                  <a:pt x="2896" y="95331"/>
                </a:cubicBezTo>
                <a:cubicBezTo>
                  <a:pt x="8188" y="79456"/>
                  <a:pt x="48404" y="2727"/>
                  <a:pt x="50521" y="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フリーフォーム 15">
            <a:extLst>
              <a:ext uri="{FF2B5EF4-FFF2-40B4-BE49-F238E27FC236}">
                <a16:creationId xmlns:a16="http://schemas.microsoft.com/office/drawing/2014/main" id="{DCC759C4-7319-20A1-4757-40F67154028A}"/>
              </a:ext>
            </a:extLst>
          </p:cNvPr>
          <p:cNvSpPr/>
          <p:nvPr/>
        </p:nvSpPr>
        <p:spPr>
          <a:xfrm>
            <a:off x="5902408" y="2303559"/>
            <a:ext cx="297027" cy="68392"/>
          </a:xfrm>
          <a:custGeom>
            <a:avLst/>
            <a:gdLst>
              <a:gd name="connsiteX0" fmla="*/ 9442 w 297027"/>
              <a:gd name="connsiteY0" fmla="*/ 1491 h 68392"/>
              <a:gd name="connsiteX1" fmla="*/ 238042 w 297027"/>
              <a:gd name="connsiteY1" fmla="*/ 49116 h 68392"/>
              <a:gd name="connsiteX2" fmla="*/ 206292 w 297027"/>
              <a:gd name="connsiteY2" fmla="*/ 36416 h 68392"/>
              <a:gd name="connsiteX3" fmla="*/ 295192 w 297027"/>
              <a:gd name="connsiteY3" fmla="*/ 68166 h 68392"/>
              <a:gd name="connsiteX4" fmla="*/ 257092 w 297027"/>
              <a:gd name="connsiteY4" fmla="*/ 49116 h 68392"/>
              <a:gd name="connsiteX5" fmla="*/ 149142 w 297027"/>
              <a:gd name="connsiteY5" fmla="*/ 20541 h 68392"/>
              <a:gd name="connsiteX6" fmla="*/ 209467 w 297027"/>
              <a:gd name="connsiteY6" fmla="*/ 26891 h 68392"/>
              <a:gd name="connsiteX7" fmla="*/ 60242 w 297027"/>
              <a:gd name="connsiteY7" fmla="*/ 14191 h 68392"/>
              <a:gd name="connsiteX8" fmla="*/ 9442 w 297027"/>
              <a:gd name="connsiteY8" fmla="*/ 1491 h 683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7027" h="68392">
                <a:moveTo>
                  <a:pt x="9442" y="1491"/>
                </a:moveTo>
                <a:cubicBezTo>
                  <a:pt x="39075" y="7312"/>
                  <a:pt x="205234" y="43295"/>
                  <a:pt x="238042" y="49116"/>
                </a:cubicBezTo>
                <a:cubicBezTo>
                  <a:pt x="270850" y="54937"/>
                  <a:pt x="196767" y="33241"/>
                  <a:pt x="206292" y="36416"/>
                </a:cubicBezTo>
                <a:cubicBezTo>
                  <a:pt x="215817" y="39591"/>
                  <a:pt x="286725" y="66049"/>
                  <a:pt x="295192" y="68166"/>
                </a:cubicBezTo>
                <a:cubicBezTo>
                  <a:pt x="303659" y="70283"/>
                  <a:pt x="281434" y="57053"/>
                  <a:pt x="257092" y="49116"/>
                </a:cubicBezTo>
                <a:cubicBezTo>
                  <a:pt x="232750" y="41179"/>
                  <a:pt x="157079" y="24245"/>
                  <a:pt x="149142" y="20541"/>
                </a:cubicBezTo>
                <a:cubicBezTo>
                  <a:pt x="141205" y="16837"/>
                  <a:pt x="224284" y="27949"/>
                  <a:pt x="209467" y="26891"/>
                </a:cubicBezTo>
                <a:cubicBezTo>
                  <a:pt x="194650" y="25833"/>
                  <a:pt x="94109" y="20012"/>
                  <a:pt x="60242" y="14191"/>
                </a:cubicBezTo>
                <a:cubicBezTo>
                  <a:pt x="26375" y="8370"/>
                  <a:pt x="-20191" y="-4330"/>
                  <a:pt x="9442" y="149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フリーフォーム 16">
            <a:extLst>
              <a:ext uri="{FF2B5EF4-FFF2-40B4-BE49-F238E27FC236}">
                <a16:creationId xmlns:a16="http://schemas.microsoft.com/office/drawing/2014/main" id="{9C2538CC-E4FC-05CE-A9CA-869146737B45}"/>
              </a:ext>
            </a:extLst>
          </p:cNvPr>
          <p:cNvSpPr/>
          <p:nvPr/>
        </p:nvSpPr>
        <p:spPr>
          <a:xfrm>
            <a:off x="5965230" y="2376983"/>
            <a:ext cx="189883" cy="32946"/>
          </a:xfrm>
          <a:custGeom>
            <a:avLst/>
            <a:gdLst>
              <a:gd name="connsiteX0" fmla="*/ 595 w 189883"/>
              <a:gd name="connsiteY0" fmla="*/ 1092 h 32946"/>
              <a:gd name="connsiteX1" fmla="*/ 184745 w 189883"/>
              <a:gd name="connsiteY1" fmla="*/ 32842 h 32946"/>
              <a:gd name="connsiteX2" fmla="*/ 127595 w 189883"/>
              <a:gd name="connsiteY2" fmla="*/ 10617 h 32946"/>
              <a:gd name="connsiteX3" fmla="*/ 595 w 189883"/>
              <a:gd name="connsiteY3" fmla="*/ 1092 h 32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883" h="32946">
                <a:moveTo>
                  <a:pt x="595" y="1092"/>
                </a:moveTo>
                <a:cubicBezTo>
                  <a:pt x="10120" y="4796"/>
                  <a:pt x="163578" y="31255"/>
                  <a:pt x="184745" y="32842"/>
                </a:cubicBezTo>
                <a:cubicBezTo>
                  <a:pt x="205912" y="34429"/>
                  <a:pt x="156699" y="17496"/>
                  <a:pt x="127595" y="10617"/>
                </a:cubicBezTo>
                <a:cubicBezTo>
                  <a:pt x="98491" y="3738"/>
                  <a:pt x="-8930" y="-2612"/>
                  <a:pt x="595" y="10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フリーフォーム 17">
            <a:extLst>
              <a:ext uri="{FF2B5EF4-FFF2-40B4-BE49-F238E27FC236}">
                <a16:creationId xmlns:a16="http://schemas.microsoft.com/office/drawing/2014/main" id="{3A9C44E0-ADA4-805E-3E57-B404C88B36A1}"/>
              </a:ext>
            </a:extLst>
          </p:cNvPr>
          <p:cNvSpPr/>
          <p:nvPr/>
        </p:nvSpPr>
        <p:spPr>
          <a:xfrm>
            <a:off x="6032500" y="2346313"/>
            <a:ext cx="161925" cy="60346"/>
          </a:xfrm>
          <a:custGeom>
            <a:avLst/>
            <a:gdLst>
              <a:gd name="connsiteX0" fmla="*/ 0 w 161925"/>
              <a:gd name="connsiteY0" fmla="*/ 12 h 60346"/>
              <a:gd name="connsiteX1" fmla="*/ 111125 w 161925"/>
              <a:gd name="connsiteY1" fmla="*/ 28587 h 60346"/>
              <a:gd name="connsiteX2" fmla="*/ 161925 w 161925"/>
              <a:gd name="connsiteY2" fmla="*/ 60337 h 60346"/>
              <a:gd name="connsiteX3" fmla="*/ 111125 w 161925"/>
              <a:gd name="connsiteY3" fmla="*/ 25412 h 60346"/>
              <a:gd name="connsiteX4" fmla="*/ 0 w 161925"/>
              <a:gd name="connsiteY4" fmla="*/ 12 h 60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1925" h="60346">
                <a:moveTo>
                  <a:pt x="0" y="12"/>
                </a:moveTo>
                <a:cubicBezTo>
                  <a:pt x="0" y="541"/>
                  <a:pt x="84138" y="18533"/>
                  <a:pt x="111125" y="28587"/>
                </a:cubicBezTo>
                <a:cubicBezTo>
                  <a:pt x="138113" y="38641"/>
                  <a:pt x="161925" y="60866"/>
                  <a:pt x="161925" y="60337"/>
                </a:cubicBezTo>
                <a:cubicBezTo>
                  <a:pt x="161925" y="59808"/>
                  <a:pt x="131763" y="34408"/>
                  <a:pt x="111125" y="25412"/>
                </a:cubicBezTo>
                <a:cubicBezTo>
                  <a:pt x="90488" y="16416"/>
                  <a:pt x="0" y="-517"/>
                  <a:pt x="0" y="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フリーフォーム 18">
            <a:extLst>
              <a:ext uri="{FF2B5EF4-FFF2-40B4-BE49-F238E27FC236}">
                <a16:creationId xmlns:a16="http://schemas.microsoft.com/office/drawing/2014/main" id="{DBBB5BAD-828D-34A7-E68A-5CC82FEE9470}"/>
              </a:ext>
            </a:extLst>
          </p:cNvPr>
          <p:cNvSpPr/>
          <p:nvPr/>
        </p:nvSpPr>
        <p:spPr>
          <a:xfrm>
            <a:off x="5656982" y="2152179"/>
            <a:ext cx="242664" cy="156568"/>
          </a:xfrm>
          <a:custGeom>
            <a:avLst/>
            <a:gdLst>
              <a:gd name="connsiteX0" fmla="*/ 216768 w 242664"/>
              <a:gd name="connsiteY0" fmla="*/ 76671 h 156568"/>
              <a:gd name="connsiteX1" fmla="*/ 38968 w 242664"/>
              <a:gd name="connsiteY1" fmla="*/ 83021 h 156568"/>
              <a:gd name="connsiteX2" fmla="*/ 67543 w 242664"/>
              <a:gd name="connsiteY2" fmla="*/ 92546 h 156568"/>
              <a:gd name="connsiteX3" fmla="*/ 23093 w 242664"/>
              <a:gd name="connsiteY3" fmla="*/ 121121 h 156568"/>
              <a:gd name="connsiteX4" fmla="*/ 868 w 242664"/>
              <a:gd name="connsiteY4" fmla="*/ 156046 h 156568"/>
              <a:gd name="connsiteX5" fmla="*/ 51668 w 242664"/>
              <a:gd name="connsiteY5" fmla="*/ 92546 h 156568"/>
              <a:gd name="connsiteX6" fmla="*/ 64368 w 242664"/>
              <a:gd name="connsiteY6" fmla="*/ 95721 h 156568"/>
              <a:gd name="connsiteX7" fmla="*/ 131043 w 242664"/>
              <a:gd name="connsiteY7" fmla="*/ 79846 h 156568"/>
              <a:gd name="connsiteX8" fmla="*/ 242168 w 242664"/>
              <a:gd name="connsiteY8" fmla="*/ 471 h 156568"/>
              <a:gd name="connsiteX9" fmla="*/ 83418 w 242664"/>
              <a:gd name="connsiteY9" fmla="*/ 121121 h 156568"/>
              <a:gd name="connsiteX10" fmla="*/ 111993 w 242664"/>
              <a:gd name="connsiteY10" fmla="*/ 95721 h 156568"/>
              <a:gd name="connsiteX11" fmla="*/ 216768 w 242664"/>
              <a:gd name="connsiteY11" fmla="*/ 76671 h 156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42664" h="156568">
                <a:moveTo>
                  <a:pt x="216768" y="76671"/>
                </a:moveTo>
                <a:cubicBezTo>
                  <a:pt x="204597" y="74554"/>
                  <a:pt x="63839" y="80375"/>
                  <a:pt x="38968" y="83021"/>
                </a:cubicBezTo>
                <a:cubicBezTo>
                  <a:pt x="14097" y="85667"/>
                  <a:pt x="70189" y="86196"/>
                  <a:pt x="67543" y="92546"/>
                </a:cubicBezTo>
                <a:cubicBezTo>
                  <a:pt x="64897" y="98896"/>
                  <a:pt x="34205" y="110538"/>
                  <a:pt x="23093" y="121121"/>
                </a:cubicBezTo>
                <a:cubicBezTo>
                  <a:pt x="11981" y="131704"/>
                  <a:pt x="-3894" y="160808"/>
                  <a:pt x="868" y="156046"/>
                </a:cubicBezTo>
                <a:cubicBezTo>
                  <a:pt x="5630" y="151284"/>
                  <a:pt x="51668" y="92546"/>
                  <a:pt x="51668" y="92546"/>
                </a:cubicBezTo>
                <a:cubicBezTo>
                  <a:pt x="62251" y="82492"/>
                  <a:pt x="51139" y="97838"/>
                  <a:pt x="64368" y="95721"/>
                </a:cubicBezTo>
                <a:cubicBezTo>
                  <a:pt x="77597" y="93604"/>
                  <a:pt x="101410" y="95721"/>
                  <a:pt x="131043" y="79846"/>
                </a:cubicBezTo>
                <a:cubicBezTo>
                  <a:pt x="160676" y="63971"/>
                  <a:pt x="250106" y="-6408"/>
                  <a:pt x="242168" y="471"/>
                </a:cubicBezTo>
                <a:cubicBezTo>
                  <a:pt x="234230" y="7350"/>
                  <a:pt x="105114" y="105246"/>
                  <a:pt x="83418" y="121121"/>
                </a:cubicBezTo>
                <a:cubicBezTo>
                  <a:pt x="61722" y="136996"/>
                  <a:pt x="95589" y="102600"/>
                  <a:pt x="111993" y="95721"/>
                </a:cubicBezTo>
                <a:cubicBezTo>
                  <a:pt x="128397" y="88842"/>
                  <a:pt x="228939" y="78788"/>
                  <a:pt x="216768" y="766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フリーフォーム 19">
            <a:extLst>
              <a:ext uri="{FF2B5EF4-FFF2-40B4-BE49-F238E27FC236}">
                <a16:creationId xmlns:a16="http://schemas.microsoft.com/office/drawing/2014/main" id="{8E601C80-4EB9-68B8-22C9-793920699656}"/>
              </a:ext>
            </a:extLst>
          </p:cNvPr>
          <p:cNvSpPr/>
          <p:nvPr/>
        </p:nvSpPr>
        <p:spPr>
          <a:xfrm>
            <a:off x="5686247" y="2217914"/>
            <a:ext cx="265211" cy="90350"/>
          </a:xfrm>
          <a:custGeom>
            <a:avLst/>
            <a:gdLst>
              <a:gd name="connsiteX0" fmla="*/ 178 w 265211"/>
              <a:gd name="connsiteY0" fmla="*/ 90311 h 90350"/>
              <a:gd name="connsiteX1" fmla="*/ 162103 w 265211"/>
              <a:gd name="connsiteY1" fmla="*/ 29986 h 90350"/>
              <a:gd name="connsiteX2" fmla="*/ 139878 w 265211"/>
              <a:gd name="connsiteY2" fmla="*/ 49036 h 90350"/>
              <a:gd name="connsiteX3" fmla="*/ 263703 w 265211"/>
              <a:gd name="connsiteY3" fmla="*/ 1411 h 90350"/>
              <a:gd name="connsiteX4" fmla="*/ 206553 w 265211"/>
              <a:gd name="connsiteY4" fmla="*/ 14111 h 90350"/>
              <a:gd name="connsiteX5" fmla="*/ 174803 w 265211"/>
              <a:gd name="connsiteY5" fmla="*/ 29986 h 90350"/>
              <a:gd name="connsiteX6" fmla="*/ 95428 w 265211"/>
              <a:gd name="connsiteY6" fmla="*/ 26811 h 90350"/>
              <a:gd name="connsiteX7" fmla="*/ 120828 w 265211"/>
              <a:gd name="connsiteY7" fmla="*/ 39511 h 90350"/>
              <a:gd name="connsiteX8" fmla="*/ 130353 w 265211"/>
              <a:gd name="connsiteY8" fmla="*/ 39511 h 90350"/>
              <a:gd name="connsiteX9" fmla="*/ 178 w 265211"/>
              <a:gd name="connsiteY9" fmla="*/ 90311 h 90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65211" h="90350">
                <a:moveTo>
                  <a:pt x="178" y="90311"/>
                </a:moveTo>
                <a:cubicBezTo>
                  <a:pt x="5470" y="88724"/>
                  <a:pt x="138820" y="36865"/>
                  <a:pt x="162103" y="29986"/>
                </a:cubicBezTo>
                <a:cubicBezTo>
                  <a:pt x="185386" y="23107"/>
                  <a:pt x="122945" y="53798"/>
                  <a:pt x="139878" y="49036"/>
                </a:cubicBezTo>
                <a:cubicBezTo>
                  <a:pt x="156811" y="44274"/>
                  <a:pt x="252591" y="7232"/>
                  <a:pt x="263703" y="1411"/>
                </a:cubicBezTo>
                <a:cubicBezTo>
                  <a:pt x="274815" y="-4410"/>
                  <a:pt x="221370" y="9348"/>
                  <a:pt x="206553" y="14111"/>
                </a:cubicBezTo>
                <a:cubicBezTo>
                  <a:pt x="191736" y="18874"/>
                  <a:pt x="193324" y="27869"/>
                  <a:pt x="174803" y="29986"/>
                </a:cubicBezTo>
                <a:cubicBezTo>
                  <a:pt x="156282" y="32103"/>
                  <a:pt x="104424" y="25224"/>
                  <a:pt x="95428" y="26811"/>
                </a:cubicBezTo>
                <a:cubicBezTo>
                  <a:pt x="86432" y="28398"/>
                  <a:pt x="120828" y="39511"/>
                  <a:pt x="120828" y="39511"/>
                </a:cubicBezTo>
                <a:cubicBezTo>
                  <a:pt x="126649" y="41628"/>
                  <a:pt x="151519" y="34219"/>
                  <a:pt x="130353" y="39511"/>
                </a:cubicBezTo>
                <a:cubicBezTo>
                  <a:pt x="109187" y="44803"/>
                  <a:pt x="-5114" y="91898"/>
                  <a:pt x="178" y="903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フリーフォーム 20">
            <a:extLst>
              <a:ext uri="{FF2B5EF4-FFF2-40B4-BE49-F238E27FC236}">
                <a16:creationId xmlns:a16="http://schemas.microsoft.com/office/drawing/2014/main" id="{A3F1A13B-BB85-F37A-DBE1-E8A1C2910BE4}"/>
              </a:ext>
            </a:extLst>
          </p:cNvPr>
          <p:cNvSpPr/>
          <p:nvPr/>
        </p:nvSpPr>
        <p:spPr>
          <a:xfrm>
            <a:off x="5806880" y="2145894"/>
            <a:ext cx="255221" cy="64059"/>
          </a:xfrm>
          <a:custGeom>
            <a:avLst/>
            <a:gdLst>
              <a:gd name="connsiteX0" fmla="*/ 195 w 255221"/>
              <a:gd name="connsiteY0" fmla="*/ 63906 h 64059"/>
              <a:gd name="connsiteX1" fmla="*/ 117670 w 255221"/>
              <a:gd name="connsiteY1" fmla="*/ 406 h 64059"/>
              <a:gd name="connsiteX2" fmla="*/ 76395 w 255221"/>
              <a:gd name="connsiteY2" fmla="*/ 35331 h 64059"/>
              <a:gd name="connsiteX3" fmla="*/ 130370 w 255221"/>
              <a:gd name="connsiteY3" fmla="*/ 6756 h 64059"/>
              <a:gd name="connsiteX4" fmla="*/ 254195 w 255221"/>
              <a:gd name="connsiteY4" fmla="*/ 22631 h 64059"/>
              <a:gd name="connsiteX5" fmla="*/ 184345 w 255221"/>
              <a:gd name="connsiteY5" fmla="*/ 13106 h 64059"/>
              <a:gd name="connsiteX6" fmla="*/ 95445 w 255221"/>
              <a:gd name="connsiteY6" fmla="*/ 54381 h 64059"/>
              <a:gd name="connsiteX7" fmla="*/ 114495 w 255221"/>
              <a:gd name="connsiteY7" fmla="*/ 35331 h 64059"/>
              <a:gd name="connsiteX8" fmla="*/ 174820 w 255221"/>
              <a:gd name="connsiteY8" fmla="*/ 9931 h 64059"/>
              <a:gd name="connsiteX9" fmla="*/ 104970 w 255221"/>
              <a:gd name="connsiteY9" fmla="*/ 22631 h 64059"/>
              <a:gd name="connsiteX10" fmla="*/ 60520 w 255221"/>
              <a:gd name="connsiteY10" fmla="*/ 60731 h 64059"/>
              <a:gd name="connsiteX11" fmla="*/ 89095 w 255221"/>
              <a:gd name="connsiteY11" fmla="*/ 19456 h 64059"/>
              <a:gd name="connsiteX12" fmla="*/ 195 w 255221"/>
              <a:gd name="connsiteY12" fmla="*/ 63906 h 64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55221" h="64059">
                <a:moveTo>
                  <a:pt x="195" y="63906"/>
                </a:moveTo>
                <a:cubicBezTo>
                  <a:pt x="4957" y="60731"/>
                  <a:pt x="104970" y="5169"/>
                  <a:pt x="117670" y="406"/>
                </a:cubicBezTo>
                <a:cubicBezTo>
                  <a:pt x="130370" y="-4357"/>
                  <a:pt x="74278" y="34273"/>
                  <a:pt x="76395" y="35331"/>
                </a:cubicBezTo>
                <a:cubicBezTo>
                  <a:pt x="78512" y="36389"/>
                  <a:pt x="100737" y="8873"/>
                  <a:pt x="130370" y="6756"/>
                </a:cubicBezTo>
                <a:cubicBezTo>
                  <a:pt x="160003" y="4639"/>
                  <a:pt x="245199" y="21573"/>
                  <a:pt x="254195" y="22631"/>
                </a:cubicBezTo>
                <a:cubicBezTo>
                  <a:pt x="263191" y="23689"/>
                  <a:pt x="210803" y="7814"/>
                  <a:pt x="184345" y="13106"/>
                </a:cubicBezTo>
                <a:cubicBezTo>
                  <a:pt x="157887" y="18398"/>
                  <a:pt x="107087" y="50677"/>
                  <a:pt x="95445" y="54381"/>
                </a:cubicBezTo>
                <a:cubicBezTo>
                  <a:pt x="83803" y="58085"/>
                  <a:pt x="101266" y="42739"/>
                  <a:pt x="114495" y="35331"/>
                </a:cubicBezTo>
                <a:cubicBezTo>
                  <a:pt x="127724" y="27923"/>
                  <a:pt x="176408" y="12048"/>
                  <a:pt x="174820" y="9931"/>
                </a:cubicBezTo>
                <a:cubicBezTo>
                  <a:pt x="173232" y="7814"/>
                  <a:pt x="124020" y="14164"/>
                  <a:pt x="104970" y="22631"/>
                </a:cubicBezTo>
                <a:cubicBezTo>
                  <a:pt x="85920" y="31098"/>
                  <a:pt x="63166" y="61260"/>
                  <a:pt x="60520" y="60731"/>
                </a:cubicBezTo>
                <a:cubicBezTo>
                  <a:pt x="57874" y="60202"/>
                  <a:pt x="99149" y="18927"/>
                  <a:pt x="89095" y="19456"/>
                </a:cubicBezTo>
                <a:cubicBezTo>
                  <a:pt x="79041" y="19985"/>
                  <a:pt x="-4567" y="67081"/>
                  <a:pt x="195" y="6390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フリーフォーム 21">
            <a:extLst>
              <a:ext uri="{FF2B5EF4-FFF2-40B4-BE49-F238E27FC236}">
                <a16:creationId xmlns:a16="http://schemas.microsoft.com/office/drawing/2014/main" id="{6EFAFFDC-71CF-8026-BF91-B015853260CF}"/>
              </a:ext>
            </a:extLst>
          </p:cNvPr>
          <p:cNvSpPr/>
          <p:nvPr/>
        </p:nvSpPr>
        <p:spPr>
          <a:xfrm>
            <a:off x="5908325" y="2128807"/>
            <a:ext cx="283763" cy="74646"/>
          </a:xfrm>
          <a:custGeom>
            <a:avLst/>
            <a:gdLst>
              <a:gd name="connsiteX0" fmla="*/ 350 w 283763"/>
              <a:gd name="connsiteY0" fmla="*/ 74643 h 74646"/>
              <a:gd name="connsiteX1" fmla="*/ 124175 w 283763"/>
              <a:gd name="connsiteY1" fmla="*/ 11143 h 74646"/>
              <a:gd name="connsiteX2" fmla="*/ 279750 w 283763"/>
              <a:gd name="connsiteY2" fmla="*/ 17493 h 74646"/>
              <a:gd name="connsiteX3" fmla="*/ 225775 w 283763"/>
              <a:gd name="connsiteY3" fmla="*/ 14318 h 74646"/>
              <a:gd name="connsiteX4" fmla="*/ 95600 w 283763"/>
              <a:gd name="connsiteY4" fmla="*/ 1618 h 74646"/>
              <a:gd name="connsiteX5" fmla="*/ 140050 w 283763"/>
              <a:gd name="connsiteY5" fmla="*/ 1618 h 74646"/>
              <a:gd name="connsiteX6" fmla="*/ 89250 w 283763"/>
              <a:gd name="connsiteY6" fmla="*/ 7968 h 74646"/>
              <a:gd name="connsiteX7" fmla="*/ 350 w 283763"/>
              <a:gd name="connsiteY7" fmla="*/ 74643 h 746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3763" h="74646">
                <a:moveTo>
                  <a:pt x="350" y="74643"/>
                </a:moveTo>
                <a:cubicBezTo>
                  <a:pt x="6171" y="75172"/>
                  <a:pt x="77608" y="20668"/>
                  <a:pt x="124175" y="11143"/>
                </a:cubicBezTo>
                <a:cubicBezTo>
                  <a:pt x="170742" y="1618"/>
                  <a:pt x="262817" y="16964"/>
                  <a:pt x="279750" y="17493"/>
                </a:cubicBezTo>
                <a:cubicBezTo>
                  <a:pt x="296683" y="18022"/>
                  <a:pt x="256467" y="16964"/>
                  <a:pt x="225775" y="14318"/>
                </a:cubicBezTo>
                <a:cubicBezTo>
                  <a:pt x="195083" y="11672"/>
                  <a:pt x="109888" y="3735"/>
                  <a:pt x="95600" y="1618"/>
                </a:cubicBezTo>
                <a:cubicBezTo>
                  <a:pt x="81313" y="-499"/>
                  <a:pt x="141108" y="560"/>
                  <a:pt x="140050" y="1618"/>
                </a:cubicBezTo>
                <a:cubicBezTo>
                  <a:pt x="138992" y="2676"/>
                  <a:pt x="115708" y="-5790"/>
                  <a:pt x="89250" y="7968"/>
                </a:cubicBezTo>
                <a:cubicBezTo>
                  <a:pt x="62792" y="21726"/>
                  <a:pt x="-5471" y="74114"/>
                  <a:pt x="350" y="746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フリーフォーム 22">
            <a:extLst>
              <a:ext uri="{FF2B5EF4-FFF2-40B4-BE49-F238E27FC236}">
                <a16:creationId xmlns:a16="http://schemas.microsoft.com/office/drawing/2014/main" id="{059BB4B4-FDD6-BDC7-484C-973862B89831}"/>
              </a:ext>
            </a:extLst>
          </p:cNvPr>
          <p:cNvSpPr/>
          <p:nvPr/>
        </p:nvSpPr>
        <p:spPr>
          <a:xfrm>
            <a:off x="5876740" y="2162175"/>
            <a:ext cx="264054" cy="41275"/>
          </a:xfrm>
          <a:custGeom>
            <a:avLst/>
            <a:gdLst>
              <a:gd name="connsiteX0" fmla="*/ 185 w 264054"/>
              <a:gd name="connsiteY0" fmla="*/ 25400 h 41275"/>
              <a:gd name="connsiteX1" fmla="*/ 174810 w 264054"/>
              <a:gd name="connsiteY1" fmla="*/ 19050 h 41275"/>
              <a:gd name="connsiteX2" fmla="*/ 158935 w 264054"/>
              <a:gd name="connsiteY2" fmla="*/ 0 h 41275"/>
              <a:gd name="connsiteX3" fmla="*/ 263710 w 264054"/>
              <a:gd name="connsiteY3" fmla="*/ 19050 h 41275"/>
              <a:gd name="connsiteX4" fmla="*/ 190685 w 264054"/>
              <a:gd name="connsiteY4" fmla="*/ 9525 h 41275"/>
              <a:gd name="connsiteX5" fmla="*/ 136710 w 264054"/>
              <a:gd name="connsiteY5" fmla="*/ 6350 h 41275"/>
              <a:gd name="connsiteX6" fmla="*/ 152585 w 264054"/>
              <a:gd name="connsiteY6" fmla="*/ 25400 h 41275"/>
              <a:gd name="connsiteX7" fmla="*/ 168460 w 264054"/>
              <a:gd name="connsiteY7" fmla="*/ 25400 h 41275"/>
              <a:gd name="connsiteX8" fmla="*/ 104960 w 264054"/>
              <a:gd name="connsiteY8" fmla="*/ 41275 h 41275"/>
              <a:gd name="connsiteX9" fmla="*/ 139885 w 264054"/>
              <a:gd name="connsiteY9" fmla="*/ 25400 h 41275"/>
              <a:gd name="connsiteX10" fmla="*/ 185 w 264054"/>
              <a:gd name="connsiteY10" fmla="*/ 25400 h 41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64054" h="41275">
                <a:moveTo>
                  <a:pt x="185" y="25400"/>
                </a:moveTo>
                <a:cubicBezTo>
                  <a:pt x="6006" y="24342"/>
                  <a:pt x="174810" y="19050"/>
                  <a:pt x="174810" y="19050"/>
                </a:cubicBezTo>
                <a:cubicBezTo>
                  <a:pt x="201268" y="14817"/>
                  <a:pt x="144118" y="0"/>
                  <a:pt x="158935" y="0"/>
                </a:cubicBezTo>
                <a:cubicBezTo>
                  <a:pt x="173752" y="0"/>
                  <a:pt x="258418" y="17463"/>
                  <a:pt x="263710" y="19050"/>
                </a:cubicBezTo>
                <a:cubicBezTo>
                  <a:pt x="269002" y="20637"/>
                  <a:pt x="211852" y="11642"/>
                  <a:pt x="190685" y="9525"/>
                </a:cubicBezTo>
                <a:cubicBezTo>
                  <a:pt x="169518" y="7408"/>
                  <a:pt x="136710" y="6350"/>
                  <a:pt x="136710" y="6350"/>
                </a:cubicBezTo>
                <a:cubicBezTo>
                  <a:pt x="130360" y="8996"/>
                  <a:pt x="152585" y="25400"/>
                  <a:pt x="152585" y="25400"/>
                </a:cubicBezTo>
                <a:cubicBezTo>
                  <a:pt x="157877" y="28575"/>
                  <a:pt x="176397" y="22754"/>
                  <a:pt x="168460" y="25400"/>
                </a:cubicBezTo>
                <a:cubicBezTo>
                  <a:pt x="160523" y="28046"/>
                  <a:pt x="109722" y="41275"/>
                  <a:pt x="104960" y="41275"/>
                </a:cubicBezTo>
                <a:cubicBezTo>
                  <a:pt x="100198" y="41275"/>
                  <a:pt x="152585" y="29104"/>
                  <a:pt x="139885" y="25400"/>
                </a:cubicBezTo>
                <a:cubicBezTo>
                  <a:pt x="127185" y="21696"/>
                  <a:pt x="-5636" y="26458"/>
                  <a:pt x="185" y="254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フリーフォーム 23">
            <a:extLst>
              <a:ext uri="{FF2B5EF4-FFF2-40B4-BE49-F238E27FC236}">
                <a16:creationId xmlns:a16="http://schemas.microsoft.com/office/drawing/2014/main" id="{F0641356-540C-F54A-CBAA-C3A3D1E39341}"/>
              </a:ext>
            </a:extLst>
          </p:cNvPr>
          <p:cNvSpPr/>
          <p:nvPr/>
        </p:nvSpPr>
        <p:spPr>
          <a:xfrm>
            <a:off x="5981159" y="2082678"/>
            <a:ext cx="289458" cy="57383"/>
          </a:xfrm>
          <a:custGeom>
            <a:avLst/>
            <a:gdLst>
              <a:gd name="connsiteX0" fmla="*/ 541 w 289458"/>
              <a:gd name="connsiteY0" fmla="*/ 54097 h 57383"/>
              <a:gd name="connsiteX1" fmla="*/ 181516 w 289458"/>
              <a:gd name="connsiteY1" fmla="*/ 9647 h 57383"/>
              <a:gd name="connsiteX2" fmla="*/ 162466 w 289458"/>
              <a:gd name="connsiteY2" fmla="*/ 19172 h 57383"/>
              <a:gd name="connsiteX3" fmla="*/ 232316 w 289458"/>
              <a:gd name="connsiteY3" fmla="*/ 15997 h 57383"/>
              <a:gd name="connsiteX4" fmla="*/ 200566 w 289458"/>
              <a:gd name="connsiteY4" fmla="*/ 122 h 57383"/>
              <a:gd name="connsiteX5" fmla="*/ 286291 w 289458"/>
              <a:gd name="connsiteY5" fmla="*/ 25522 h 57383"/>
              <a:gd name="connsiteX6" fmla="*/ 260891 w 289458"/>
              <a:gd name="connsiteY6" fmla="*/ 19172 h 57383"/>
              <a:gd name="connsiteX7" fmla="*/ 165641 w 289458"/>
              <a:gd name="connsiteY7" fmla="*/ 19172 h 57383"/>
              <a:gd name="connsiteX8" fmla="*/ 146591 w 289458"/>
              <a:gd name="connsiteY8" fmla="*/ 28697 h 57383"/>
              <a:gd name="connsiteX9" fmla="*/ 245016 w 289458"/>
              <a:gd name="connsiteY9" fmla="*/ 57272 h 57383"/>
              <a:gd name="connsiteX10" fmla="*/ 181516 w 289458"/>
              <a:gd name="connsiteY10" fmla="*/ 38222 h 57383"/>
              <a:gd name="connsiteX11" fmla="*/ 146591 w 289458"/>
              <a:gd name="connsiteY11" fmla="*/ 28697 h 57383"/>
              <a:gd name="connsiteX12" fmla="*/ 108491 w 289458"/>
              <a:gd name="connsiteY12" fmla="*/ 41397 h 57383"/>
              <a:gd name="connsiteX13" fmla="*/ 92616 w 289458"/>
              <a:gd name="connsiteY13" fmla="*/ 47747 h 57383"/>
              <a:gd name="connsiteX14" fmla="*/ 124366 w 289458"/>
              <a:gd name="connsiteY14" fmla="*/ 35047 h 57383"/>
              <a:gd name="connsiteX15" fmla="*/ 541 w 289458"/>
              <a:gd name="connsiteY15" fmla="*/ 54097 h 57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89458" h="57383">
                <a:moveTo>
                  <a:pt x="541" y="54097"/>
                </a:moveTo>
                <a:cubicBezTo>
                  <a:pt x="10066" y="49864"/>
                  <a:pt x="181516" y="9647"/>
                  <a:pt x="181516" y="9647"/>
                </a:cubicBezTo>
                <a:cubicBezTo>
                  <a:pt x="208504" y="3826"/>
                  <a:pt x="153999" y="18114"/>
                  <a:pt x="162466" y="19172"/>
                </a:cubicBezTo>
                <a:cubicBezTo>
                  <a:pt x="170933" y="20230"/>
                  <a:pt x="225966" y="19172"/>
                  <a:pt x="232316" y="15997"/>
                </a:cubicBezTo>
                <a:cubicBezTo>
                  <a:pt x="238666" y="12822"/>
                  <a:pt x="191570" y="-1465"/>
                  <a:pt x="200566" y="122"/>
                </a:cubicBezTo>
                <a:cubicBezTo>
                  <a:pt x="209562" y="1709"/>
                  <a:pt x="276237" y="22347"/>
                  <a:pt x="286291" y="25522"/>
                </a:cubicBezTo>
                <a:cubicBezTo>
                  <a:pt x="296345" y="28697"/>
                  <a:pt x="280999" y="20230"/>
                  <a:pt x="260891" y="19172"/>
                </a:cubicBezTo>
                <a:cubicBezTo>
                  <a:pt x="240783" y="18114"/>
                  <a:pt x="184691" y="17585"/>
                  <a:pt x="165641" y="19172"/>
                </a:cubicBezTo>
                <a:cubicBezTo>
                  <a:pt x="146591" y="20759"/>
                  <a:pt x="133362" y="22347"/>
                  <a:pt x="146591" y="28697"/>
                </a:cubicBezTo>
                <a:cubicBezTo>
                  <a:pt x="159820" y="35047"/>
                  <a:pt x="239195" y="55685"/>
                  <a:pt x="245016" y="57272"/>
                </a:cubicBezTo>
                <a:cubicBezTo>
                  <a:pt x="250837" y="58860"/>
                  <a:pt x="197920" y="42985"/>
                  <a:pt x="181516" y="38222"/>
                </a:cubicBezTo>
                <a:cubicBezTo>
                  <a:pt x="165112" y="33459"/>
                  <a:pt x="158762" y="28168"/>
                  <a:pt x="146591" y="28697"/>
                </a:cubicBezTo>
                <a:cubicBezTo>
                  <a:pt x="134420" y="29226"/>
                  <a:pt x="108491" y="41397"/>
                  <a:pt x="108491" y="41397"/>
                </a:cubicBezTo>
                <a:cubicBezTo>
                  <a:pt x="99495" y="44572"/>
                  <a:pt x="92616" y="47747"/>
                  <a:pt x="92616" y="47747"/>
                </a:cubicBezTo>
                <a:cubicBezTo>
                  <a:pt x="95262" y="46689"/>
                  <a:pt x="138654" y="34518"/>
                  <a:pt x="124366" y="35047"/>
                </a:cubicBezTo>
                <a:cubicBezTo>
                  <a:pt x="110079" y="35576"/>
                  <a:pt x="-8984" y="58330"/>
                  <a:pt x="541" y="540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フリーフォーム 24">
            <a:extLst>
              <a:ext uri="{FF2B5EF4-FFF2-40B4-BE49-F238E27FC236}">
                <a16:creationId xmlns:a16="http://schemas.microsoft.com/office/drawing/2014/main" id="{44658DC5-FF4B-A055-59EC-F66F3D6AAC4A}"/>
              </a:ext>
            </a:extLst>
          </p:cNvPr>
          <p:cNvSpPr/>
          <p:nvPr/>
        </p:nvSpPr>
        <p:spPr>
          <a:xfrm>
            <a:off x="5975345" y="2116049"/>
            <a:ext cx="336837" cy="81051"/>
          </a:xfrm>
          <a:custGeom>
            <a:avLst/>
            <a:gdLst>
              <a:gd name="connsiteX0" fmla="*/ 5 w 336837"/>
              <a:gd name="connsiteY0" fmla="*/ 81051 h 81051"/>
              <a:gd name="connsiteX1" fmla="*/ 165105 w 336837"/>
              <a:gd name="connsiteY1" fmla="*/ 49301 h 81051"/>
              <a:gd name="connsiteX2" fmla="*/ 149230 w 336837"/>
              <a:gd name="connsiteY2" fmla="*/ 65176 h 81051"/>
              <a:gd name="connsiteX3" fmla="*/ 190505 w 336837"/>
              <a:gd name="connsiteY3" fmla="*/ 36601 h 81051"/>
              <a:gd name="connsiteX4" fmla="*/ 263530 w 336837"/>
              <a:gd name="connsiteY4" fmla="*/ 33426 h 81051"/>
              <a:gd name="connsiteX5" fmla="*/ 231780 w 336837"/>
              <a:gd name="connsiteY5" fmla="*/ 8026 h 81051"/>
              <a:gd name="connsiteX6" fmla="*/ 336555 w 336837"/>
              <a:gd name="connsiteY6" fmla="*/ 1676 h 81051"/>
              <a:gd name="connsiteX7" fmla="*/ 260355 w 336837"/>
              <a:gd name="connsiteY7" fmla="*/ 1676 h 81051"/>
              <a:gd name="connsiteX8" fmla="*/ 190505 w 336837"/>
              <a:gd name="connsiteY8" fmla="*/ 20726 h 81051"/>
              <a:gd name="connsiteX9" fmla="*/ 222255 w 336837"/>
              <a:gd name="connsiteY9" fmla="*/ 36601 h 81051"/>
              <a:gd name="connsiteX10" fmla="*/ 127005 w 336837"/>
              <a:gd name="connsiteY10" fmla="*/ 39776 h 81051"/>
              <a:gd name="connsiteX11" fmla="*/ 158755 w 336837"/>
              <a:gd name="connsiteY11" fmla="*/ 49301 h 81051"/>
              <a:gd name="connsiteX12" fmla="*/ 5 w 336837"/>
              <a:gd name="connsiteY12" fmla="*/ 81051 h 81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36837" h="81051">
                <a:moveTo>
                  <a:pt x="5" y="81051"/>
                </a:moveTo>
                <a:cubicBezTo>
                  <a:pt x="1063" y="81051"/>
                  <a:pt x="165105" y="49301"/>
                  <a:pt x="165105" y="49301"/>
                </a:cubicBezTo>
                <a:cubicBezTo>
                  <a:pt x="189976" y="46655"/>
                  <a:pt x="144997" y="67293"/>
                  <a:pt x="149230" y="65176"/>
                </a:cubicBezTo>
                <a:cubicBezTo>
                  <a:pt x="153463" y="63059"/>
                  <a:pt x="171455" y="41893"/>
                  <a:pt x="190505" y="36601"/>
                </a:cubicBezTo>
                <a:cubicBezTo>
                  <a:pt x="209555" y="31309"/>
                  <a:pt x="256651" y="38188"/>
                  <a:pt x="263530" y="33426"/>
                </a:cubicBezTo>
                <a:cubicBezTo>
                  <a:pt x="270409" y="28664"/>
                  <a:pt x="219609" y="13318"/>
                  <a:pt x="231780" y="8026"/>
                </a:cubicBezTo>
                <a:cubicBezTo>
                  <a:pt x="243951" y="2734"/>
                  <a:pt x="331793" y="2734"/>
                  <a:pt x="336555" y="1676"/>
                </a:cubicBezTo>
                <a:cubicBezTo>
                  <a:pt x="341317" y="618"/>
                  <a:pt x="284697" y="-1499"/>
                  <a:pt x="260355" y="1676"/>
                </a:cubicBezTo>
                <a:cubicBezTo>
                  <a:pt x="236013" y="4851"/>
                  <a:pt x="196855" y="14905"/>
                  <a:pt x="190505" y="20726"/>
                </a:cubicBezTo>
                <a:cubicBezTo>
                  <a:pt x="184155" y="26547"/>
                  <a:pt x="232838" y="33426"/>
                  <a:pt x="222255" y="36601"/>
                </a:cubicBezTo>
                <a:cubicBezTo>
                  <a:pt x="211672" y="39776"/>
                  <a:pt x="137588" y="37659"/>
                  <a:pt x="127005" y="39776"/>
                </a:cubicBezTo>
                <a:cubicBezTo>
                  <a:pt x="116422" y="41893"/>
                  <a:pt x="177276" y="43480"/>
                  <a:pt x="158755" y="49301"/>
                </a:cubicBezTo>
                <a:cubicBezTo>
                  <a:pt x="140234" y="55122"/>
                  <a:pt x="-1053" y="81051"/>
                  <a:pt x="5" y="810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フリーフォーム 25">
            <a:extLst>
              <a:ext uri="{FF2B5EF4-FFF2-40B4-BE49-F238E27FC236}">
                <a16:creationId xmlns:a16="http://schemas.microsoft.com/office/drawing/2014/main" id="{1F442A87-4F81-CE91-3623-4520D442780F}"/>
              </a:ext>
            </a:extLst>
          </p:cNvPr>
          <p:cNvSpPr/>
          <p:nvPr/>
        </p:nvSpPr>
        <p:spPr>
          <a:xfrm>
            <a:off x="5799989" y="2091790"/>
            <a:ext cx="207416" cy="112335"/>
          </a:xfrm>
          <a:custGeom>
            <a:avLst/>
            <a:gdLst>
              <a:gd name="connsiteX0" fmla="*/ 736 w 207416"/>
              <a:gd name="connsiteY0" fmla="*/ 111660 h 112335"/>
              <a:gd name="connsiteX1" fmla="*/ 172186 w 207416"/>
              <a:gd name="connsiteY1" fmla="*/ 16410 h 112335"/>
              <a:gd name="connsiteX2" fmla="*/ 153136 w 207416"/>
              <a:gd name="connsiteY2" fmla="*/ 44985 h 112335"/>
              <a:gd name="connsiteX3" fmla="*/ 207111 w 207416"/>
              <a:gd name="connsiteY3" fmla="*/ 535 h 112335"/>
              <a:gd name="connsiteX4" fmla="*/ 172186 w 207416"/>
              <a:gd name="connsiteY4" fmla="*/ 22760 h 112335"/>
              <a:gd name="connsiteX5" fmla="*/ 111861 w 207416"/>
              <a:gd name="connsiteY5" fmla="*/ 57685 h 112335"/>
              <a:gd name="connsiteX6" fmla="*/ 736 w 207416"/>
              <a:gd name="connsiteY6" fmla="*/ 111660 h 112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7416" h="112335">
                <a:moveTo>
                  <a:pt x="736" y="111660"/>
                </a:moveTo>
                <a:cubicBezTo>
                  <a:pt x="10790" y="104781"/>
                  <a:pt x="146786" y="27522"/>
                  <a:pt x="172186" y="16410"/>
                </a:cubicBezTo>
                <a:cubicBezTo>
                  <a:pt x="197586" y="5298"/>
                  <a:pt x="147315" y="47631"/>
                  <a:pt x="153136" y="44985"/>
                </a:cubicBezTo>
                <a:cubicBezTo>
                  <a:pt x="158957" y="42339"/>
                  <a:pt x="203936" y="4239"/>
                  <a:pt x="207111" y="535"/>
                </a:cubicBezTo>
                <a:cubicBezTo>
                  <a:pt x="210286" y="-3169"/>
                  <a:pt x="188061" y="13235"/>
                  <a:pt x="172186" y="22760"/>
                </a:cubicBezTo>
                <a:cubicBezTo>
                  <a:pt x="156311" y="32285"/>
                  <a:pt x="137261" y="44456"/>
                  <a:pt x="111861" y="57685"/>
                </a:cubicBezTo>
                <a:cubicBezTo>
                  <a:pt x="86461" y="70914"/>
                  <a:pt x="-9318" y="118539"/>
                  <a:pt x="736" y="1116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フリーフォーム 26">
            <a:extLst>
              <a:ext uri="{FF2B5EF4-FFF2-40B4-BE49-F238E27FC236}">
                <a16:creationId xmlns:a16="http://schemas.microsoft.com/office/drawing/2014/main" id="{70AAC739-39FD-BC10-F885-43AFD1A8934F}"/>
              </a:ext>
            </a:extLst>
          </p:cNvPr>
          <p:cNvSpPr/>
          <p:nvPr/>
        </p:nvSpPr>
        <p:spPr>
          <a:xfrm>
            <a:off x="5060950" y="2524125"/>
            <a:ext cx="165155" cy="184274"/>
          </a:xfrm>
          <a:custGeom>
            <a:avLst/>
            <a:gdLst>
              <a:gd name="connsiteX0" fmla="*/ 0 w 165155"/>
              <a:gd name="connsiteY0" fmla="*/ 0 h 184274"/>
              <a:gd name="connsiteX1" fmla="*/ 66675 w 165155"/>
              <a:gd name="connsiteY1" fmla="*/ 66675 h 184274"/>
              <a:gd name="connsiteX2" fmla="*/ 117475 w 165155"/>
              <a:gd name="connsiteY2" fmla="*/ 123825 h 184274"/>
              <a:gd name="connsiteX3" fmla="*/ 111125 w 165155"/>
              <a:gd name="connsiteY3" fmla="*/ 95250 h 184274"/>
              <a:gd name="connsiteX4" fmla="*/ 142875 w 165155"/>
              <a:gd name="connsiteY4" fmla="*/ 146050 h 184274"/>
              <a:gd name="connsiteX5" fmla="*/ 165100 w 165155"/>
              <a:gd name="connsiteY5" fmla="*/ 184150 h 184274"/>
              <a:gd name="connsiteX6" fmla="*/ 136525 w 165155"/>
              <a:gd name="connsiteY6" fmla="*/ 133350 h 184274"/>
              <a:gd name="connsiteX7" fmla="*/ 88900 w 165155"/>
              <a:gd name="connsiteY7" fmla="*/ 76200 h 184274"/>
              <a:gd name="connsiteX8" fmla="*/ 69850 w 165155"/>
              <a:gd name="connsiteY8" fmla="*/ 60325 h 184274"/>
              <a:gd name="connsiteX9" fmla="*/ 0 w 165155"/>
              <a:gd name="connsiteY9" fmla="*/ 0 h 184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5155" h="184274">
                <a:moveTo>
                  <a:pt x="0" y="0"/>
                </a:moveTo>
                <a:cubicBezTo>
                  <a:pt x="23548" y="23019"/>
                  <a:pt x="47096" y="46038"/>
                  <a:pt x="66675" y="66675"/>
                </a:cubicBezTo>
                <a:cubicBezTo>
                  <a:pt x="86254" y="87312"/>
                  <a:pt x="110067" y="119063"/>
                  <a:pt x="117475" y="123825"/>
                </a:cubicBezTo>
                <a:cubicBezTo>
                  <a:pt x="124883" y="128588"/>
                  <a:pt x="106892" y="91546"/>
                  <a:pt x="111125" y="95250"/>
                </a:cubicBezTo>
                <a:cubicBezTo>
                  <a:pt x="115358" y="98954"/>
                  <a:pt x="133879" y="131233"/>
                  <a:pt x="142875" y="146050"/>
                </a:cubicBezTo>
                <a:cubicBezTo>
                  <a:pt x="151871" y="160867"/>
                  <a:pt x="166158" y="186267"/>
                  <a:pt x="165100" y="184150"/>
                </a:cubicBezTo>
                <a:cubicBezTo>
                  <a:pt x="164042" y="182033"/>
                  <a:pt x="149225" y="151342"/>
                  <a:pt x="136525" y="133350"/>
                </a:cubicBezTo>
                <a:cubicBezTo>
                  <a:pt x="123825" y="115358"/>
                  <a:pt x="88900" y="76200"/>
                  <a:pt x="88900" y="76200"/>
                </a:cubicBezTo>
                <a:cubicBezTo>
                  <a:pt x="77787" y="64029"/>
                  <a:pt x="69850" y="60325"/>
                  <a:pt x="69850" y="60325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フリーフォーム 27">
            <a:extLst>
              <a:ext uri="{FF2B5EF4-FFF2-40B4-BE49-F238E27FC236}">
                <a16:creationId xmlns:a16="http://schemas.microsoft.com/office/drawing/2014/main" id="{037D81C4-79DB-A720-61FF-8D63F30E58DC}"/>
              </a:ext>
            </a:extLst>
          </p:cNvPr>
          <p:cNvSpPr/>
          <p:nvPr/>
        </p:nvSpPr>
        <p:spPr>
          <a:xfrm>
            <a:off x="5121046" y="2555870"/>
            <a:ext cx="77044" cy="66716"/>
          </a:xfrm>
          <a:custGeom>
            <a:avLst/>
            <a:gdLst>
              <a:gd name="connsiteX0" fmla="*/ 229 w 77044"/>
              <a:gd name="connsiteY0" fmla="*/ 5 h 66716"/>
              <a:gd name="connsiteX1" fmla="*/ 57379 w 77044"/>
              <a:gd name="connsiteY1" fmla="*/ 50805 h 66716"/>
              <a:gd name="connsiteX2" fmla="*/ 76429 w 77044"/>
              <a:gd name="connsiteY2" fmla="*/ 66680 h 66716"/>
              <a:gd name="connsiteX3" fmla="*/ 38329 w 77044"/>
              <a:gd name="connsiteY3" fmla="*/ 47630 h 66716"/>
              <a:gd name="connsiteX4" fmla="*/ 229 w 77044"/>
              <a:gd name="connsiteY4" fmla="*/ 5 h 66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044" h="66716">
                <a:moveTo>
                  <a:pt x="229" y="5"/>
                </a:moveTo>
                <a:cubicBezTo>
                  <a:pt x="3404" y="534"/>
                  <a:pt x="57379" y="50805"/>
                  <a:pt x="57379" y="50805"/>
                </a:cubicBezTo>
                <a:cubicBezTo>
                  <a:pt x="70079" y="61917"/>
                  <a:pt x="79604" y="67209"/>
                  <a:pt x="76429" y="66680"/>
                </a:cubicBezTo>
                <a:cubicBezTo>
                  <a:pt x="73254" y="66151"/>
                  <a:pt x="48912" y="58213"/>
                  <a:pt x="38329" y="47630"/>
                </a:cubicBezTo>
                <a:cubicBezTo>
                  <a:pt x="27746" y="37047"/>
                  <a:pt x="-2946" y="-524"/>
                  <a:pt x="229" y="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フリーフォーム 28">
            <a:extLst>
              <a:ext uri="{FF2B5EF4-FFF2-40B4-BE49-F238E27FC236}">
                <a16:creationId xmlns:a16="http://schemas.microsoft.com/office/drawing/2014/main" id="{1CD4D888-8B06-DFE7-1876-ABAF17EE96AE}"/>
              </a:ext>
            </a:extLst>
          </p:cNvPr>
          <p:cNvSpPr/>
          <p:nvPr/>
        </p:nvSpPr>
        <p:spPr>
          <a:xfrm>
            <a:off x="4791006" y="2526924"/>
            <a:ext cx="321257" cy="60745"/>
          </a:xfrm>
          <a:custGeom>
            <a:avLst/>
            <a:gdLst>
              <a:gd name="connsiteX0" fmla="*/ 69 w 321257"/>
              <a:gd name="connsiteY0" fmla="*/ 60701 h 60745"/>
              <a:gd name="connsiteX1" fmla="*/ 146119 w 321257"/>
              <a:gd name="connsiteY1" fmla="*/ 13076 h 60745"/>
              <a:gd name="connsiteX2" fmla="*/ 260419 w 321257"/>
              <a:gd name="connsiteY2" fmla="*/ 16251 h 60745"/>
              <a:gd name="connsiteX3" fmla="*/ 244544 w 321257"/>
              <a:gd name="connsiteY3" fmla="*/ 13076 h 60745"/>
              <a:gd name="connsiteX4" fmla="*/ 320744 w 321257"/>
              <a:gd name="connsiteY4" fmla="*/ 51176 h 60745"/>
              <a:gd name="connsiteX5" fmla="*/ 276294 w 321257"/>
              <a:gd name="connsiteY5" fmla="*/ 25776 h 60745"/>
              <a:gd name="connsiteX6" fmla="*/ 244544 w 321257"/>
              <a:gd name="connsiteY6" fmla="*/ 376 h 60745"/>
              <a:gd name="connsiteX7" fmla="*/ 149294 w 321257"/>
              <a:gd name="connsiteY7" fmla="*/ 9901 h 60745"/>
              <a:gd name="connsiteX8" fmla="*/ 165169 w 321257"/>
              <a:gd name="connsiteY8" fmla="*/ 3551 h 60745"/>
              <a:gd name="connsiteX9" fmla="*/ 69 w 321257"/>
              <a:gd name="connsiteY9" fmla="*/ 60701 h 60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21257" h="60745">
                <a:moveTo>
                  <a:pt x="69" y="60701"/>
                </a:moveTo>
                <a:cubicBezTo>
                  <a:pt x="-3106" y="62288"/>
                  <a:pt x="102727" y="20484"/>
                  <a:pt x="146119" y="13076"/>
                </a:cubicBezTo>
                <a:cubicBezTo>
                  <a:pt x="189511" y="5668"/>
                  <a:pt x="260419" y="16251"/>
                  <a:pt x="260419" y="16251"/>
                </a:cubicBezTo>
                <a:cubicBezTo>
                  <a:pt x="276823" y="16251"/>
                  <a:pt x="234490" y="7255"/>
                  <a:pt x="244544" y="13076"/>
                </a:cubicBezTo>
                <a:cubicBezTo>
                  <a:pt x="254598" y="18897"/>
                  <a:pt x="315452" y="49059"/>
                  <a:pt x="320744" y="51176"/>
                </a:cubicBezTo>
                <a:cubicBezTo>
                  <a:pt x="326036" y="53293"/>
                  <a:pt x="288994" y="34243"/>
                  <a:pt x="276294" y="25776"/>
                </a:cubicBezTo>
                <a:cubicBezTo>
                  <a:pt x="263594" y="17309"/>
                  <a:pt x="265711" y="3022"/>
                  <a:pt x="244544" y="376"/>
                </a:cubicBezTo>
                <a:cubicBezTo>
                  <a:pt x="223377" y="-2270"/>
                  <a:pt x="149294" y="9901"/>
                  <a:pt x="149294" y="9901"/>
                </a:cubicBezTo>
                <a:cubicBezTo>
                  <a:pt x="136065" y="10430"/>
                  <a:pt x="186865" y="-1211"/>
                  <a:pt x="165169" y="3551"/>
                </a:cubicBezTo>
                <a:cubicBezTo>
                  <a:pt x="143473" y="8313"/>
                  <a:pt x="3244" y="59114"/>
                  <a:pt x="69" y="6070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フリーフォーム 29">
            <a:extLst>
              <a:ext uri="{FF2B5EF4-FFF2-40B4-BE49-F238E27FC236}">
                <a16:creationId xmlns:a16="http://schemas.microsoft.com/office/drawing/2014/main" id="{BD0CD5A2-1DAC-6E7F-B1D7-9CF58F1AF1BF}"/>
              </a:ext>
            </a:extLst>
          </p:cNvPr>
          <p:cNvSpPr/>
          <p:nvPr/>
        </p:nvSpPr>
        <p:spPr>
          <a:xfrm>
            <a:off x="4774722" y="2535780"/>
            <a:ext cx="160352" cy="64899"/>
          </a:xfrm>
          <a:custGeom>
            <a:avLst/>
            <a:gdLst>
              <a:gd name="connsiteX0" fmla="*/ 478 w 160352"/>
              <a:gd name="connsiteY0" fmla="*/ 64545 h 64899"/>
              <a:gd name="connsiteX1" fmla="*/ 156053 w 160352"/>
              <a:gd name="connsiteY1" fmla="*/ 1045 h 64899"/>
              <a:gd name="connsiteX2" fmla="*/ 108428 w 160352"/>
              <a:gd name="connsiteY2" fmla="*/ 26445 h 64899"/>
              <a:gd name="connsiteX3" fmla="*/ 478 w 160352"/>
              <a:gd name="connsiteY3" fmla="*/ 64545 h 64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0352" h="64899">
                <a:moveTo>
                  <a:pt x="478" y="64545"/>
                </a:moveTo>
                <a:cubicBezTo>
                  <a:pt x="8415" y="60312"/>
                  <a:pt x="138061" y="7395"/>
                  <a:pt x="156053" y="1045"/>
                </a:cubicBezTo>
                <a:cubicBezTo>
                  <a:pt x="174045" y="-5305"/>
                  <a:pt x="131182" y="19037"/>
                  <a:pt x="108428" y="26445"/>
                </a:cubicBezTo>
                <a:cubicBezTo>
                  <a:pt x="85674" y="33853"/>
                  <a:pt x="-7459" y="68778"/>
                  <a:pt x="478" y="645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フリーフォーム 30">
            <a:extLst>
              <a:ext uri="{FF2B5EF4-FFF2-40B4-BE49-F238E27FC236}">
                <a16:creationId xmlns:a16="http://schemas.microsoft.com/office/drawing/2014/main" id="{F34FA97B-C56B-F308-4430-9F4EECF6C437}"/>
              </a:ext>
            </a:extLst>
          </p:cNvPr>
          <p:cNvSpPr/>
          <p:nvPr/>
        </p:nvSpPr>
        <p:spPr>
          <a:xfrm>
            <a:off x="4832309" y="2559032"/>
            <a:ext cx="105077" cy="130226"/>
          </a:xfrm>
          <a:custGeom>
            <a:avLst/>
            <a:gdLst>
              <a:gd name="connsiteX0" fmla="*/ 19091 w 105077"/>
              <a:gd name="connsiteY0" fmla="*/ 18 h 130226"/>
              <a:gd name="connsiteX1" fmla="*/ 3216 w 105077"/>
              <a:gd name="connsiteY1" fmla="*/ 60343 h 130226"/>
              <a:gd name="connsiteX2" fmla="*/ 31791 w 105077"/>
              <a:gd name="connsiteY2" fmla="*/ 101618 h 130226"/>
              <a:gd name="connsiteX3" fmla="*/ 25441 w 105077"/>
              <a:gd name="connsiteY3" fmla="*/ 85743 h 130226"/>
              <a:gd name="connsiteX4" fmla="*/ 47666 w 105077"/>
              <a:gd name="connsiteY4" fmla="*/ 117493 h 130226"/>
              <a:gd name="connsiteX5" fmla="*/ 104816 w 105077"/>
              <a:gd name="connsiteY5" fmla="*/ 130193 h 130226"/>
              <a:gd name="connsiteX6" fmla="*/ 66716 w 105077"/>
              <a:gd name="connsiteY6" fmla="*/ 114318 h 130226"/>
              <a:gd name="connsiteX7" fmla="*/ 15916 w 105077"/>
              <a:gd name="connsiteY7" fmla="*/ 85743 h 130226"/>
              <a:gd name="connsiteX8" fmla="*/ 19091 w 105077"/>
              <a:gd name="connsiteY8" fmla="*/ 92093 h 130226"/>
              <a:gd name="connsiteX9" fmla="*/ 41 w 105077"/>
              <a:gd name="connsiteY9" fmla="*/ 66693 h 130226"/>
              <a:gd name="connsiteX10" fmla="*/ 19091 w 105077"/>
              <a:gd name="connsiteY10" fmla="*/ 18 h 1302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5077" h="130226">
                <a:moveTo>
                  <a:pt x="19091" y="18"/>
                </a:moveTo>
                <a:cubicBezTo>
                  <a:pt x="19620" y="-1040"/>
                  <a:pt x="1099" y="43410"/>
                  <a:pt x="3216" y="60343"/>
                </a:cubicBezTo>
                <a:cubicBezTo>
                  <a:pt x="5333" y="77276"/>
                  <a:pt x="31791" y="101618"/>
                  <a:pt x="31791" y="101618"/>
                </a:cubicBezTo>
                <a:cubicBezTo>
                  <a:pt x="35495" y="105851"/>
                  <a:pt x="22795" y="83097"/>
                  <a:pt x="25441" y="85743"/>
                </a:cubicBezTo>
                <a:cubicBezTo>
                  <a:pt x="28087" y="88389"/>
                  <a:pt x="34437" y="110085"/>
                  <a:pt x="47666" y="117493"/>
                </a:cubicBezTo>
                <a:cubicBezTo>
                  <a:pt x="60895" y="124901"/>
                  <a:pt x="101641" y="130722"/>
                  <a:pt x="104816" y="130193"/>
                </a:cubicBezTo>
                <a:cubicBezTo>
                  <a:pt x="107991" y="129664"/>
                  <a:pt x="81533" y="121726"/>
                  <a:pt x="66716" y="114318"/>
                </a:cubicBezTo>
                <a:cubicBezTo>
                  <a:pt x="51899" y="106910"/>
                  <a:pt x="23853" y="89447"/>
                  <a:pt x="15916" y="85743"/>
                </a:cubicBezTo>
                <a:cubicBezTo>
                  <a:pt x="7979" y="82039"/>
                  <a:pt x="21737" y="95268"/>
                  <a:pt x="19091" y="92093"/>
                </a:cubicBezTo>
                <a:cubicBezTo>
                  <a:pt x="16445" y="88918"/>
                  <a:pt x="1099" y="78864"/>
                  <a:pt x="41" y="66693"/>
                </a:cubicBezTo>
                <a:cubicBezTo>
                  <a:pt x="-1017" y="54522"/>
                  <a:pt x="18562" y="1076"/>
                  <a:pt x="19091" y="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フリーフォーム 31">
            <a:extLst>
              <a:ext uri="{FF2B5EF4-FFF2-40B4-BE49-F238E27FC236}">
                <a16:creationId xmlns:a16="http://schemas.microsoft.com/office/drawing/2014/main" id="{D9A9DCE0-60AD-2F8C-1343-AA6E510EEA96}"/>
              </a:ext>
            </a:extLst>
          </p:cNvPr>
          <p:cNvSpPr/>
          <p:nvPr/>
        </p:nvSpPr>
        <p:spPr>
          <a:xfrm>
            <a:off x="4789965" y="2628891"/>
            <a:ext cx="398664" cy="83525"/>
          </a:xfrm>
          <a:custGeom>
            <a:avLst/>
            <a:gdLst>
              <a:gd name="connsiteX0" fmla="*/ 1110 w 398664"/>
              <a:gd name="connsiteY0" fmla="*/ 12709 h 83525"/>
              <a:gd name="connsiteX1" fmla="*/ 169385 w 398664"/>
              <a:gd name="connsiteY1" fmla="*/ 66684 h 83525"/>
              <a:gd name="connsiteX2" fmla="*/ 134460 w 398664"/>
              <a:gd name="connsiteY2" fmla="*/ 69859 h 83525"/>
              <a:gd name="connsiteX3" fmla="*/ 280510 w 398664"/>
              <a:gd name="connsiteY3" fmla="*/ 50809 h 83525"/>
              <a:gd name="connsiteX4" fmla="*/ 258285 w 398664"/>
              <a:gd name="connsiteY4" fmla="*/ 50809 h 83525"/>
              <a:gd name="connsiteX5" fmla="*/ 302735 w 398664"/>
              <a:gd name="connsiteY5" fmla="*/ 31759 h 83525"/>
              <a:gd name="connsiteX6" fmla="*/ 397985 w 398664"/>
              <a:gd name="connsiteY6" fmla="*/ 22234 h 83525"/>
              <a:gd name="connsiteX7" fmla="*/ 347185 w 398664"/>
              <a:gd name="connsiteY7" fmla="*/ 25409 h 83525"/>
              <a:gd name="connsiteX8" fmla="*/ 382110 w 398664"/>
              <a:gd name="connsiteY8" fmla="*/ 9 h 83525"/>
              <a:gd name="connsiteX9" fmla="*/ 309085 w 398664"/>
              <a:gd name="connsiteY9" fmla="*/ 28584 h 83525"/>
              <a:gd name="connsiteX10" fmla="*/ 175735 w 398664"/>
              <a:gd name="connsiteY10" fmla="*/ 79384 h 83525"/>
              <a:gd name="connsiteX11" fmla="*/ 201135 w 398664"/>
              <a:gd name="connsiteY11" fmla="*/ 79384 h 83525"/>
              <a:gd name="connsiteX12" fmla="*/ 90010 w 398664"/>
              <a:gd name="connsiteY12" fmla="*/ 69859 h 83525"/>
              <a:gd name="connsiteX13" fmla="*/ 118585 w 398664"/>
              <a:gd name="connsiteY13" fmla="*/ 63509 h 83525"/>
              <a:gd name="connsiteX14" fmla="*/ 96360 w 398664"/>
              <a:gd name="connsiteY14" fmla="*/ 44459 h 83525"/>
              <a:gd name="connsiteX15" fmla="*/ 1110 w 398664"/>
              <a:gd name="connsiteY15" fmla="*/ 12709 h 83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98664" h="83525">
                <a:moveTo>
                  <a:pt x="1110" y="12709"/>
                </a:moveTo>
                <a:cubicBezTo>
                  <a:pt x="13281" y="16413"/>
                  <a:pt x="147160" y="57159"/>
                  <a:pt x="169385" y="66684"/>
                </a:cubicBezTo>
                <a:cubicBezTo>
                  <a:pt x="191610" y="76209"/>
                  <a:pt x="115939" y="72505"/>
                  <a:pt x="134460" y="69859"/>
                </a:cubicBezTo>
                <a:cubicBezTo>
                  <a:pt x="152981" y="67213"/>
                  <a:pt x="259873" y="53984"/>
                  <a:pt x="280510" y="50809"/>
                </a:cubicBezTo>
                <a:cubicBezTo>
                  <a:pt x="301148" y="47634"/>
                  <a:pt x="254581" y="53984"/>
                  <a:pt x="258285" y="50809"/>
                </a:cubicBezTo>
                <a:cubicBezTo>
                  <a:pt x="261989" y="47634"/>
                  <a:pt x="279452" y="36522"/>
                  <a:pt x="302735" y="31759"/>
                </a:cubicBezTo>
                <a:cubicBezTo>
                  <a:pt x="326018" y="26997"/>
                  <a:pt x="390577" y="23292"/>
                  <a:pt x="397985" y="22234"/>
                </a:cubicBezTo>
                <a:cubicBezTo>
                  <a:pt x="405393" y="21176"/>
                  <a:pt x="349831" y="29113"/>
                  <a:pt x="347185" y="25409"/>
                </a:cubicBezTo>
                <a:cubicBezTo>
                  <a:pt x="344539" y="21705"/>
                  <a:pt x="388460" y="-520"/>
                  <a:pt x="382110" y="9"/>
                </a:cubicBezTo>
                <a:cubicBezTo>
                  <a:pt x="375760" y="538"/>
                  <a:pt x="309085" y="28584"/>
                  <a:pt x="309085" y="28584"/>
                </a:cubicBezTo>
                <a:cubicBezTo>
                  <a:pt x="274689" y="41813"/>
                  <a:pt x="193727" y="70917"/>
                  <a:pt x="175735" y="79384"/>
                </a:cubicBezTo>
                <a:cubicBezTo>
                  <a:pt x="157743" y="87851"/>
                  <a:pt x="215422" y="80971"/>
                  <a:pt x="201135" y="79384"/>
                </a:cubicBezTo>
                <a:cubicBezTo>
                  <a:pt x="186848" y="77797"/>
                  <a:pt x="103768" y="72505"/>
                  <a:pt x="90010" y="69859"/>
                </a:cubicBezTo>
                <a:cubicBezTo>
                  <a:pt x="76252" y="67213"/>
                  <a:pt x="117527" y="67742"/>
                  <a:pt x="118585" y="63509"/>
                </a:cubicBezTo>
                <a:cubicBezTo>
                  <a:pt x="119643" y="59276"/>
                  <a:pt x="112235" y="50280"/>
                  <a:pt x="96360" y="44459"/>
                </a:cubicBezTo>
                <a:cubicBezTo>
                  <a:pt x="80485" y="38638"/>
                  <a:pt x="-11061" y="9005"/>
                  <a:pt x="1110" y="1270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フリーフォーム 32">
            <a:extLst>
              <a:ext uri="{FF2B5EF4-FFF2-40B4-BE49-F238E27FC236}">
                <a16:creationId xmlns:a16="http://schemas.microsoft.com/office/drawing/2014/main" id="{6939E10F-6584-6482-D6D6-B0D6F563CD95}"/>
              </a:ext>
            </a:extLst>
          </p:cNvPr>
          <p:cNvSpPr/>
          <p:nvPr/>
        </p:nvSpPr>
        <p:spPr>
          <a:xfrm>
            <a:off x="5140319" y="2587582"/>
            <a:ext cx="84319" cy="105418"/>
          </a:xfrm>
          <a:custGeom>
            <a:avLst/>
            <a:gdLst>
              <a:gd name="connsiteX0" fmla="*/ 6 w 84319"/>
              <a:gd name="connsiteY0" fmla="*/ 43 h 105418"/>
              <a:gd name="connsiteX1" fmla="*/ 47631 w 84319"/>
              <a:gd name="connsiteY1" fmla="*/ 63543 h 105418"/>
              <a:gd name="connsiteX2" fmla="*/ 82556 w 84319"/>
              <a:gd name="connsiteY2" fmla="*/ 104818 h 105418"/>
              <a:gd name="connsiteX3" fmla="*/ 76206 w 84319"/>
              <a:gd name="connsiteY3" fmla="*/ 85768 h 105418"/>
              <a:gd name="connsiteX4" fmla="*/ 50806 w 84319"/>
              <a:gd name="connsiteY4" fmla="*/ 54018 h 105418"/>
              <a:gd name="connsiteX5" fmla="*/ 6 w 84319"/>
              <a:gd name="connsiteY5" fmla="*/ 43 h 105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4319" h="105418">
                <a:moveTo>
                  <a:pt x="6" y="43"/>
                </a:moveTo>
                <a:cubicBezTo>
                  <a:pt x="-523" y="1630"/>
                  <a:pt x="33873" y="46081"/>
                  <a:pt x="47631" y="63543"/>
                </a:cubicBezTo>
                <a:cubicBezTo>
                  <a:pt x="61389" y="81005"/>
                  <a:pt x="82556" y="104818"/>
                  <a:pt x="82556" y="104818"/>
                </a:cubicBezTo>
                <a:cubicBezTo>
                  <a:pt x="87318" y="108522"/>
                  <a:pt x="81498" y="94235"/>
                  <a:pt x="76206" y="85768"/>
                </a:cubicBezTo>
                <a:cubicBezTo>
                  <a:pt x="70914" y="77301"/>
                  <a:pt x="62448" y="67776"/>
                  <a:pt x="50806" y="54018"/>
                </a:cubicBezTo>
                <a:cubicBezTo>
                  <a:pt x="39164" y="40260"/>
                  <a:pt x="535" y="-1544"/>
                  <a:pt x="6" y="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フリーフォーム 33">
            <a:extLst>
              <a:ext uri="{FF2B5EF4-FFF2-40B4-BE49-F238E27FC236}">
                <a16:creationId xmlns:a16="http://schemas.microsoft.com/office/drawing/2014/main" id="{D41E9C13-ECD5-8D02-BD33-F63F32C88A09}"/>
              </a:ext>
            </a:extLst>
          </p:cNvPr>
          <p:cNvSpPr/>
          <p:nvPr/>
        </p:nvSpPr>
        <p:spPr>
          <a:xfrm>
            <a:off x="4968860" y="2656252"/>
            <a:ext cx="229530" cy="61553"/>
          </a:xfrm>
          <a:custGeom>
            <a:avLst/>
            <a:gdLst>
              <a:gd name="connsiteX0" fmla="*/ 15 w 229530"/>
              <a:gd name="connsiteY0" fmla="*/ 61548 h 61553"/>
              <a:gd name="connsiteX1" fmla="*/ 136540 w 229530"/>
              <a:gd name="connsiteY1" fmla="*/ 17098 h 61553"/>
              <a:gd name="connsiteX2" fmla="*/ 228615 w 229530"/>
              <a:gd name="connsiteY2" fmla="*/ 4398 h 61553"/>
              <a:gd name="connsiteX3" fmla="*/ 177815 w 229530"/>
              <a:gd name="connsiteY3" fmla="*/ 1223 h 61553"/>
              <a:gd name="connsiteX4" fmla="*/ 82565 w 229530"/>
              <a:gd name="connsiteY4" fmla="*/ 23448 h 61553"/>
              <a:gd name="connsiteX5" fmla="*/ 127015 w 229530"/>
              <a:gd name="connsiteY5" fmla="*/ 20273 h 61553"/>
              <a:gd name="connsiteX6" fmla="*/ 15 w 229530"/>
              <a:gd name="connsiteY6" fmla="*/ 61548 h 61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9530" h="61553">
                <a:moveTo>
                  <a:pt x="15" y="61548"/>
                </a:moveTo>
                <a:cubicBezTo>
                  <a:pt x="1602" y="61019"/>
                  <a:pt x="98440" y="26623"/>
                  <a:pt x="136540" y="17098"/>
                </a:cubicBezTo>
                <a:cubicBezTo>
                  <a:pt x="174640" y="7573"/>
                  <a:pt x="221736" y="7044"/>
                  <a:pt x="228615" y="4398"/>
                </a:cubicBezTo>
                <a:cubicBezTo>
                  <a:pt x="235494" y="1752"/>
                  <a:pt x="202157" y="-1952"/>
                  <a:pt x="177815" y="1223"/>
                </a:cubicBezTo>
                <a:cubicBezTo>
                  <a:pt x="153473" y="4398"/>
                  <a:pt x="91032" y="20273"/>
                  <a:pt x="82565" y="23448"/>
                </a:cubicBezTo>
                <a:cubicBezTo>
                  <a:pt x="74098" y="26623"/>
                  <a:pt x="138128" y="14981"/>
                  <a:pt x="127015" y="20273"/>
                </a:cubicBezTo>
                <a:cubicBezTo>
                  <a:pt x="115903" y="25565"/>
                  <a:pt x="-1572" y="62077"/>
                  <a:pt x="15" y="615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フリーフォーム 34">
            <a:extLst>
              <a:ext uri="{FF2B5EF4-FFF2-40B4-BE49-F238E27FC236}">
                <a16:creationId xmlns:a16="http://schemas.microsoft.com/office/drawing/2014/main" id="{8BECDE55-C97D-1C63-C5C7-0C3D23D36475}"/>
              </a:ext>
            </a:extLst>
          </p:cNvPr>
          <p:cNvSpPr/>
          <p:nvPr/>
        </p:nvSpPr>
        <p:spPr>
          <a:xfrm>
            <a:off x="4994194" y="2660366"/>
            <a:ext cx="212806" cy="44785"/>
          </a:xfrm>
          <a:custGeom>
            <a:avLst/>
            <a:gdLst>
              <a:gd name="connsiteX0" fmla="*/ 81 w 212806"/>
              <a:gd name="connsiteY0" fmla="*/ 41559 h 44785"/>
              <a:gd name="connsiteX1" fmla="*/ 120731 w 212806"/>
              <a:gd name="connsiteY1" fmla="*/ 38384 h 44785"/>
              <a:gd name="connsiteX2" fmla="*/ 200106 w 212806"/>
              <a:gd name="connsiteY2" fmla="*/ 9809 h 44785"/>
              <a:gd name="connsiteX3" fmla="*/ 171531 w 212806"/>
              <a:gd name="connsiteY3" fmla="*/ 44734 h 44785"/>
              <a:gd name="connsiteX4" fmla="*/ 212806 w 212806"/>
              <a:gd name="connsiteY4" fmla="*/ 284 h 44785"/>
              <a:gd name="connsiteX5" fmla="*/ 171531 w 212806"/>
              <a:gd name="connsiteY5" fmla="*/ 25684 h 44785"/>
              <a:gd name="connsiteX6" fmla="*/ 104856 w 212806"/>
              <a:gd name="connsiteY6" fmla="*/ 25684 h 44785"/>
              <a:gd name="connsiteX7" fmla="*/ 139781 w 212806"/>
              <a:gd name="connsiteY7" fmla="*/ 35209 h 44785"/>
              <a:gd name="connsiteX8" fmla="*/ 81 w 212806"/>
              <a:gd name="connsiteY8" fmla="*/ 41559 h 4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2806" h="44785">
                <a:moveTo>
                  <a:pt x="81" y="41559"/>
                </a:moveTo>
                <a:cubicBezTo>
                  <a:pt x="-3094" y="42088"/>
                  <a:pt x="87394" y="43676"/>
                  <a:pt x="120731" y="38384"/>
                </a:cubicBezTo>
                <a:cubicBezTo>
                  <a:pt x="154068" y="33092"/>
                  <a:pt x="191639" y="8751"/>
                  <a:pt x="200106" y="9809"/>
                </a:cubicBezTo>
                <a:cubicBezTo>
                  <a:pt x="208573" y="10867"/>
                  <a:pt x="169414" y="46322"/>
                  <a:pt x="171531" y="44734"/>
                </a:cubicBezTo>
                <a:cubicBezTo>
                  <a:pt x="173648" y="43146"/>
                  <a:pt x="212806" y="3459"/>
                  <a:pt x="212806" y="284"/>
                </a:cubicBezTo>
                <a:cubicBezTo>
                  <a:pt x="212806" y="-2891"/>
                  <a:pt x="189523" y="21451"/>
                  <a:pt x="171531" y="25684"/>
                </a:cubicBezTo>
                <a:cubicBezTo>
                  <a:pt x="153539" y="29917"/>
                  <a:pt x="110148" y="24097"/>
                  <a:pt x="104856" y="25684"/>
                </a:cubicBezTo>
                <a:cubicBezTo>
                  <a:pt x="99564" y="27271"/>
                  <a:pt x="154068" y="33622"/>
                  <a:pt x="139781" y="35209"/>
                </a:cubicBezTo>
                <a:cubicBezTo>
                  <a:pt x="125494" y="36796"/>
                  <a:pt x="3256" y="41030"/>
                  <a:pt x="81" y="415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フリーフォーム 35">
            <a:extLst>
              <a:ext uri="{FF2B5EF4-FFF2-40B4-BE49-F238E27FC236}">
                <a16:creationId xmlns:a16="http://schemas.microsoft.com/office/drawing/2014/main" id="{0A50C5CA-0C41-90DF-2EC4-3CB380A481FF}"/>
              </a:ext>
            </a:extLst>
          </p:cNvPr>
          <p:cNvSpPr/>
          <p:nvPr/>
        </p:nvSpPr>
        <p:spPr>
          <a:xfrm>
            <a:off x="5171957" y="2584037"/>
            <a:ext cx="65781" cy="84404"/>
          </a:xfrm>
          <a:custGeom>
            <a:avLst/>
            <a:gdLst>
              <a:gd name="connsiteX0" fmla="*/ 118 w 65781"/>
              <a:gd name="connsiteY0" fmla="*/ 413 h 84404"/>
              <a:gd name="connsiteX1" fmla="*/ 63618 w 65781"/>
              <a:gd name="connsiteY1" fmla="*/ 82963 h 84404"/>
              <a:gd name="connsiteX2" fmla="*/ 47743 w 65781"/>
              <a:gd name="connsiteY2" fmla="*/ 51213 h 84404"/>
              <a:gd name="connsiteX3" fmla="*/ 118 w 65781"/>
              <a:gd name="connsiteY3" fmla="*/ 413 h 844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5781" h="84404">
                <a:moveTo>
                  <a:pt x="118" y="413"/>
                </a:moveTo>
                <a:cubicBezTo>
                  <a:pt x="2764" y="5705"/>
                  <a:pt x="55681" y="74496"/>
                  <a:pt x="63618" y="82963"/>
                </a:cubicBezTo>
                <a:cubicBezTo>
                  <a:pt x="71556" y="91430"/>
                  <a:pt x="55681" y="60209"/>
                  <a:pt x="47743" y="51213"/>
                </a:cubicBezTo>
                <a:cubicBezTo>
                  <a:pt x="39806" y="42217"/>
                  <a:pt x="-2528" y="-4879"/>
                  <a:pt x="118" y="4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フリーフォーム 36">
            <a:extLst>
              <a:ext uri="{FF2B5EF4-FFF2-40B4-BE49-F238E27FC236}">
                <a16:creationId xmlns:a16="http://schemas.microsoft.com/office/drawing/2014/main" id="{0B76054A-BF1C-3960-5574-D975236350F6}"/>
              </a:ext>
            </a:extLst>
          </p:cNvPr>
          <p:cNvSpPr/>
          <p:nvPr/>
        </p:nvSpPr>
        <p:spPr>
          <a:xfrm>
            <a:off x="4911721" y="2666980"/>
            <a:ext cx="302343" cy="64414"/>
          </a:xfrm>
          <a:custGeom>
            <a:avLst/>
            <a:gdLst>
              <a:gd name="connsiteX0" fmla="*/ 4 w 302343"/>
              <a:gd name="connsiteY0" fmla="*/ 41295 h 64414"/>
              <a:gd name="connsiteX1" fmla="*/ 209554 w 302343"/>
              <a:gd name="connsiteY1" fmla="*/ 41295 h 64414"/>
              <a:gd name="connsiteX2" fmla="*/ 196854 w 302343"/>
              <a:gd name="connsiteY2" fmla="*/ 63520 h 64414"/>
              <a:gd name="connsiteX3" fmla="*/ 298454 w 302343"/>
              <a:gd name="connsiteY3" fmla="*/ 6370 h 64414"/>
              <a:gd name="connsiteX4" fmla="*/ 282579 w 302343"/>
              <a:gd name="connsiteY4" fmla="*/ 53995 h 64414"/>
              <a:gd name="connsiteX5" fmla="*/ 295279 w 302343"/>
              <a:gd name="connsiteY5" fmla="*/ 20 h 64414"/>
              <a:gd name="connsiteX6" fmla="*/ 222254 w 302343"/>
              <a:gd name="connsiteY6" fmla="*/ 47645 h 64414"/>
              <a:gd name="connsiteX7" fmla="*/ 206379 w 302343"/>
              <a:gd name="connsiteY7" fmla="*/ 47645 h 64414"/>
              <a:gd name="connsiteX8" fmla="*/ 215904 w 302343"/>
              <a:gd name="connsiteY8" fmla="*/ 31770 h 64414"/>
              <a:gd name="connsiteX9" fmla="*/ 4 w 302343"/>
              <a:gd name="connsiteY9" fmla="*/ 41295 h 64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02343" h="64414">
                <a:moveTo>
                  <a:pt x="4" y="41295"/>
                </a:moveTo>
                <a:cubicBezTo>
                  <a:pt x="-1054" y="42883"/>
                  <a:pt x="176746" y="37591"/>
                  <a:pt x="209554" y="41295"/>
                </a:cubicBezTo>
                <a:cubicBezTo>
                  <a:pt x="242362" y="44999"/>
                  <a:pt x="182037" y="69341"/>
                  <a:pt x="196854" y="63520"/>
                </a:cubicBezTo>
                <a:cubicBezTo>
                  <a:pt x="211671" y="57699"/>
                  <a:pt x="284167" y="7957"/>
                  <a:pt x="298454" y="6370"/>
                </a:cubicBezTo>
                <a:cubicBezTo>
                  <a:pt x="312741" y="4783"/>
                  <a:pt x="283108" y="55053"/>
                  <a:pt x="282579" y="53995"/>
                </a:cubicBezTo>
                <a:cubicBezTo>
                  <a:pt x="282050" y="52937"/>
                  <a:pt x="305333" y="1078"/>
                  <a:pt x="295279" y="20"/>
                </a:cubicBezTo>
                <a:cubicBezTo>
                  <a:pt x="285225" y="-1038"/>
                  <a:pt x="237071" y="39707"/>
                  <a:pt x="222254" y="47645"/>
                </a:cubicBezTo>
                <a:cubicBezTo>
                  <a:pt x="207437" y="55583"/>
                  <a:pt x="207437" y="50291"/>
                  <a:pt x="206379" y="47645"/>
                </a:cubicBezTo>
                <a:cubicBezTo>
                  <a:pt x="205321" y="44999"/>
                  <a:pt x="243950" y="34416"/>
                  <a:pt x="215904" y="31770"/>
                </a:cubicBezTo>
                <a:cubicBezTo>
                  <a:pt x="187858" y="29124"/>
                  <a:pt x="1062" y="39707"/>
                  <a:pt x="4" y="412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フリーフォーム 37">
            <a:extLst>
              <a:ext uri="{FF2B5EF4-FFF2-40B4-BE49-F238E27FC236}">
                <a16:creationId xmlns:a16="http://schemas.microsoft.com/office/drawing/2014/main" id="{A00044EB-3DA6-9711-D124-4E054FE64177}"/>
              </a:ext>
            </a:extLst>
          </p:cNvPr>
          <p:cNvSpPr/>
          <p:nvPr/>
        </p:nvSpPr>
        <p:spPr>
          <a:xfrm>
            <a:off x="5181578" y="2536821"/>
            <a:ext cx="54128" cy="95265"/>
          </a:xfrm>
          <a:custGeom>
            <a:avLst/>
            <a:gdLst>
              <a:gd name="connsiteX0" fmla="*/ 22 w 54128"/>
              <a:gd name="connsiteY0" fmla="*/ 4 h 95265"/>
              <a:gd name="connsiteX1" fmla="*/ 44472 w 54128"/>
              <a:gd name="connsiteY1" fmla="*/ 60329 h 95265"/>
              <a:gd name="connsiteX2" fmla="*/ 50822 w 54128"/>
              <a:gd name="connsiteY2" fmla="*/ 95254 h 95265"/>
              <a:gd name="connsiteX3" fmla="*/ 50822 w 54128"/>
              <a:gd name="connsiteY3" fmla="*/ 63504 h 95265"/>
              <a:gd name="connsiteX4" fmla="*/ 22 w 54128"/>
              <a:gd name="connsiteY4" fmla="*/ 4 h 95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28" h="95265">
                <a:moveTo>
                  <a:pt x="22" y="4"/>
                </a:moveTo>
                <a:cubicBezTo>
                  <a:pt x="-1036" y="-525"/>
                  <a:pt x="36005" y="44454"/>
                  <a:pt x="44472" y="60329"/>
                </a:cubicBezTo>
                <a:cubicBezTo>
                  <a:pt x="52939" y="76204"/>
                  <a:pt x="49764" y="94725"/>
                  <a:pt x="50822" y="95254"/>
                </a:cubicBezTo>
                <a:cubicBezTo>
                  <a:pt x="51880" y="95783"/>
                  <a:pt x="57701" y="77262"/>
                  <a:pt x="50822" y="63504"/>
                </a:cubicBezTo>
                <a:cubicBezTo>
                  <a:pt x="43943" y="49746"/>
                  <a:pt x="1080" y="533"/>
                  <a:pt x="22" y="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フリーフォーム 38">
            <a:extLst>
              <a:ext uri="{FF2B5EF4-FFF2-40B4-BE49-F238E27FC236}">
                <a16:creationId xmlns:a16="http://schemas.microsoft.com/office/drawing/2014/main" id="{A63A6982-2D37-D1F0-ADAE-7AEA1B21D3BD}"/>
              </a:ext>
            </a:extLst>
          </p:cNvPr>
          <p:cNvSpPr/>
          <p:nvPr/>
        </p:nvSpPr>
        <p:spPr>
          <a:xfrm>
            <a:off x="4852434" y="2533650"/>
            <a:ext cx="265768" cy="143874"/>
          </a:xfrm>
          <a:custGeom>
            <a:avLst/>
            <a:gdLst>
              <a:gd name="connsiteX0" fmla="*/ 21191 w 265768"/>
              <a:gd name="connsiteY0" fmla="*/ 34925 h 143874"/>
              <a:gd name="connsiteX1" fmla="*/ 5316 w 265768"/>
              <a:gd name="connsiteY1" fmla="*/ 88900 h 143874"/>
              <a:gd name="connsiteX2" fmla="*/ 78341 w 265768"/>
              <a:gd name="connsiteY2" fmla="*/ 142875 h 143874"/>
              <a:gd name="connsiteX3" fmla="*/ 160891 w 265768"/>
              <a:gd name="connsiteY3" fmla="*/ 120650 h 143874"/>
              <a:gd name="connsiteX4" fmla="*/ 186291 w 265768"/>
              <a:gd name="connsiteY4" fmla="*/ 79375 h 143874"/>
              <a:gd name="connsiteX5" fmla="*/ 173591 w 265768"/>
              <a:gd name="connsiteY5" fmla="*/ 25400 h 143874"/>
              <a:gd name="connsiteX6" fmla="*/ 221216 w 265768"/>
              <a:gd name="connsiteY6" fmla="*/ 28575 h 143874"/>
              <a:gd name="connsiteX7" fmla="*/ 265666 w 265768"/>
              <a:gd name="connsiteY7" fmla="*/ 66675 h 143874"/>
              <a:gd name="connsiteX8" fmla="*/ 208516 w 265768"/>
              <a:gd name="connsiteY8" fmla="*/ 15875 h 143874"/>
              <a:gd name="connsiteX9" fmla="*/ 145016 w 265768"/>
              <a:gd name="connsiteY9" fmla="*/ 0 h 143874"/>
              <a:gd name="connsiteX10" fmla="*/ 21191 w 265768"/>
              <a:gd name="connsiteY10" fmla="*/ 34925 h 143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65768" h="143874">
                <a:moveTo>
                  <a:pt x="21191" y="34925"/>
                </a:moveTo>
                <a:cubicBezTo>
                  <a:pt x="-2092" y="49742"/>
                  <a:pt x="-4209" y="70908"/>
                  <a:pt x="5316" y="88900"/>
                </a:cubicBezTo>
                <a:cubicBezTo>
                  <a:pt x="14841" y="106892"/>
                  <a:pt x="52412" y="137583"/>
                  <a:pt x="78341" y="142875"/>
                </a:cubicBezTo>
                <a:cubicBezTo>
                  <a:pt x="104270" y="148167"/>
                  <a:pt x="142899" y="131233"/>
                  <a:pt x="160891" y="120650"/>
                </a:cubicBezTo>
                <a:cubicBezTo>
                  <a:pt x="178883" y="110067"/>
                  <a:pt x="184174" y="95250"/>
                  <a:pt x="186291" y="79375"/>
                </a:cubicBezTo>
                <a:cubicBezTo>
                  <a:pt x="188408" y="63500"/>
                  <a:pt x="167770" y="33867"/>
                  <a:pt x="173591" y="25400"/>
                </a:cubicBezTo>
                <a:cubicBezTo>
                  <a:pt x="179412" y="16933"/>
                  <a:pt x="205870" y="21696"/>
                  <a:pt x="221216" y="28575"/>
                </a:cubicBezTo>
                <a:cubicBezTo>
                  <a:pt x="236562" y="35454"/>
                  <a:pt x="267783" y="68792"/>
                  <a:pt x="265666" y="66675"/>
                </a:cubicBezTo>
                <a:cubicBezTo>
                  <a:pt x="263549" y="64558"/>
                  <a:pt x="228624" y="26987"/>
                  <a:pt x="208516" y="15875"/>
                </a:cubicBezTo>
                <a:cubicBezTo>
                  <a:pt x="188408" y="4763"/>
                  <a:pt x="172003" y="0"/>
                  <a:pt x="145016" y="0"/>
                </a:cubicBezTo>
                <a:cubicBezTo>
                  <a:pt x="118029" y="0"/>
                  <a:pt x="44474" y="20108"/>
                  <a:pt x="21191" y="3492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円/楕円 39">
            <a:extLst>
              <a:ext uri="{FF2B5EF4-FFF2-40B4-BE49-F238E27FC236}">
                <a16:creationId xmlns:a16="http://schemas.microsoft.com/office/drawing/2014/main" id="{25ED3EB5-F375-4881-6BE6-E0B5626B0B26}"/>
              </a:ext>
            </a:extLst>
          </p:cNvPr>
          <p:cNvSpPr/>
          <p:nvPr/>
        </p:nvSpPr>
        <p:spPr>
          <a:xfrm>
            <a:off x="4900479" y="2600621"/>
            <a:ext cx="62027" cy="6202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フリーフォーム 40">
            <a:extLst>
              <a:ext uri="{FF2B5EF4-FFF2-40B4-BE49-F238E27FC236}">
                <a16:creationId xmlns:a16="http://schemas.microsoft.com/office/drawing/2014/main" id="{46EE657C-4621-953A-A5BE-AC7F2C8BBCE1}"/>
              </a:ext>
            </a:extLst>
          </p:cNvPr>
          <p:cNvSpPr/>
          <p:nvPr/>
        </p:nvSpPr>
        <p:spPr>
          <a:xfrm>
            <a:off x="4792067" y="2539484"/>
            <a:ext cx="164401" cy="67502"/>
          </a:xfrm>
          <a:custGeom>
            <a:avLst/>
            <a:gdLst>
              <a:gd name="connsiteX0" fmla="*/ 164108 w 164401"/>
              <a:gd name="connsiteY0" fmla="*/ 516 h 67502"/>
              <a:gd name="connsiteX1" fmla="*/ 2183 w 164401"/>
              <a:gd name="connsiteY1" fmla="*/ 67191 h 67502"/>
              <a:gd name="connsiteX2" fmla="*/ 68858 w 164401"/>
              <a:gd name="connsiteY2" fmla="*/ 25916 h 67502"/>
              <a:gd name="connsiteX3" fmla="*/ 43458 w 164401"/>
              <a:gd name="connsiteY3" fmla="*/ 35441 h 67502"/>
              <a:gd name="connsiteX4" fmla="*/ 164108 w 164401"/>
              <a:gd name="connsiteY4" fmla="*/ 516 h 67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4401" h="67502">
                <a:moveTo>
                  <a:pt x="164108" y="516"/>
                </a:moveTo>
                <a:cubicBezTo>
                  <a:pt x="157229" y="5808"/>
                  <a:pt x="18058" y="62958"/>
                  <a:pt x="2183" y="67191"/>
                </a:cubicBezTo>
                <a:cubicBezTo>
                  <a:pt x="-13692" y="71424"/>
                  <a:pt x="61979" y="31208"/>
                  <a:pt x="68858" y="25916"/>
                </a:cubicBezTo>
                <a:cubicBezTo>
                  <a:pt x="75737" y="20624"/>
                  <a:pt x="32345" y="38616"/>
                  <a:pt x="43458" y="35441"/>
                </a:cubicBezTo>
                <a:cubicBezTo>
                  <a:pt x="54571" y="32266"/>
                  <a:pt x="170987" y="-4776"/>
                  <a:pt x="164108" y="5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フリーフォーム 41">
            <a:extLst>
              <a:ext uri="{FF2B5EF4-FFF2-40B4-BE49-F238E27FC236}">
                <a16:creationId xmlns:a16="http://schemas.microsoft.com/office/drawing/2014/main" id="{D165B1FE-65B5-8A40-3276-D8ECFB2597B6}"/>
              </a:ext>
            </a:extLst>
          </p:cNvPr>
          <p:cNvSpPr/>
          <p:nvPr/>
        </p:nvSpPr>
        <p:spPr>
          <a:xfrm>
            <a:off x="4999878" y="2536349"/>
            <a:ext cx="144693" cy="60822"/>
          </a:xfrm>
          <a:custGeom>
            <a:avLst/>
            <a:gdLst>
              <a:gd name="connsiteX0" fmla="*/ 143622 w 144693"/>
              <a:gd name="connsiteY0" fmla="*/ 60801 h 60822"/>
              <a:gd name="connsiteX1" fmla="*/ 3922 w 144693"/>
              <a:gd name="connsiteY1" fmla="*/ 16351 h 60822"/>
              <a:gd name="connsiteX2" fmla="*/ 35672 w 144693"/>
              <a:gd name="connsiteY2" fmla="*/ 13176 h 60822"/>
              <a:gd name="connsiteX3" fmla="*/ 38847 w 144693"/>
              <a:gd name="connsiteY3" fmla="*/ 476 h 60822"/>
              <a:gd name="connsiteX4" fmla="*/ 67422 w 144693"/>
              <a:gd name="connsiteY4" fmla="*/ 10001 h 60822"/>
              <a:gd name="connsiteX5" fmla="*/ 143622 w 144693"/>
              <a:gd name="connsiteY5" fmla="*/ 60801 h 60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4693" h="60822">
                <a:moveTo>
                  <a:pt x="143622" y="60801"/>
                </a:moveTo>
                <a:cubicBezTo>
                  <a:pt x="133039" y="61859"/>
                  <a:pt x="21914" y="24288"/>
                  <a:pt x="3922" y="16351"/>
                </a:cubicBezTo>
                <a:cubicBezTo>
                  <a:pt x="-14070" y="8413"/>
                  <a:pt x="35672" y="13176"/>
                  <a:pt x="35672" y="13176"/>
                </a:cubicBezTo>
                <a:cubicBezTo>
                  <a:pt x="41493" y="10530"/>
                  <a:pt x="33555" y="1005"/>
                  <a:pt x="38847" y="476"/>
                </a:cubicBezTo>
                <a:cubicBezTo>
                  <a:pt x="44139" y="-53"/>
                  <a:pt x="51547" y="-2170"/>
                  <a:pt x="67422" y="10001"/>
                </a:cubicBezTo>
                <a:cubicBezTo>
                  <a:pt x="83297" y="22172"/>
                  <a:pt x="154205" y="59743"/>
                  <a:pt x="143622" y="6080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フリーフォーム 42">
            <a:extLst>
              <a:ext uri="{FF2B5EF4-FFF2-40B4-BE49-F238E27FC236}">
                <a16:creationId xmlns:a16="http://schemas.microsoft.com/office/drawing/2014/main" id="{A6A02EF2-6548-FD66-72D7-10C41FB708B6}"/>
              </a:ext>
            </a:extLst>
          </p:cNvPr>
          <p:cNvSpPr/>
          <p:nvPr/>
        </p:nvSpPr>
        <p:spPr>
          <a:xfrm>
            <a:off x="5700653" y="2361132"/>
            <a:ext cx="65322" cy="172035"/>
          </a:xfrm>
          <a:custGeom>
            <a:avLst/>
            <a:gdLst>
              <a:gd name="connsiteX0" fmla="*/ 65147 w 65322"/>
              <a:gd name="connsiteY0" fmla="*/ 1068 h 172035"/>
              <a:gd name="connsiteX1" fmla="*/ 1647 w 65322"/>
              <a:gd name="connsiteY1" fmla="*/ 169343 h 172035"/>
              <a:gd name="connsiteX2" fmla="*/ 20697 w 65322"/>
              <a:gd name="connsiteY2" fmla="*/ 99493 h 172035"/>
              <a:gd name="connsiteX3" fmla="*/ 65147 w 65322"/>
              <a:gd name="connsiteY3" fmla="*/ 1068 h 1720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5322" h="172035">
                <a:moveTo>
                  <a:pt x="65147" y="1068"/>
                </a:moveTo>
                <a:cubicBezTo>
                  <a:pt x="61972" y="12710"/>
                  <a:pt x="9055" y="152939"/>
                  <a:pt x="1647" y="169343"/>
                </a:cubicBezTo>
                <a:cubicBezTo>
                  <a:pt x="-5761" y="185747"/>
                  <a:pt x="13818" y="122776"/>
                  <a:pt x="20697" y="99493"/>
                </a:cubicBezTo>
                <a:cubicBezTo>
                  <a:pt x="27576" y="76210"/>
                  <a:pt x="68322" y="-10574"/>
                  <a:pt x="65147" y="10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フリーフォーム 43">
            <a:extLst>
              <a:ext uri="{FF2B5EF4-FFF2-40B4-BE49-F238E27FC236}">
                <a16:creationId xmlns:a16="http://schemas.microsoft.com/office/drawing/2014/main" id="{CFA452C8-24F2-3547-8F83-7D023A24BB82}"/>
              </a:ext>
            </a:extLst>
          </p:cNvPr>
          <p:cNvSpPr/>
          <p:nvPr/>
        </p:nvSpPr>
        <p:spPr>
          <a:xfrm>
            <a:off x="4867250" y="2510632"/>
            <a:ext cx="277138" cy="51619"/>
          </a:xfrm>
          <a:custGeom>
            <a:avLst/>
            <a:gdLst>
              <a:gd name="connsiteX0" fmla="*/ 25 w 277138"/>
              <a:gd name="connsiteY0" fmla="*/ 793 h 51619"/>
              <a:gd name="connsiteX1" fmla="*/ 247675 w 277138"/>
              <a:gd name="connsiteY1" fmla="*/ 7143 h 51619"/>
              <a:gd name="connsiteX2" fmla="*/ 231800 w 277138"/>
              <a:gd name="connsiteY2" fmla="*/ 7143 h 51619"/>
              <a:gd name="connsiteX3" fmla="*/ 276250 w 277138"/>
              <a:gd name="connsiteY3" fmla="*/ 51593 h 51619"/>
              <a:gd name="connsiteX4" fmla="*/ 257200 w 277138"/>
              <a:gd name="connsiteY4" fmla="*/ 13493 h 51619"/>
              <a:gd name="connsiteX5" fmla="*/ 206400 w 277138"/>
              <a:gd name="connsiteY5" fmla="*/ 3968 h 51619"/>
              <a:gd name="connsiteX6" fmla="*/ 231800 w 277138"/>
              <a:gd name="connsiteY6" fmla="*/ 793 h 51619"/>
              <a:gd name="connsiteX7" fmla="*/ 25 w 277138"/>
              <a:gd name="connsiteY7" fmla="*/ 793 h 51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7138" h="51619">
                <a:moveTo>
                  <a:pt x="25" y="793"/>
                </a:moveTo>
                <a:cubicBezTo>
                  <a:pt x="2671" y="1851"/>
                  <a:pt x="247675" y="7143"/>
                  <a:pt x="247675" y="7143"/>
                </a:cubicBezTo>
                <a:cubicBezTo>
                  <a:pt x="286304" y="8201"/>
                  <a:pt x="227038" y="-265"/>
                  <a:pt x="231800" y="7143"/>
                </a:cubicBezTo>
                <a:cubicBezTo>
                  <a:pt x="236563" y="14551"/>
                  <a:pt x="272017" y="50535"/>
                  <a:pt x="276250" y="51593"/>
                </a:cubicBezTo>
                <a:cubicBezTo>
                  <a:pt x="280483" y="52651"/>
                  <a:pt x="268842" y="21431"/>
                  <a:pt x="257200" y="13493"/>
                </a:cubicBezTo>
                <a:cubicBezTo>
                  <a:pt x="245558" y="5556"/>
                  <a:pt x="210633" y="6085"/>
                  <a:pt x="206400" y="3968"/>
                </a:cubicBezTo>
                <a:cubicBezTo>
                  <a:pt x="202167" y="1851"/>
                  <a:pt x="259846" y="1851"/>
                  <a:pt x="231800" y="793"/>
                </a:cubicBezTo>
                <a:cubicBezTo>
                  <a:pt x="203754" y="-265"/>
                  <a:pt x="-2621" y="-265"/>
                  <a:pt x="25" y="7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フリーフォーム 44">
            <a:extLst>
              <a:ext uri="{FF2B5EF4-FFF2-40B4-BE49-F238E27FC236}">
                <a16:creationId xmlns:a16="http://schemas.microsoft.com/office/drawing/2014/main" id="{4B5DB5BC-14EC-9F88-6C62-663E0A695A47}"/>
              </a:ext>
            </a:extLst>
          </p:cNvPr>
          <p:cNvSpPr/>
          <p:nvPr/>
        </p:nvSpPr>
        <p:spPr>
          <a:xfrm>
            <a:off x="4788258" y="2528069"/>
            <a:ext cx="229867" cy="72365"/>
          </a:xfrm>
          <a:custGeom>
            <a:avLst/>
            <a:gdLst>
              <a:gd name="connsiteX0" fmla="*/ 2817 w 229867"/>
              <a:gd name="connsiteY0" fmla="*/ 72256 h 72365"/>
              <a:gd name="connsiteX1" fmla="*/ 221892 w 229867"/>
              <a:gd name="connsiteY1" fmla="*/ 5581 h 72365"/>
              <a:gd name="connsiteX2" fmla="*/ 171092 w 229867"/>
              <a:gd name="connsiteY2" fmla="*/ 5581 h 72365"/>
              <a:gd name="connsiteX3" fmla="*/ 66317 w 229867"/>
              <a:gd name="connsiteY3" fmla="*/ 21456 h 72365"/>
              <a:gd name="connsiteX4" fmla="*/ 94892 w 229867"/>
              <a:gd name="connsiteY4" fmla="*/ 21456 h 72365"/>
              <a:gd name="connsiteX5" fmla="*/ 2817 w 229867"/>
              <a:gd name="connsiteY5" fmla="*/ 72256 h 7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9867" h="72365">
                <a:moveTo>
                  <a:pt x="2817" y="72256"/>
                </a:moveTo>
                <a:cubicBezTo>
                  <a:pt x="23984" y="69610"/>
                  <a:pt x="193846" y="16693"/>
                  <a:pt x="221892" y="5581"/>
                </a:cubicBezTo>
                <a:cubicBezTo>
                  <a:pt x="249938" y="-5532"/>
                  <a:pt x="197021" y="2935"/>
                  <a:pt x="171092" y="5581"/>
                </a:cubicBezTo>
                <a:cubicBezTo>
                  <a:pt x="145163" y="8227"/>
                  <a:pt x="79017" y="18810"/>
                  <a:pt x="66317" y="21456"/>
                </a:cubicBezTo>
                <a:cubicBezTo>
                  <a:pt x="53617" y="24102"/>
                  <a:pt x="103359" y="14048"/>
                  <a:pt x="94892" y="21456"/>
                </a:cubicBezTo>
                <a:cubicBezTo>
                  <a:pt x="86425" y="28864"/>
                  <a:pt x="-18350" y="74902"/>
                  <a:pt x="2817" y="722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フリーフォーム 45">
            <a:extLst>
              <a:ext uri="{FF2B5EF4-FFF2-40B4-BE49-F238E27FC236}">
                <a16:creationId xmlns:a16="http://schemas.microsoft.com/office/drawing/2014/main" id="{E76FA732-5D01-06BF-BD32-8C4895BDCD1A}"/>
              </a:ext>
            </a:extLst>
          </p:cNvPr>
          <p:cNvSpPr/>
          <p:nvPr/>
        </p:nvSpPr>
        <p:spPr>
          <a:xfrm>
            <a:off x="5083442" y="2692091"/>
            <a:ext cx="111145" cy="55076"/>
          </a:xfrm>
          <a:custGeom>
            <a:avLst/>
            <a:gdLst>
              <a:gd name="connsiteX0" fmla="*/ 110858 w 111145"/>
              <a:gd name="connsiteY0" fmla="*/ 309 h 55076"/>
              <a:gd name="connsiteX1" fmla="*/ 2908 w 111145"/>
              <a:gd name="connsiteY1" fmla="*/ 54284 h 55076"/>
              <a:gd name="connsiteX2" fmla="*/ 34658 w 111145"/>
              <a:gd name="connsiteY2" fmla="*/ 32059 h 55076"/>
              <a:gd name="connsiteX3" fmla="*/ 110858 w 111145"/>
              <a:gd name="connsiteY3" fmla="*/ 309 h 55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145" h="55076">
                <a:moveTo>
                  <a:pt x="110858" y="309"/>
                </a:moveTo>
                <a:cubicBezTo>
                  <a:pt x="105566" y="4013"/>
                  <a:pt x="15608" y="48992"/>
                  <a:pt x="2908" y="54284"/>
                </a:cubicBezTo>
                <a:cubicBezTo>
                  <a:pt x="-9792" y="59576"/>
                  <a:pt x="22487" y="36821"/>
                  <a:pt x="34658" y="32059"/>
                </a:cubicBezTo>
                <a:cubicBezTo>
                  <a:pt x="46829" y="27297"/>
                  <a:pt x="116150" y="-3395"/>
                  <a:pt x="110858" y="30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フリーフォーム 46">
            <a:extLst>
              <a:ext uri="{FF2B5EF4-FFF2-40B4-BE49-F238E27FC236}">
                <a16:creationId xmlns:a16="http://schemas.microsoft.com/office/drawing/2014/main" id="{3132CDBB-E0C9-164C-8768-B0C2BDE3DD36}"/>
              </a:ext>
            </a:extLst>
          </p:cNvPr>
          <p:cNvSpPr/>
          <p:nvPr/>
        </p:nvSpPr>
        <p:spPr>
          <a:xfrm>
            <a:off x="5267313" y="2520919"/>
            <a:ext cx="22296" cy="111300"/>
          </a:xfrm>
          <a:custGeom>
            <a:avLst/>
            <a:gdLst>
              <a:gd name="connsiteX0" fmla="*/ 12 w 22296"/>
              <a:gd name="connsiteY0" fmla="*/ 31 h 111300"/>
              <a:gd name="connsiteX1" fmla="*/ 19062 w 22296"/>
              <a:gd name="connsiteY1" fmla="*/ 82581 h 111300"/>
              <a:gd name="connsiteX2" fmla="*/ 19062 w 22296"/>
              <a:gd name="connsiteY2" fmla="*/ 111156 h 111300"/>
              <a:gd name="connsiteX3" fmla="*/ 22237 w 22296"/>
              <a:gd name="connsiteY3" fmla="*/ 73056 h 111300"/>
              <a:gd name="connsiteX4" fmla="*/ 12 w 22296"/>
              <a:gd name="connsiteY4" fmla="*/ 31 h 111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296" h="111300">
                <a:moveTo>
                  <a:pt x="12" y="31"/>
                </a:moveTo>
                <a:cubicBezTo>
                  <a:pt x="-517" y="1618"/>
                  <a:pt x="15887" y="64060"/>
                  <a:pt x="19062" y="82581"/>
                </a:cubicBezTo>
                <a:cubicBezTo>
                  <a:pt x="22237" y="101102"/>
                  <a:pt x="18533" y="112743"/>
                  <a:pt x="19062" y="111156"/>
                </a:cubicBezTo>
                <a:cubicBezTo>
                  <a:pt x="19591" y="109569"/>
                  <a:pt x="22766" y="87873"/>
                  <a:pt x="22237" y="73056"/>
                </a:cubicBezTo>
                <a:cubicBezTo>
                  <a:pt x="21708" y="58239"/>
                  <a:pt x="541" y="-1556"/>
                  <a:pt x="12" y="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フリーフォーム 47">
            <a:extLst>
              <a:ext uri="{FF2B5EF4-FFF2-40B4-BE49-F238E27FC236}">
                <a16:creationId xmlns:a16="http://schemas.microsoft.com/office/drawing/2014/main" id="{7C0BE15F-2657-CDE3-83ED-5A0DB3E58597}"/>
              </a:ext>
            </a:extLst>
          </p:cNvPr>
          <p:cNvSpPr/>
          <p:nvPr/>
        </p:nvSpPr>
        <p:spPr>
          <a:xfrm>
            <a:off x="4854447" y="2482748"/>
            <a:ext cx="187596" cy="16292"/>
          </a:xfrm>
          <a:custGeom>
            <a:avLst/>
            <a:gdLst>
              <a:gd name="connsiteX0" fmla="*/ 128 w 187596"/>
              <a:gd name="connsiteY0" fmla="*/ 102 h 16292"/>
              <a:gd name="connsiteX1" fmla="*/ 177928 w 187596"/>
              <a:gd name="connsiteY1" fmla="*/ 15977 h 16292"/>
              <a:gd name="connsiteX2" fmla="*/ 149353 w 187596"/>
              <a:gd name="connsiteY2" fmla="*/ 9627 h 16292"/>
              <a:gd name="connsiteX3" fmla="*/ 128 w 187596"/>
              <a:gd name="connsiteY3" fmla="*/ 102 h 16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7596" h="16292">
                <a:moveTo>
                  <a:pt x="128" y="102"/>
                </a:moveTo>
                <a:cubicBezTo>
                  <a:pt x="4890" y="1160"/>
                  <a:pt x="153057" y="14390"/>
                  <a:pt x="177928" y="15977"/>
                </a:cubicBezTo>
                <a:cubicBezTo>
                  <a:pt x="202799" y="17565"/>
                  <a:pt x="174753" y="12802"/>
                  <a:pt x="149353" y="9627"/>
                </a:cubicBezTo>
                <a:cubicBezTo>
                  <a:pt x="123953" y="6452"/>
                  <a:pt x="-4634" y="-956"/>
                  <a:pt x="128" y="1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フリーフォーム 48">
            <a:extLst>
              <a:ext uri="{FF2B5EF4-FFF2-40B4-BE49-F238E27FC236}">
                <a16:creationId xmlns:a16="http://schemas.microsoft.com/office/drawing/2014/main" id="{420613EB-9670-D4DD-C6DB-5DB9FF6E0B98}"/>
              </a:ext>
            </a:extLst>
          </p:cNvPr>
          <p:cNvSpPr/>
          <p:nvPr/>
        </p:nvSpPr>
        <p:spPr>
          <a:xfrm>
            <a:off x="4991100" y="2457349"/>
            <a:ext cx="146663" cy="41383"/>
          </a:xfrm>
          <a:custGeom>
            <a:avLst/>
            <a:gdLst>
              <a:gd name="connsiteX0" fmla="*/ 0 w 146663"/>
              <a:gd name="connsiteY0" fmla="*/ 101 h 41383"/>
              <a:gd name="connsiteX1" fmla="*/ 88900 w 146663"/>
              <a:gd name="connsiteY1" fmla="*/ 6451 h 41383"/>
              <a:gd name="connsiteX2" fmla="*/ 146050 w 146663"/>
              <a:gd name="connsiteY2" fmla="*/ 41376 h 41383"/>
              <a:gd name="connsiteX3" fmla="*/ 120650 w 146663"/>
              <a:gd name="connsiteY3" fmla="*/ 3276 h 41383"/>
              <a:gd name="connsiteX4" fmla="*/ 133350 w 146663"/>
              <a:gd name="connsiteY4" fmla="*/ 22326 h 41383"/>
              <a:gd name="connsiteX5" fmla="*/ 101600 w 146663"/>
              <a:gd name="connsiteY5" fmla="*/ 15976 h 41383"/>
              <a:gd name="connsiteX6" fmla="*/ 0 w 146663"/>
              <a:gd name="connsiteY6" fmla="*/ 101 h 41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6663" h="41383">
                <a:moveTo>
                  <a:pt x="0" y="101"/>
                </a:moveTo>
                <a:cubicBezTo>
                  <a:pt x="32279" y="-164"/>
                  <a:pt x="64558" y="-428"/>
                  <a:pt x="88900" y="6451"/>
                </a:cubicBezTo>
                <a:cubicBezTo>
                  <a:pt x="113242" y="13330"/>
                  <a:pt x="140758" y="41905"/>
                  <a:pt x="146050" y="41376"/>
                </a:cubicBezTo>
                <a:cubicBezTo>
                  <a:pt x="151342" y="40847"/>
                  <a:pt x="120650" y="3276"/>
                  <a:pt x="120650" y="3276"/>
                </a:cubicBezTo>
                <a:cubicBezTo>
                  <a:pt x="118533" y="101"/>
                  <a:pt x="136525" y="20209"/>
                  <a:pt x="133350" y="22326"/>
                </a:cubicBezTo>
                <a:cubicBezTo>
                  <a:pt x="130175" y="24443"/>
                  <a:pt x="101600" y="15976"/>
                  <a:pt x="101600" y="15976"/>
                </a:cubicBezTo>
                <a:lnTo>
                  <a:pt x="0" y="10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フリーフォーム 49">
            <a:extLst>
              <a:ext uri="{FF2B5EF4-FFF2-40B4-BE49-F238E27FC236}">
                <a16:creationId xmlns:a16="http://schemas.microsoft.com/office/drawing/2014/main" id="{B6A5F4F5-7D89-AEBB-A3DD-E7CD3E288D6A}"/>
              </a:ext>
            </a:extLst>
          </p:cNvPr>
          <p:cNvSpPr/>
          <p:nvPr/>
        </p:nvSpPr>
        <p:spPr>
          <a:xfrm>
            <a:off x="5111750" y="2317711"/>
            <a:ext cx="149355" cy="97545"/>
          </a:xfrm>
          <a:custGeom>
            <a:avLst/>
            <a:gdLst>
              <a:gd name="connsiteX0" fmla="*/ 149225 w 149355"/>
              <a:gd name="connsiteY0" fmla="*/ 39 h 97545"/>
              <a:gd name="connsiteX1" fmla="*/ 127000 w 149355"/>
              <a:gd name="connsiteY1" fmla="*/ 82589 h 97545"/>
              <a:gd name="connsiteX2" fmla="*/ 139700 w 149355"/>
              <a:gd name="connsiteY2" fmla="*/ 92114 h 97545"/>
              <a:gd name="connsiteX3" fmla="*/ 111125 w 149355"/>
              <a:gd name="connsiteY3" fmla="*/ 63539 h 97545"/>
              <a:gd name="connsiteX4" fmla="*/ 53975 w 149355"/>
              <a:gd name="connsiteY4" fmla="*/ 44489 h 97545"/>
              <a:gd name="connsiteX5" fmla="*/ 0 w 149355"/>
              <a:gd name="connsiteY5" fmla="*/ 31789 h 97545"/>
              <a:gd name="connsiteX6" fmla="*/ 107950 w 149355"/>
              <a:gd name="connsiteY6" fmla="*/ 57189 h 97545"/>
              <a:gd name="connsiteX7" fmla="*/ 117475 w 149355"/>
              <a:gd name="connsiteY7" fmla="*/ 60364 h 97545"/>
              <a:gd name="connsiteX8" fmla="*/ 107950 w 149355"/>
              <a:gd name="connsiteY8" fmla="*/ 73064 h 97545"/>
              <a:gd name="connsiteX9" fmla="*/ 114300 w 149355"/>
              <a:gd name="connsiteY9" fmla="*/ 95289 h 97545"/>
              <a:gd name="connsiteX10" fmla="*/ 149225 w 149355"/>
              <a:gd name="connsiteY10" fmla="*/ 39 h 9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9355" h="97545">
                <a:moveTo>
                  <a:pt x="149225" y="39"/>
                </a:moveTo>
                <a:cubicBezTo>
                  <a:pt x="151342" y="-2078"/>
                  <a:pt x="127000" y="82589"/>
                  <a:pt x="127000" y="82589"/>
                </a:cubicBezTo>
                <a:cubicBezTo>
                  <a:pt x="125412" y="97935"/>
                  <a:pt x="142346" y="95289"/>
                  <a:pt x="139700" y="92114"/>
                </a:cubicBezTo>
                <a:cubicBezTo>
                  <a:pt x="137054" y="88939"/>
                  <a:pt x="125412" y="71476"/>
                  <a:pt x="111125" y="63539"/>
                </a:cubicBezTo>
                <a:cubicBezTo>
                  <a:pt x="96838" y="55602"/>
                  <a:pt x="72496" y="49781"/>
                  <a:pt x="53975" y="44489"/>
                </a:cubicBezTo>
                <a:cubicBezTo>
                  <a:pt x="35454" y="39197"/>
                  <a:pt x="0" y="31789"/>
                  <a:pt x="0" y="31789"/>
                </a:cubicBezTo>
                <a:lnTo>
                  <a:pt x="107950" y="57189"/>
                </a:lnTo>
                <a:cubicBezTo>
                  <a:pt x="127529" y="61951"/>
                  <a:pt x="117475" y="60364"/>
                  <a:pt x="117475" y="60364"/>
                </a:cubicBezTo>
                <a:cubicBezTo>
                  <a:pt x="117475" y="63010"/>
                  <a:pt x="108479" y="67243"/>
                  <a:pt x="107950" y="73064"/>
                </a:cubicBezTo>
                <a:cubicBezTo>
                  <a:pt x="107421" y="78885"/>
                  <a:pt x="106892" y="105343"/>
                  <a:pt x="114300" y="95289"/>
                </a:cubicBezTo>
                <a:cubicBezTo>
                  <a:pt x="121708" y="85235"/>
                  <a:pt x="147108" y="2156"/>
                  <a:pt x="149225" y="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フリーフォーム 52">
            <a:extLst>
              <a:ext uri="{FF2B5EF4-FFF2-40B4-BE49-F238E27FC236}">
                <a16:creationId xmlns:a16="http://schemas.microsoft.com/office/drawing/2014/main" id="{9176FF07-B382-7D94-AC28-6D27C0B2BEE2}"/>
              </a:ext>
            </a:extLst>
          </p:cNvPr>
          <p:cNvSpPr/>
          <p:nvPr/>
        </p:nvSpPr>
        <p:spPr>
          <a:xfrm>
            <a:off x="4959151" y="2349016"/>
            <a:ext cx="251935" cy="57634"/>
          </a:xfrm>
          <a:custGeom>
            <a:avLst/>
            <a:gdLst>
              <a:gd name="connsiteX0" fmla="*/ 251024 w 251935"/>
              <a:gd name="connsiteY0" fmla="*/ 13184 h 57634"/>
              <a:gd name="connsiteX1" fmla="*/ 168474 w 251935"/>
              <a:gd name="connsiteY1" fmla="*/ 3659 h 57634"/>
              <a:gd name="connsiteX2" fmla="*/ 60524 w 251935"/>
              <a:gd name="connsiteY2" fmla="*/ 6834 h 57634"/>
              <a:gd name="connsiteX3" fmla="*/ 199 w 251935"/>
              <a:gd name="connsiteY3" fmla="*/ 484 h 57634"/>
              <a:gd name="connsiteX4" fmla="*/ 79574 w 251935"/>
              <a:gd name="connsiteY4" fmla="*/ 3659 h 57634"/>
              <a:gd name="connsiteX5" fmla="*/ 136724 w 251935"/>
              <a:gd name="connsiteY5" fmla="*/ 29059 h 57634"/>
              <a:gd name="connsiteX6" fmla="*/ 70049 w 251935"/>
              <a:gd name="connsiteY6" fmla="*/ 32234 h 57634"/>
              <a:gd name="connsiteX7" fmla="*/ 200224 w 251935"/>
              <a:gd name="connsiteY7" fmla="*/ 57634 h 57634"/>
              <a:gd name="connsiteX8" fmla="*/ 104974 w 251935"/>
              <a:gd name="connsiteY8" fmla="*/ 32234 h 57634"/>
              <a:gd name="connsiteX9" fmla="*/ 124024 w 251935"/>
              <a:gd name="connsiteY9" fmla="*/ 13184 h 57634"/>
              <a:gd name="connsiteX10" fmla="*/ 114499 w 251935"/>
              <a:gd name="connsiteY10" fmla="*/ 484 h 57634"/>
              <a:gd name="connsiteX11" fmla="*/ 251024 w 251935"/>
              <a:gd name="connsiteY11" fmla="*/ 13184 h 57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1935" h="57634">
                <a:moveTo>
                  <a:pt x="251024" y="13184"/>
                </a:moveTo>
                <a:cubicBezTo>
                  <a:pt x="260020" y="13713"/>
                  <a:pt x="200224" y="4717"/>
                  <a:pt x="168474" y="3659"/>
                </a:cubicBezTo>
                <a:cubicBezTo>
                  <a:pt x="136724" y="2601"/>
                  <a:pt x="88570" y="7363"/>
                  <a:pt x="60524" y="6834"/>
                </a:cubicBezTo>
                <a:cubicBezTo>
                  <a:pt x="32478" y="6305"/>
                  <a:pt x="-2976" y="1013"/>
                  <a:pt x="199" y="484"/>
                </a:cubicBezTo>
                <a:cubicBezTo>
                  <a:pt x="3374" y="-45"/>
                  <a:pt x="56820" y="-1104"/>
                  <a:pt x="79574" y="3659"/>
                </a:cubicBezTo>
                <a:cubicBezTo>
                  <a:pt x="102328" y="8422"/>
                  <a:pt x="138311" y="24297"/>
                  <a:pt x="136724" y="29059"/>
                </a:cubicBezTo>
                <a:cubicBezTo>
                  <a:pt x="135137" y="33821"/>
                  <a:pt x="59466" y="27472"/>
                  <a:pt x="70049" y="32234"/>
                </a:cubicBezTo>
                <a:cubicBezTo>
                  <a:pt x="80632" y="36997"/>
                  <a:pt x="194403" y="57634"/>
                  <a:pt x="200224" y="57634"/>
                </a:cubicBezTo>
                <a:cubicBezTo>
                  <a:pt x="206045" y="57634"/>
                  <a:pt x="117674" y="39642"/>
                  <a:pt x="104974" y="32234"/>
                </a:cubicBezTo>
                <a:cubicBezTo>
                  <a:pt x="92274" y="24826"/>
                  <a:pt x="124024" y="13184"/>
                  <a:pt x="124024" y="13184"/>
                </a:cubicBezTo>
                <a:cubicBezTo>
                  <a:pt x="125611" y="7892"/>
                  <a:pt x="100212" y="3130"/>
                  <a:pt x="114499" y="484"/>
                </a:cubicBezTo>
                <a:cubicBezTo>
                  <a:pt x="128786" y="-2162"/>
                  <a:pt x="242028" y="12655"/>
                  <a:pt x="251024" y="131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フリーフォーム 53">
            <a:extLst>
              <a:ext uri="{FF2B5EF4-FFF2-40B4-BE49-F238E27FC236}">
                <a16:creationId xmlns:a16="http://schemas.microsoft.com/office/drawing/2014/main" id="{6CEC84D0-78D6-33CA-14E0-AFCA31A5ACAB}"/>
              </a:ext>
            </a:extLst>
          </p:cNvPr>
          <p:cNvSpPr/>
          <p:nvPr/>
        </p:nvSpPr>
        <p:spPr>
          <a:xfrm>
            <a:off x="4892674" y="2371719"/>
            <a:ext cx="349803" cy="41772"/>
          </a:xfrm>
          <a:custGeom>
            <a:avLst/>
            <a:gdLst>
              <a:gd name="connsiteX0" fmla="*/ 349251 w 349803"/>
              <a:gd name="connsiteY0" fmla="*/ 19056 h 41772"/>
              <a:gd name="connsiteX1" fmla="*/ 142876 w 349803"/>
              <a:gd name="connsiteY1" fmla="*/ 38106 h 41772"/>
              <a:gd name="connsiteX2" fmla="*/ 209551 w 349803"/>
              <a:gd name="connsiteY2" fmla="*/ 38106 h 41772"/>
              <a:gd name="connsiteX3" fmla="*/ 1 w 349803"/>
              <a:gd name="connsiteY3" fmla="*/ 6 h 41772"/>
              <a:gd name="connsiteX4" fmla="*/ 206376 w 349803"/>
              <a:gd name="connsiteY4" fmla="*/ 34931 h 41772"/>
              <a:gd name="connsiteX5" fmla="*/ 228601 w 349803"/>
              <a:gd name="connsiteY5" fmla="*/ 34931 h 41772"/>
              <a:gd name="connsiteX6" fmla="*/ 203201 w 349803"/>
              <a:gd name="connsiteY6" fmla="*/ 22231 h 41772"/>
              <a:gd name="connsiteX7" fmla="*/ 349251 w 349803"/>
              <a:gd name="connsiteY7" fmla="*/ 19056 h 41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9803" h="41772">
                <a:moveTo>
                  <a:pt x="349251" y="19056"/>
                </a:moveTo>
                <a:cubicBezTo>
                  <a:pt x="339197" y="21702"/>
                  <a:pt x="166159" y="34931"/>
                  <a:pt x="142876" y="38106"/>
                </a:cubicBezTo>
                <a:cubicBezTo>
                  <a:pt x="119593" y="41281"/>
                  <a:pt x="233363" y="44456"/>
                  <a:pt x="209551" y="38106"/>
                </a:cubicBezTo>
                <a:cubicBezTo>
                  <a:pt x="185739" y="31756"/>
                  <a:pt x="530" y="535"/>
                  <a:pt x="1" y="6"/>
                </a:cubicBezTo>
                <a:cubicBezTo>
                  <a:pt x="-528" y="-523"/>
                  <a:pt x="168276" y="29110"/>
                  <a:pt x="206376" y="34931"/>
                </a:cubicBezTo>
                <a:cubicBezTo>
                  <a:pt x="244476" y="40752"/>
                  <a:pt x="229130" y="37048"/>
                  <a:pt x="228601" y="34931"/>
                </a:cubicBezTo>
                <a:cubicBezTo>
                  <a:pt x="228072" y="32814"/>
                  <a:pt x="177272" y="24348"/>
                  <a:pt x="203201" y="22231"/>
                </a:cubicBezTo>
                <a:cubicBezTo>
                  <a:pt x="229130" y="20114"/>
                  <a:pt x="359305" y="16410"/>
                  <a:pt x="349251" y="190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フリーフォーム 54">
            <a:extLst>
              <a:ext uri="{FF2B5EF4-FFF2-40B4-BE49-F238E27FC236}">
                <a16:creationId xmlns:a16="http://schemas.microsoft.com/office/drawing/2014/main" id="{AC20AF83-9FD3-61AD-0121-8309E8740E09}"/>
              </a:ext>
            </a:extLst>
          </p:cNvPr>
          <p:cNvSpPr/>
          <p:nvPr/>
        </p:nvSpPr>
        <p:spPr>
          <a:xfrm>
            <a:off x="4816475" y="2374900"/>
            <a:ext cx="244475" cy="44450"/>
          </a:xfrm>
          <a:custGeom>
            <a:avLst/>
            <a:gdLst>
              <a:gd name="connsiteX0" fmla="*/ 244475 w 244475"/>
              <a:gd name="connsiteY0" fmla="*/ 44450 h 44450"/>
              <a:gd name="connsiteX1" fmla="*/ 133350 w 244475"/>
              <a:gd name="connsiteY1" fmla="*/ 22225 h 44450"/>
              <a:gd name="connsiteX2" fmla="*/ 31750 w 244475"/>
              <a:gd name="connsiteY2" fmla="*/ 0 h 44450"/>
              <a:gd name="connsiteX3" fmla="*/ 149225 w 244475"/>
              <a:gd name="connsiteY3" fmla="*/ 28575 h 44450"/>
              <a:gd name="connsiteX4" fmla="*/ 98425 w 244475"/>
              <a:gd name="connsiteY4" fmla="*/ 38100 h 44450"/>
              <a:gd name="connsiteX5" fmla="*/ 0 w 244475"/>
              <a:gd name="connsiteY5" fmla="*/ 41275 h 44450"/>
              <a:gd name="connsiteX6" fmla="*/ 98425 w 244475"/>
              <a:gd name="connsiteY6" fmla="*/ 38100 h 44450"/>
              <a:gd name="connsiteX7" fmla="*/ 133350 w 244475"/>
              <a:gd name="connsiteY7" fmla="*/ 28575 h 44450"/>
              <a:gd name="connsiteX8" fmla="*/ 244475 w 244475"/>
              <a:gd name="connsiteY8" fmla="*/ 44450 h 44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4475" h="44450">
                <a:moveTo>
                  <a:pt x="244475" y="44450"/>
                </a:moveTo>
                <a:lnTo>
                  <a:pt x="133350" y="22225"/>
                </a:lnTo>
                <a:lnTo>
                  <a:pt x="31750" y="0"/>
                </a:lnTo>
                <a:cubicBezTo>
                  <a:pt x="34396" y="1058"/>
                  <a:pt x="138113" y="22225"/>
                  <a:pt x="149225" y="28575"/>
                </a:cubicBezTo>
                <a:cubicBezTo>
                  <a:pt x="160337" y="34925"/>
                  <a:pt x="123296" y="35983"/>
                  <a:pt x="98425" y="38100"/>
                </a:cubicBezTo>
                <a:cubicBezTo>
                  <a:pt x="73554" y="40217"/>
                  <a:pt x="0" y="41275"/>
                  <a:pt x="0" y="41275"/>
                </a:cubicBezTo>
                <a:cubicBezTo>
                  <a:pt x="0" y="41275"/>
                  <a:pt x="76200" y="40217"/>
                  <a:pt x="98425" y="38100"/>
                </a:cubicBezTo>
                <a:cubicBezTo>
                  <a:pt x="120650" y="35983"/>
                  <a:pt x="110596" y="28046"/>
                  <a:pt x="133350" y="28575"/>
                </a:cubicBezTo>
                <a:cubicBezTo>
                  <a:pt x="156104" y="29104"/>
                  <a:pt x="195527" y="35189"/>
                  <a:pt x="244475" y="444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フリーフォーム 55">
            <a:extLst>
              <a:ext uri="{FF2B5EF4-FFF2-40B4-BE49-F238E27FC236}">
                <a16:creationId xmlns:a16="http://schemas.microsoft.com/office/drawing/2014/main" id="{C1868693-F9A3-58A3-B6D7-D3177F516660}"/>
              </a:ext>
            </a:extLst>
          </p:cNvPr>
          <p:cNvSpPr/>
          <p:nvPr/>
        </p:nvSpPr>
        <p:spPr>
          <a:xfrm>
            <a:off x="4803272" y="2352040"/>
            <a:ext cx="199133" cy="54634"/>
          </a:xfrm>
          <a:custGeom>
            <a:avLst/>
            <a:gdLst>
              <a:gd name="connsiteX0" fmla="*/ 503 w 199133"/>
              <a:gd name="connsiteY0" fmla="*/ 54610 h 54634"/>
              <a:gd name="connsiteX1" fmla="*/ 168778 w 199133"/>
              <a:gd name="connsiteY1" fmla="*/ 16510 h 54634"/>
              <a:gd name="connsiteX2" fmla="*/ 191003 w 199133"/>
              <a:gd name="connsiteY2" fmla="*/ 22860 h 54634"/>
              <a:gd name="connsiteX3" fmla="*/ 76703 w 199133"/>
              <a:gd name="connsiteY3" fmla="*/ 635 h 54634"/>
              <a:gd name="connsiteX4" fmla="*/ 114803 w 199133"/>
              <a:gd name="connsiteY4" fmla="*/ 10160 h 54634"/>
              <a:gd name="connsiteX5" fmla="*/ 503 w 199133"/>
              <a:gd name="connsiteY5" fmla="*/ 54610 h 54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33" h="54634">
                <a:moveTo>
                  <a:pt x="503" y="54610"/>
                </a:moveTo>
                <a:cubicBezTo>
                  <a:pt x="9499" y="55668"/>
                  <a:pt x="137028" y="21802"/>
                  <a:pt x="168778" y="16510"/>
                </a:cubicBezTo>
                <a:cubicBezTo>
                  <a:pt x="200528" y="11218"/>
                  <a:pt x="206349" y="25506"/>
                  <a:pt x="191003" y="22860"/>
                </a:cubicBezTo>
                <a:cubicBezTo>
                  <a:pt x="175657" y="20214"/>
                  <a:pt x="89403" y="2752"/>
                  <a:pt x="76703" y="635"/>
                </a:cubicBezTo>
                <a:cubicBezTo>
                  <a:pt x="64003" y="-1482"/>
                  <a:pt x="123799" y="1693"/>
                  <a:pt x="114803" y="10160"/>
                </a:cubicBezTo>
                <a:cubicBezTo>
                  <a:pt x="105807" y="18627"/>
                  <a:pt x="-8493" y="53552"/>
                  <a:pt x="503" y="546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フリーフォーム 56">
            <a:extLst>
              <a:ext uri="{FF2B5EF4-FFF2-40B4-BE49-F238E27FC236}">
                <a16:creationId xmlns:a16="http://schemas.microsoft.com/office/drawing/2014/main" id="{9A97A4BC-0D12-2957-8AC0-2E04E00829B5}"/>
              </a:ext>
            </a:extLst>
          </p:cNvPr>
          <p:cNvSpPr/>
          <p:nvPr/>
        </p:nvSpPr>
        <p:spPr>
          <a:xfrm>
            <a:off x="4841307" y="2406461"/>
            <a:ext cx="304105" cy="22414"/>
          </a:xfrm>
          <a:custGeom>
            <a:avLst/>
            <a:gdLst>
              <a:gd name="connsiteX0" fmla="*/ 568 w 304105"/>
              <a:gd name="connsiteY0" fmla="*/ 22414 h 22414"/>
              <a:gd name="connsiteX1" fmla="*/ 279968 w 304105"/>
              <a:gd name="connsiteY1" fmla="*/ 12889 h 22414"/>
              <a:gd name="connsiteX2" fmla="*/ 260918 w 304105"/>
              <a:gd name="connsiteY2" fmla="*/ 9714 h 22414"/>
              <a:gd name="connsiteX3" fmla="*/ 302193 w 304105"/>
              <a:gd name="connsiteY3" fmla="*/ 189 h 22414"/>
              <a:gd name="connsiteX4" fmla="*/ 187893 w 304105"/>
              <a:gd name="connsiteY4" fmla="*/ 3364 h 22414"/>
              <a:gd name="connsiteX5" fmla="*/ 102168 w 304105"/>
              <a:gd name="connsiteY5" fmla="*/ 3364 h 22414"/>
              <a:gd name="connsiteX6" fmla="*/ 203768 w 304105"/>
              <a:gd name="connsiteY6" fmla="*/ 9714 h 22414"/>
              <a:gd name="connsiteX7" fmla="*/ 568 w 304105"/>
              <a:gd name="connsiteY7" fmla="*/ 22414 h 22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04105" h="22414">
                <a:moveTo>
                  <a:pt x="568" y="22414"/>
                </a:moveTo>
                <a:lnTo>
                  <a:pt x="279968" y="12889"/>
                </a:lnTo>
                <a:cubicBezTo>
                  <a:pt x="323360" y="10772"/>
                  <a:pt x="257214" y="11831"/>
                  <a:pt x="260918" y="9714"/>
                </a:cubicBezTo>
                <a:cubicBezTo>
                  <a:pt x="264622" y="7597"/>
                  <a:pt x="314364" y="1247"/>
                  <a:pt x="302193" y="189"/>
                </a:cubicBezTo>
                <a:cubicBezTo>
                  <a:pt x="290022" y="-869"/>
                  <a:pt x="221230" y="2835"/>
                  <a:pt x="187893" y="3364"/>
                </a:cubicBezTo>
                <a:cubicBezTo>
                  <a:pt x="154556" y="3893"/>
                  <a:pt x="99522" y="2306"/>
                  <a:pt x="102168" y="3364"/>
                </a:cubicBezTo>
                <a:cubicBezTo>
                  <a:pt x="104814" y="4422"/>
                  <a:pt x="215410" y="7597"/>
                  <a:pt x="203768" y="9714"/>
                </a:cubicBezTo>
                <a:cubicBezTo>
                  <a:pt x="192126" y="11831"/>
                  <a:pt x="-12132" y="21885"/>
                  <a:pt x="568" y="224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フリーフォーム 57">
            <a:extLst>
              <a:ext uri="{FF2B5EF4-FFF2-40B4-BE49-F238E27FC236}">
                <a16:creationId xmlns:a16="http://schemas.microsoft.com/office/drawing/2014/main" id="{8D53A36B-98C9-B915-E9E1-92CB170D0B4A}"/>
              </a:ext>
            </a:extLst>
          </p:cNvPr>
          <p:cNvSpPr/>
          <p:nvPr/>
        </p:nvSpPr>
        <p:spPr>
          <a:xfrm>
            <a:off x="5054535" y="2384253"/>
            <a:ext cx="178497" cy="35481"/>
          </a:xfrm>
          <a:custGeom>
            <a:avLst/>
            <a:gdLst>
              <a:gd name="connsiteX0" fmla="*/ 65 w 178497"/>
              <a:gd name="connsiteY0" fmla="*/ 35097 h 35481"/>
              <a:gd name="connsiteX1" fmla="*/ 130240 w 178497"/>
              <a:gd name="connsiteY1" fmla="*/ 19222 h 35481"/>
              <a:gd name="connsiteX2" fmla="*/ 117540 w 178497"/>
              <a:gd name="connsiteY2" fmla="*/ 25572 h 35481"/>
              <a:gd name="connsiteX3" fmla="*/ 177865 w 178497"/>
              <a:gd name="connsiteY3" fmla="*/ 35097 h 35481"/>
              <a:gd name="connsiteX4" fmla="*/ 146115 w 178497"/>
              <a:gd name="connsiteY4" fmla="*/ 19222 h 35481"/>
              <a:gd name="connsiteX5" fmla="*/ 98490 w 178497"/>
              <a:gd name="connsiteY5" fmla="*/ 19222 h 35481"/>
              <a:gd name="connsiteX6" fmla="*/ 98490 w 178497"/>
              <a:gd name="connsiteY6" fmla="*/ 19222 h 35481"/>
              <a:gd name="connsiteX7" fmla="*/ 149290 w 178497"/>
              <a:gd name="connsiteY7" fmla="*/ 172 h 35481"/>
              <a:gd name="connsiteX8" fmla="*/ 65 w 178497"/>
              <a:gd name="connsiteY8" fmla="*/ 35097 h 354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8497" h="35481">
                <a:moveTo>
                  <a:pt x="65" y="35097"/>
                </a:moveTo>
                <a:cubicBezTo>
                  <a:pt x="-3110" y="38272"/>
                  <a:pt x="110661" y="20809"/>
                  <a:pt x="130240" y="19222"/>
                </a:cubicBezTo>
                <a:cubicBezTo>
                  <a:pt x="149819" y="17635"/>
                  <a:pt x="109603" y="22926"/>
                  <a:pt x="117540" y="25572"/>
                </a:cubicBezTo>
                <a:cubicBezTo>
                  <a:pt x="125477" y="28218"/>
                  <a:pt x="173103" y="36155"/>
                  <a:pt x="177865" y="35097"/>
                </a:cubicBezTo>
                <a:cubicBezTo>
                  <a:pt x="182627" y="34039"/>
                  <a:pt x="159344" y="21868"/>
                  <a:pt x="146115" y="19222"/>
                </a:cubicBezTo>
                <a:cubicBezTo>
                  <a:pt x="132886" y="16576"/>
                  <a:pt x="98490" y="19222"/>
                  <a:pt x="98490" y="19222"/>
                </a:cubicBezTo>
                <a:lnTo>
                  <a:pt x="98490" y="19222"/>
                </a:lnTo>
                <a:cubicBezTo>
                  <a:pt x="106957" y="16047"/>
                  <a:pt x="164107" y="-1945"/>
                  <a:pt x="149290" y="172"/>
                </a:cubicBezTo>
                <a:cubicBezTo>
                  <a:pt x="134473" y="2289"/>
                  <a:pt x="3240" y="31922"/>
                  <a:pt x="65" y="350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フリーフォーム 58">
            <a:extLst>
              <a:ext uri="{FF2B5EF4-FFF2-40B4-BE49-F238E27FC236}">
                <a16:creationId xmlns:a16="http://schemas.microsoft.com/office/drawing/2014/main" id="{CAB7E96E-FA2A-DD93-EC52-9BBF1FCC7FF6}"/>
              </a:ext>
            </a:extLst>
          </p:cNvPr>
          <p:cNvSpPr/>
          <p:nvPr/>
        </p:nvSpPr>
        <p:spPr>
          <a:xfrm>
            <a:off x="5064123" y="2342983"/>
            <a:ext cx="172190" cy="57342"/>
          </a:xfrm>
          <a:custGeom>
            <a:avLst/>
            <a:gdLst>
              <a:gd name="connsiteX0" fmla="*/ 2 w 172190"/>
              <a:gd name="connsiteY0" fmla="*/ 57317 h 57342"/>
              <a:gd name="connsiteX1" fmla="*/ 104777 w 172190"/>
              <a:gd name="connsiteY1" fmla="*/ 22392 h 57342"/>
              <a:gd name="connsiteX2" fmla="*/ 171452 w 172190"/>
              <a:gd name="connsiteY2" fmla="*/ 35092 h 57342"/>
              <a:gd name="connsiteX3" fmla="*/ 136527 w 172190"/>
              <a:gd name="connsiteY3" fmla="*/ 25567 h 57342"/>
              <a:gd name="connsiteX4" fmla="*/ 76202 w 172190"/>
              <a:gd name="connsiteY4" fmla="*/ 167 h 57342"/>
              <a:gd name="connsiteX5" fmla="*/ 107952 w 172190"/>
              <a:gd name="connsiteY5" fmla="*/ 16042 h 57342"/>
              <a:gd name="connsiteX6" fmla="*/ 2 w 172190"/>
              <a:gd name="connsiteY6" fmla="*/ 57317 h 57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2190" h="57342">
                <a:moveTo>
                  <a:pt x="2" y="57317"/>
                </a:moveTo>
                <a:cubicBezTo>
                  <a:pt x="-527" y="58375"/>
                  <a:pt x="76202" y="26096"/>
                  <a:pt x="104777" y="22392"/>
                </a:cubicBezTo>
                <a:cubicBezTo>
                  <a:pt x="133352" y="18688"/>
                  <a:pt x="166160" y="34563"/>
                  <a:pt x="171452" y="35092"/>
                </a:cubicBezTo>
                <a:cubicBezTo>
                  <a:pt x="176744" y="35621"/>
                  <a:pt x="152402" y="31388"/>
                  <a:pt x="136527" y="25567"/>
                </a:cubicBezTo>
                <a:cubicBezTo>
                  <a:pt x="120652" y="19746"/>
                  <a:pt x="80964" y="1754"/>
                  <a:pt x="76202" y="167"/>
                </a:cubicBezTo>
                <a:cubicBezTo>
                  <a:pt x="71440" y="-1420"/>
                  <a:pt x="120652" y="8634"/>
                  <a:pt x="107952" y="16042"/>
                </a:cubicBezTo>
                <a:cubicBezTo>
                  <a:pt x="95252" y="23450"/>
                  <a:pt x="531" y="56259"/>
                  <a:pt x="2" y="573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フリーフォーム 59">
            <a:extLst>
              <a:ext uri="{FF2B5EF4-FFF2-40B4-BE49-F238E27FC236}">
                <a16:creationId xmlns:a16="http://schemas.microsoft.com/office/drawing/2014/main" id="{D5DE51BC-3554-F755-A5F2-314BDC2327BB}"/>
              </a:ext>
            </a:extLst>
          </p:cNvPr>
          <p:cNvSpPr/>
          <p:nvPr/>
        </p:nvSpPr>
        <p:spPr>
          <a:xfrm>
            <a:off x="4743591" y="2587611"/>
            <a:ext cx="167426" cy="108630"/>
          </a:xfrm>
          <a:custGeom>
            <a:avLst/>
            <a:gdLst>
              <a:gd name="connsiteX0" fmla="*/ 88759 w 167426"/>
              <a:gd name="connsiteY0" fmla="*/ 14 h 108630"/>
              <a:gd name="connsiteX1" fmla="*/ 9384 w 167426"/>
              <a:gd name="connsiteY1" fmla="*/ 66689 h 108630"/>
              <a:gd name="connsiteX2" fmla="*/ 18909 w 167426"/>
              <a:gd name="connsiteY2" fmla="*/ 60339 h 108630"/>
              <a:gd name="connsiteX3" fmla="*/ 164959 w 167426"/>
              <a:gd name="connsiteY3" fmla="*/ 107964 h 108630"/>
              <a:gd name="connsiteX4" fmla="*/ 107809 w 167426"/>
              <a:gd name="connsiteY4" fmla="*/ 85739 h 108630"/>
              <a:gd name="connsiteX5" fmla="*/ 69709 w 167426"/>
              <a:gd name="connsiteY5" fmla="*/ 50814 h 108630"/>
              <a:gd name="connsiteX6" fmla="*/ 3034 w 167426"/>
              <a:gd name="connsiteY6" fmla="*/ 60339 h 108630"/>
              <a:gd name="connsiteX7" fmla="*/ 88759 w 167426"/>
              <a:gd name="connsiteY7" fmla="*/ 14 h 108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67426" h="108630">
                <a:moveTo>
                  <a:pt x="88759" y="14"/>
                </a:moveTo>
                <a:cubicBezTo>
                  <a:pt x="89817" y="1072"/>
                  <a:pt x="9384" y="66689"/>
                  <a:pt x="9384" y="66689"/>
                </a:cubicBezTo>
                <a:cubicBezTo>
                  <a:pt x="-2258" y="76743"/>
                  <a:pt x="-7020" y="53460"/>
                  <a:pt x="18909" y="60339"/>
                </a:cubicBezTo>
                <a:cubicBezTo>
                  <a:pt x="44838" y="67218"/>
                  <a:pt x="150142" y="103731"/>
                  <a:pt x="164959" y="107964"/>
                </a:cubicBezTo>
                <a:cubicBezTo>
                  <a:pt x="179776" y="112197"/>
                  <a:pt x="123684" y="95264"/>
                  <a:pt x="107809" y="85739"/>
                </a:cubicBezTo>
                <a:cubicBezTo>
                  <a:pt x="91934" y="76214"/>
                  <a:pt x="87171" y="55047"/>
                  <a:pt x="69709" y="50814"/>
                </a:cubicBezTo>
                <a:cubicBezTo>
                  <a:pt x="52247" y="46581"/>
                  <a:pt x="3034" y="66160"/>
                  <a:pt x="3034" y="60339"/>
                </a:cubicBezTo>
                <a:cubicBezTo>
                  <a:pt x="3034" y="54518"/>
                  <a:pt x="87701" y="-1044"/>
                  <a:pt x="88759" y="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フリーフォーム 60">
            <a:extLst>
              <a:ext uri="{FF2B5EF4-FFF2-40B4-BE49-F238E27FC236}">
                <a16:creationId xmlns:a16="http://schemas.microsoft.com/office/drawing/2014/main" id="{0B6ACF0D-C28C-9631-2DCA-EB4143111717}"/>
              </a:ext>
            </a:extLst>
          </p:cNvPr>
          <p:cNvSpPr/>
          <p:nvPr/>
        </p:nvSpPr>
        <p:spPr>
          <a:xfrm>
            <a:off x="5219564" y="2587599"/>
            <a:ext cx="25651" cy="155482"/>
          </a:xfrm>
          <a:custGeom>
            <a:avLst/>
            <a:gdLst>
              <a:gd name="connsiteX0" fmla="*/ 25536 w 25651"/>
              <a:gd name="connsiteY0" fmla="*/ 26 h 155482"/>
              <a:gd name="connsiteX1" fmla="*/ 9661 w 25651"/>
              <a:gd name="connsiteY1" fmla="*/ 152426 h 155482"/>
              <a:gd name="connsiteX2" fmla="*/ 12836 w 25651"/>
              <a:gd name="connsiteY2" fmla="*/ 104801 h 155482"/>
              <a:gd name="connsiteX3" fmla="*/ 136 w 25651"/>
              <a:gd name="connsiteY3" fmla="*/ 139726 h 155482"/>
              <a:gd name="connsiteX4" fmla="*/ 25536 w 25651"/>
              <a:gd name="connsiteY4" fmla="*/ 26 h 155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51" h="155482">
                <a:moveTo>
                  <a:pt x="25536" y="26"/>
                </a:moveTo>
                <a:cubicBezTo>
                  <a:pt x="27124" y="2143"/>
                  <a:pt x="11778" y="134964"/>
                  <a:pt x="9661" y="152426"/>
                </a:cubicBezTo>
                <a:cubicBezTo>
                  <a:pt x="7544" y="169888"/>
                  <a:pt x="14424" y="106918"/>
                  <a:pt x="12836" y="104801"/>
                </a:cubicBezTo>
                <a:cubicBezTo>
                  <a:pt x="11248" y="102684"/>
                  <a:pt x="-1451" y="154543"/>
                  <a:pt x="136" y="139726"/>
                </a:cubicBezTo>
                <a:cubicBezTo>
                  <a:pt x="1723" y="124909"/>
                  <a:pt x="23948" y="-2091"/>
                  <a:pt x="25536" y="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フリーフォーム 61">
            <a:extLst>
              <a:ext uri="{FF2B5EF4-FFF2-40B4-BE49-F238E27FC236}">
                <a16:creationId xmlns:a16="http://schemas.microsoft.com/office/drawing/2014/main" id="{324E0B03-F188-1F63-E484-F0B91F6CAF21}"/>
              </a:ext>
            </a:extLst>
          </p:cNvPr>
          <p:cNvSpPr/>
          <p:nvPr/>
        </p:nvSpPr>
        <p:spPr>
          <a:xfrm>
            <a:off x="5387824" y="2581261"/>
            <a:ext cx="79073" cy="215135"/>
          </a:xfrm>
          <a:custGeom>
            <a:avLst/>
            <a:gdLst>
              <a:gd name="connsiteX0" fmla="*/ 38251 w 79073"/>
              <a:gd name="connsiteY0" fmla="*/ 14 h 215135"/>
              <a:gd name="connsiteX1" fmla="*/ 63651 w 79073"/>
              <a:gd name="connsiteY1" fmla="*/ 123839 h 215135"/>
              <a:gd name="connsiteX2" fmla="*/ 60476 w 79073"/>
              <a:gd name="connsiteY2" fmla="*/ 117489 h 215135"/>
              <a:gd name="connsiteX3" fmla="*/ 76351 w 79073"/>
              <a:gd name="connsiteY3" fmla="*/ 212739 h 215135"/>
              <a:gd name="connsiteX4" fmla="*/ 57301 w 79073"/>
              <a:gd name="connsiteY4" fmla="*/ 180989 h 215135"/>
              <a:gd name="connsiteX5" fmla="*/ 151 w 79073"/>
              <a:gd name="connsiteY5" fmla="*/ 120664 h 215135"/>
              <a:gd name="connsiteX6" fmla="*/ 76351 w 79073"/>
              <a:gd name="connsiteY6" fmla="*/ 184164 h 215135"/>
              <a:gd name="connsiteX7" fmla="*/ 60476 w 79073"/>
              <a:gd name="connsiteY7" fmla="*/ 136539 h 215135"/>
              <a:gd name="connsiteX8" fmla="*/ 44601 w 79073"/>
              <a:gd name="connsiteY8" fmla="*/ 101614 h 215135"/>
              <a:gd name="connsiteX9" fmla="*/ 50951 w 79073"/>
              <a:gd name="connsiteY9" fmla="*/ 133364 h 215135"/>
              <a:gd name="connsiteX10" fmla="*/ 38251 w 79073"/>
              <a:gd name="connsiteY10" fmla="*/ 14 h 215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9073" h="215135">
                <a:moveTo>
                  <a:pt x="38251" y="14"/>
                </a:moveTo>
                <a:cubicBezTo>
                  <a:pt x="40368" y="-1574"/>
                  <a:pt x="63651" y="123839"/>
                  <a:pt x="63651" y="123839"/>
                </a:cubicBezTo>
                <a:cubicBezTo>
                  <a:pt x="67355" y="143418"/>
                  <a:pt x="58359" y="102672"/>
                  <a:pt x="60476" y="117489"/>
                </a:cubicBezTo>
                <a:cubicBezTo>
                  <a:pt x="62593" y="132306"/>
                  <a:pt x="76880" y="202156"/>
                  <a:pt x="76351" y="212739"/>
                </a:cubicBezTo>
                <a:cubicBezTo>
                  <a:pt x="75822" y="223322"/>
                  <a:pt x="70001" y="196335"/>
                  <a:pt x="57301" y="180989"/>
                </a:cubicBezTo>
                <a:cubicBezTo>
                  <a:pt x="44601" y="165643"/>
                  <a:pt x="-3024" y="120135"/>
                  <a:pt x="151" y="120664"/>
                </a:cubicBezTo>
                <a:cubicBezTo>
                  <a:pt x="3326" y="121193"/>
                  <a:pt x="66297" y="181518"/>
                  <a:pt x="76351" y="184164"/>
                </a:cubicBezTo>
                <a:cubicBezTo>
                  <a:pt x="86405" y="186810"/>
                  <a:pt x="65768" y="150297"/>
                  <a:pt x="60476" y="136539"/>
                </a:cubicBezTo>
                <a:cubicBezTo>
                  <a:pt x="55184" y="122781"/>
                  <a:pt x="46188" y="102143"/>
                  <a:pt x="44601" y="101614"/>
                </a:cubicBezTo>
                <a:cubicBezTo>
                  <a:pt x="43014" y="101085"/>
                  <a:pt x="52009" y="147122"/>
                  <a:pt x="50951" y="133364"/>
                </a:cubicBezTo>
                <a:cubicBezTo>
                  <a:pt x="49893" y="119606"/>
                  <a:pt x="36134" y="1602"/>
                  <a:pt x="38251" y="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フリーフォーム 62">
            <a:extLst>
              <a:ext uri="{FF2B5EF4-FFF2-40B4-BE49-F238E27FC236}">
                <a16:creationId xmlns:a16="http://schemas.microsoft.com/office/drawing/2014/main" id="{482C4241-EF6F-48B1-D529-F4484CE6B49C}"/>
              </a:ext>
            </a:extLst>
          </p:cNvPr>
          <p:cNvSpPr/>
          <p:nvPr/>
        </p:nvSpPr>
        <p:spPr>
          <a:xfrm>
            <a:off x="5454647" y="2343141"/>
            <a:ext cx="55248" cy="421211"/>
          </a:xfrm>
          <a:custGeom>
            <a:avLst/>
            <a:gdLst>
              <a:gd name="connsiteX0" fmla="*/ 12703 w 55248"/>
              <a:gd name="connsiteY0" fmla="*/ 9 h 421211"/>
              <a:gd name="connsiteX1" fmla="*/ 22228 w 55248"/>
              <a:gd name="connsiteY1" fmla="*/ 231784 h 421211"/>
              <a:gd name="connsiteX2" fmla="*/ 22228 w 55248"/>
              <a:gd name="connsiteY2" fmla="*/ 203209 h 421211"/>
              <a:gd name="connsiteX3" fmla="*/ 53978 w 55248"/>
              <a:gd name="connsiteY3" fmla="*/ 415934 h 421211"/>
              <a:gd name="connsiteX4" fmla="*/ 44453 w 55248"/>
              <a:gd name="connsiteY4" fmla="*/ 339734 h 421211"/>
              <a:gd name="connsiteX5" fmla="*/ 3178 w 55248"/>
              <a:gd name="connsiteY5" fmla="*/ 155584 h 421211"/>
              <a:gd name="connsiteX6" fmla="*/ 3178 w 55248"/>
              <a:gd name="connsiteY6" fmla="*/ 222259 h 421211"/>
              <a:gd name="connsiteX7" fmla="*/ 12703 w 55248"/>
              <a:gd name="connsiteY7" fmla="*/ 9 h 421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5248" h="421211">
                <a:moveTo>
                  <a:pt x="12703" y="9"/>
                </a:moveTo>
                <a:cubicBezTo>
                  <a:pt x="15878" y="1596"/>
                  <a:pt x="20641" y="197917"/>
                  <a:pt x="22228" y="231784"/>
                </a:cubicBezTo>
                <a:cubicBezTo>
                  <a:pt x="23815" y="265651"/>
                  <a:pt x="16936" y="172517"/>
                  <a:pt x="22228" y="203209"/>
                </a:cubicBezTo>
                <a:cubicBezTo>
                  <a:pt x="27520" y="233901"/>
                  <a:pt x="50274" y="393180"/>
                  <a:pt x="53978" y="415934"/>
                </a:cubicBezTo>
                <a:cubicBezTo>
                  <a:pt x="57682" y="438688"/>
                  <a:pt x="52920" y="383126"/>
                  <a:pt x="44453" y="339734"/>
                </a:cubicBezTo>
                <a:cubicBezTo>
                  <a:pt x="35986" y="296342"/>
                  <a:pt x="10057" y="175163"/>
                  <a:pt x="3178" y="155584"/>
                </a:cubicBezTo>
                <a:cubicBezTo>
                  <a:pt x="-3701" y="136005"/>
                  <a:pt x="2649" y="246071"/>
                  <a:pt x="3178" y="222259"/>
                </a:cubicBezTo>
                <a:cubicBezTo>
                  <a:pt x="3707" y="198447"/>
                  <a:pt x="9528" y="-1578"/>
                  <a:pt x="12703" y="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4" name="フリーフォーム 1023">
            <a:extLst>
              <a:ext uri="{FF2B5EF4-FFF2-40B4-BE49-F238E27FC236}">
                <a16:creationId xmlns:a16="http://schemas.microsoft.com/office/drawing/2014/main" id="{011DAF4C-A5E4-8C6F-E4DE-E539DDF4BDE5}"/>
              </a:ext>
            </a:extLst>
          </p:cNvPr>
          <p:cNvSpPr/>
          <p:nvPr/>
        </p:nvSpPr>
        <p:spPr>
          <a:xfrm>
            <a:off x="5502252" y="2739346"/>
            <a:ext cx="52285" cy="270330"/>
          </a:xfrm>
          <a:custGeom>
            <a:avLst/>
            <a:gdLst>
              <a:gd name="connsiteX0" fmla="*/ 23 w 52285"/>
              <a:gd name="connsiteY0" fmla="*/ 679 h 270330"/>
              <a:gd name="connsiteX1" fmla="*/ 47648 w 52285"/>
              <a:gd name="connsiteY1" fmla="*/ 257854 h 270330"/>
              <a:gd name="connsiteX2" fmla="*/ 50823 w 52285"/>
              <a:gd name="connsiteY2" fmla="*/ 213404 h 270330"/>
              <a:gd name="connsiteX3" fmla="*/ 50823 w 52285"/>
              <a:gd name="connsiteY3" fmla="*/ 67354 h 270330"/>
              <a:gd name="connsiteX4" fmla="*/ 41298 w 52285"/>
              <a:gd name="connsiteY4" fmla="*/ 178479 h 270330"/>
              <a:gd name="connsiteX5" fmla="*/ 23 w 52285"/>
              <a:gd name="connsiteY5" fmla="*/ 679 h 270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2285" h="270330">
                <a:moveTo>
                  <a:pt x="23" y="679"/>
                </a:moveTo>
                <a:cubicBezTo>
                  <a:pt x="1081" y="13908"/>
                  <a:pt x="39181" y="222400"/>
                  <a:pt x="47648" y="257854"/>
                </a:cubicBezTo>
                <a:cubicBezTo>
                  <a:pt x="56115" y="293308"/>
                  <a:pt x="50294" y="245154"/>
                  <a:pt x="50823" y="213404"/>
                </a:cubicBezTo>
                <a:cubicBezTo>
                  <a:pt x="51352" y="181654"/>
                  <a:pt x="52411" y="73175"/>
                  <a:pt x="50823" y="67354"/>
                </a:cubicBezTo>
                <a:cubicBezTo>
                  <a:pt x="49236" y="61533"/>
                  <a:pt x="48706" y="185358"/>
                  <a:pt x="41298" y="178479"/>
                </a:cubicBezTo>
                <a:cubicBezTo>
                  <a:pt x="33890" y="171600"/>
                  <a:pt x="-1035" y="-12550"/>
                  <a:pt x="23" y="67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5" name="フリーフォーム 1024">
            <a:extLst>
              <a:ext uri="{FF2B5EF4-FFF2-40B4-BE49-F238E27FC236}">
                <a16:creationId xmlns:a16="http://schemas.microsoft.com/office/drawing/2014/main" id="{EC7B832B-99C8-C37C-6EDE-E0AED8A74FA2}"/>
              </a:ext>
            </a:extLst>
          </p:cNvPr>
          <p:cNvSpPr/>
          <p:nvPr/>
        </p:nvSpPr>
        <p:spPr>
          <a:xfrm>
            <a:off x="5451131" y="2611248"/>
            <a:ext cx="77811" cy="402457"/>
          </a:xfrm>
          <a:custGeom>
            <a:avLst/>
            <a:gdLst>
              <a:gd name="connsiteX0" fmla="*/ 344 w 77811"/>
              <a:gd name="connsiteY0" fmla="*/ 1777 h 402457"/>
              <a:gd name="connsiteX1" fmla="*/ 76544 w 77811"/>
              <a:gd name="connsiteY1" fmla="*/ 398652 h 402457"/>
              <a:gd name="connsiteX2" fmla="*/ 47969 w 77811"/>
              <a:gd name="connsiteY2" fmla="*/ 204977 h 402457"/>
              <a:gd name="connsiteX3" fmla="*/ 47969 w 77811"/>
              <a:gd name="connsiteY3" fmla="*/ 249427 h 402457"/>
              <a:gd name="connsiteX4" fmla="*/ 344 w 77811"/>
              <a:gd name="connsiteY4" fmla="*/ 1777 h 402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811" h="402457">
                <a:moveTo>
                  <a:pt x="344" y="1777"/>
                </a:moveTo>
                <a:cubicBezTo>
                  <a:pt x="5106" y="26648"/>
                  <a:pt x="68607" y="364785"/>
                  <a:pt x="76544" y="398652"/>
                </a:cubicBezTo>
                <a:cubicBezTo>
                  <a:pt x="84482" y="432519"/>
                  <a:pt x="52731" y="229848"/>
                  <a:pt x="47969" y="204977"/>
                </a:cubicBezTo>
                <a:cubicBezTo>
                  <a:pt x="43207" y="180106"/>
                  <a:pt x="54319" y="278002"/>
                  <a:pt x="47969" y="249427"/>
                </a:cubicBezTo>
                <a:cubicBezTo>
                  <a:pt x="41619" y="220852"/>
                  <a:pt x="-4418" y="-23094"/>
                  <a:pt x="344" y="177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7" name="フリーフォーム 1026">
            <a:extLst>
              <a:ext uri="{FF2B5EF4-FFF2-40B4-BE49-F238E27FC236}">
                <a16:creationId xmlns:a16="http://schemas.microsoft.com/office/drawing/2014/main" id="{DE864A7A-0211-DA16-BD7A-E041A9582D1A}"/>
              </a:ext>
            </a:extLst>
          </p:cNvPr>
          <p:cNvSpPr/>
          <p:nvPr/>
        </p:nvSpPr>
        <p:spPr>
          <a:xfrm>
            <a:off x="5429075" y="2519544"/>
            <a:ext cx="65322" cy="269876"/>
          </a:xfrm>
          <a:custGeom>
            <a:avLst/>
            <a:gdLst>
              <a:gd name="connsiteX0" fmla="*/ 175 w 65322"/>
              <a:gd name="connsiteY0" fmla="*/ 1406 h 269876"/>
              <a:gd name="connsiteX1" fmla="*/ 63675 w 65322"/>
              <a:gd name="connsiteY1" fmla="*/ 264931 h 269876"/>
              <a:gd name="connsiteX2" fmla="*/ 44625 w 65322"/>
              <a:gd name="connsiteY2" fmla="*/ 163331 h 269876"/>
              <a:gd name="connsiteX3" fmla="*/ 175 w 65322"/>
              <a:gd name="connsiteY3" fmla="*/ 1406 h 2698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5322" h="269876">
                <a:moveTo>
                  <a:pt x="175" y="1406"/>
                </a:moveTo>
                <a:cubicBezTo>
                  <a:pt x="3350" y="18339"/>
                  <a:pt x="56267" y="237944"/>
                  <a:pt x="63675" y="264931"/>
                </a:cubicBezTo>
                <a:cubicBezTo>
                  <a:pt x="71083" y="291918"/>
                  <a:pt x="51504" y="201431"/>
                  <a:pt x="44625" y="163331"/>
                </a:cubicBezTo>
                <a:cubicBezTo>
                  <a:pt x="37746" y="125231"/>
                  <a:pt x="-3000" y="-15527"/>
                  <a:pt x="175" y="140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8" name="フリーフォーム 1027">
            <a:extLst>
              <a:ext uri="{FF2B5EF4-FFF2-40B4-BE49-F238E27FC236}">
                <a16:creationId xmlns:a16="http://schemas.microsoft.com/office/drawing/2014/main" id="{88078E43-5E53-D92F-6DA2-E547B12148E2}"/>
              </a:ext>
            </a:extLst>
          </p:cNvPr>
          <p:cNvSpPr/>
          <p:nvPr/>
        </p:nvSpPr>
        <p:spPr>
          <a:xfrm>
            <a:off x="5465559" y="2765419"/>
            <a:ext cx="57261" cy="368569"/>
          </a:xfrm>
          <a:custGeom>
            <a:avLst/>
            <a:gdLst>
              <a:gd name="connsiteX0" fmla="*/ 11316 w 57261"/>
              <a:gd name="connsiteY0" fmla="*/ 6 h 368569"/>
              <a:gd name="connsiteX1" fmla="*/ 24016 w 57261"/>
              <a:gd name="connsiteY1" fmla="*/ 174631 h 368569"/>
              <a:gd name="connsiteX2" fmla="*/ 52591 w 57261"/>
              <a:gd name="connsiteY2" fmla="*/ 276231 h 368569"/>
              <a:gd name="connsiteX3" fmla="*/ 52591 w 57261"/>
              <a:gd name="connsiteY3" fmla="*/ 247656 h 368569"/>
              <a:gd name="connsiteX4" fmla="*/ 43066 w 57261"/>
              <a:gd name="connsiteY4" fmla="*/ 368306 h 368569"/>
              <a:gd name="connsiteX5" fmla="*/ 55766 w 57261"/>
              <a:gd name="connsiteY5" fmla="*/ 276231 h 368569"/>
              <a:gd name="connsiteX6" fmla="*/ 1791 w 57261"/>
              <a:gd name="connsiteY6" fmla="*/ 152406 h 368569"/>
              <a:gd name="connsiteX7" fmla="*/ 14491 w 57261"/>
              <a:gd name="connsiteY7" fmla="*/ 180981 h 368569"/>
              <a:gd name="connsiteX8" fmla="*/ 11316 w 57261"/>
              <a:gd name="connsiteY8" fmla="*/ 6 h 368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261" h="368569">
                <a:moveTo>
                  <a:pt x="11316" y="6"/>
                </a:moveTo>
                <a:cubicBezTo>
                  <a:pt x="12904" y="-1052"/>
                  <a:pt x="17137" y="128594"/>
                  <a:pt x="24016" y="174631"/>
                </a:cubicBezTo>
                <a:cubicBezTo>
                  <a:pt x="30895" y="220669"/>
                  <a:pt x="47829" y="264060"/>
                  <a:pt x="52591" y="276231"/>
                </a:cubicBezTo>
                <a:cubicBezTo>
                  <a:pt x="57353" y="288402"/>
                  <a:pt x="54179" y="232310"/>
                  <a:pt x="52591" y="247656"/>
                </a:cubicBezTo>
                <a:cubicBezTo>
                  <a:pt x="51004" y="263002"/>
                  <a:pt x="42537" y="363544"/>
                  <a:pt x="43066" y="368306"/>
                </a:cubicBezTo>
                <a:cubicBezTo>
                  <a:pt x="43595" y="373069"/>
                  <a:pt x="62645" y="312214"/>
                  <a:pt x="55766" y="276231"/>
                </a:cubicBezTo>
                <a:cubicBezTo>
                  <a:pt x="48887" y="240248"/>
                  <a:pt x="8670" y="168281"/>
                  <a:pt x="1791" y="152406"/>
                </a:cubicBezTo>
                <a:cubicBezTo>
                  <a:pt x="-5088" y="136531"/>
                  <a:pt x="9729" y="207968"/>
                  <a:pt x="14491" y="180981"/>
                </a:cubicBezTo>
                <a:cubicBezTo>
                  <a:pt x="19253" y="153994"/>
                  <a:pt x="9728" y="1064"/>
                  <a:pt x="11316" y="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9" name="フリーフォーム 1028">
            <a:extLst>
              <a:ext uri="{FF2B5EF4-FFF2-40B4-BE49-F238E27FC236}">
                <a16:creationId xmlns:a16="http://schemas.microsoft.com/office/drawing/2014/main" id="{6C987707-492B-8074-7013-F480E050FBA4}"/>
              </a:ext>
            </a:extLst>
          </p:cNvPr>
          <p:cNvSpPr/>
          <p:nvPr/>
        </p:nvSpPr>
        <p:spPr>
          <a:xfrm>
            <a:off x="5508625" y="3035300"/>
            <a:ext cx="76200" cy="200782"/>
          </a:xfrm>
          <a:custGeom>
            <a:avLst/>
            <a:gdLst>
              <a:gd name="connsiteX0" fmla="*/ 0 w 76200"/>
              <a:gd name="connsiteY0" fmla="*/ 0 h 200782"/>
              <a:gd name="connsiteX1" fmla="*/ 50800 w 76200"/>
              <a:gd name="connsiteY1" fmla="*/ 85725 h 200782"/>
              <a:gd name="connsiteX2" fmla="*/ 19050 w 76200"/>
              <a:gd name="connsiteY2" fmla="*/ 200025 h 200782"/>
              <a:gd name="connsiteX3" fmla="*/ 50800 w 76200"/>
              <a:gd name="connsiteY3" fmla="*/ 133350 h 200782"/>
              <a:gd name="connsiteX4" fmla="*/ 73025 w 76200"/>
              <a:gd name="connsiteY4" fmla="*/ 92075 h 200782"/>
              <a:gd name="connsiteX5" fmla="*/ 53975 w 76200"/>
              <a:gd name="connsiteY5" fmla="*/ 73025 h 200782"/>
              <a:gd name="connsiteX6" fmla="*/ 76200 w 76200"/>
              <a:gd name="connsiteY6" fmla="*/ 95250 h 200782"/>
              <a:gd name="connsiteX7" fmla="*/ 0 w 76200"/>
              <a:gd name="connsiteY7" fmla="*/ 0 h 200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6200" h="200782">
                <a:moveTo>
                  <a:pt x="0" y="0"/>
                </a:moveTo>
                <a:cubicBezTo>
                  <a:pt x="23812" y="26194"/>
                  <a:pt x="47625" y="52388"/>
                  <a:pt x="50800" y="85725"/>
                </a:cubicBezTo>
                <a:cubicBezTo>
                  <a:pt x="53975" y="119062"/>
                  <a:pt x="19050" y="192088"/>
                  <a:pt x="19050" y="200025"/>
                </a:cubicBezTo>
                <a:cubicBezTo>
                  <a:pt x="19050" y="207962"/>
                  <a:pt x="41804" y="151342"/>
                  <a:pt x="50800" y="133350"/>
                </a:cubicBezTo>
                <a:cubicBezTo>
                  <a:pt x="59796" y="115358"/>
                  <a:pt x="73025" y="92075"/>
                  <a:pt x="73025" y="92075"/>
                </a:cubicBezTo>
                <a:cubicBezTo>
                  <a:pt x="73554" y="82021"/>
                  <a:pt x="53975" y="73025"/>
                  <a:pt x="53975" y="73025"/>
                </a:cubicBezTo>
                <a:lnTo>
                  <a:pt x="76200" y="9525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0" name="フリーフォーム 1029">
            <a:extLst>
              <a:ext uri="{FF2B5EF4-FFF2-40B4-BE49-F238E27FC236}">
                <a16:creationId xmlns:a16="http://schemas.microsoft.com/office/drawing/2014/main" id="{1E8329EE-40EA-AB8F-D081-BFD116ABFE57}"/>
              </a:ext>
            </a:extLst>
          </p:cNvPr>
          <p:cNvSpPr/>
          <p:nvPr/>
        </p:nvSpPr>
        <p:spPr>
          <a:xfrm>
            <a:off x="5396611" y="2435171"/>
            <a:ext cx="65249" cy="454118"/>
          </a:xfrm>
          <a:custGeom>
            <a:avLst/>
            <a:gdLst>
              <a:gd name="connsiteX0" fmla="*/ 32639 w 65249"/>
              <a:gd name="connsiteY0" fmla="*/ 54 h 454118"/>
              <a:gd name="connsiteX1" fmla="*/ 4064 w 65249"/>
              <a:gd name="connsiteY1" fmla="*/ 225479 h 454118"/>
              <a:gd name="connsiteX2" fmla="*/ 26289 w 65249"/>
              <a:gd name="connsiteY2" fmla="*/ 327079 h 454118"/>
              <a:gd name="connsiteX3" fmla="*/ 29464 w 65249"/>
              <a:gd name="connsiteY3" fmla="*/ 288979 h 454118"/>
              <a:gd name="connsiteX4" fmla="*/ 64389 w 65249"/>
              <a:gd name="connsiteY4" fmla="*/ 346129 h 454118"/>
              <a:gd name="connsiteX5" fmla="*/ 54864 w 65249"/>
              <a:gd name="connsiteY5" fmla="*/ 454079 h 454118"/>
              <a:gd name="connsiteX6" fmla="*/ 58039 w 65249"/>
              <a:gd name="connsiteY6" fmla="*/ 333429 h 454118"/>
              <a:gd name="connsiteX7" fmla="*/ 23114 w 65249"/>
              <a:gd name="connsiteY7" fmla="*/ 269929 h 454118"/>
              <a:gd name="connsiteX8" fmla="*/ 23114 w 65249"/>
              <a:gd name="connsiteY8" fmla="*/ 203254 h 454118"/>
              <a:gd name="connsiteX9" fmla="*/ 889 w 65249"/>
              <a:gd name="connsiteY9" fmla="*/ 257229 h 454118"/>
              <a:gd name="connsiteX10" fmla="*/ 4064 w 65249"/>
              <a:gd name="connsiteY10" fmla="*/ 149279 h 454118"/>
              <a:gd name="connsiteX11" fmla="*/ 889 w 65249"/>
              <a:gd name="connsiteY11" fmla="*/ 203254 h 454118"/>
              <a:gd name="connsiteX12" fmla="*/ 32639 w 65249"/>
              <a:gd name="connsiteY12" fmla="*/ 54 h 454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5249" h="454118">
                <a:moveTo>
                  <a:pt x="32639" y="54"/>
                </a:moveTo>
                <a:cubicBezTo>
                  <a:pt x="33168" y="3758"/>
                  <a:pt x="5122" y="170975"/>
                  <a:pt x="4064" y="225479"/>
                </a:cubicBezTo>
                <a:cubicBezTo>
                  <a:pt x="3006" y="279983"/>
                  <a:pt x="22056" y="316496"/>
                  <a:pt x="26289" y="327079"/>
                </a:cubicBezTo>
                <a:cubicBezTo>
                  <a:pt x="30522" y="337662"/>
                  <a:pt x="23114" y="285804"/>
                  <a:pt x="29464" y="288979"/>
                </a:cubicBezTo>
                <a:cubicBezTo>
                  <a:pt x="35814" y="292154"/>
                  <a:pt x="60156" y="318612"/>
                  <a:pt x="64389" y="346129"/>
                </a:cubicBezTo>
                <a:cubicBezTo>
                  <a:pt x="68622" y="373646"/>
                  <a:pt x="55922" y="456196"/>
                  <a:pt x="54864" y="454079"/>
                </a:cubicBezTo>
                <a:cubicBezTo>
                  <a:pt x="53806" y="451962"/>
                  <a:pt x="63331" y="364121"/>
                  <a:pt x="58039" y="333429"/>
                </a:cubicBezTo>
                <a:cubicBezTo>
                  <a:pt x="52747" y="302737"/>
                  <a:pt x="28935" y="291625"/>
                  <a:pt x="23114" y="269929"/>
                </a:cubicBezTo>
                <a:cubicBezTo>
                  <a:pt x="17293" y="248233"/>
                  <a:pt x="26818" y="205371"/>
                  <a:pt x="23114" y="203254"/>
                </a:cubicBezTo>
                <a:cubicBezTo>
                  <a:pt x="19410" y="201137"/>
                  <a:pt x="4064" y="266225"/>
                  <a:pt x="889" y="257229"/>
                </a:cubicBezTo>
                <a:cubicBezTo>
                  <a:pt x="-2286" y="248233"/>
                  <a:pt x="4064" y="158275"/>
                  <a:pt x="4064" y="149279"/>
                </a:cubicBezTo>
                <a:cubicBezTo>
                  <a:pt x="4064" y="140283"/>
                  <a:pt x="-2286" y="224950"/>
                  <a:pt x="889" y="203254"/>
                </a:cubicBezTo>
                <a:cubicBezTo>
                  <a:pt x="4064" y="181558"/>
                  <a:pt x="32110" y="-3650"/>
                  <a:pt x="32639" y="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1" name="フリーフォーム 1030">
            <a:extLst>
              <a:ext uri="{FF2B5EF4-FFF2-40B4-BE49-F238E27FC236}">
                <a16:creationId xmlns:a16="http://schemas.microsoft.com/office/drawing/2014/main" id="{578BBBEF-DABD-A64C-09C3-4E3B5822EE82}"/>
              </a:ext>
            </a:extLst>
          </p:cNvPr>
          <p:cNvSpPr/>
          <p:nvPr/>
        </p:nvSpPr>
        <p:spPr>
          <a:xfrm>
            <a:off x="5453743" y="3044789"/>
            <a:ext cx="150233" cy="229292"/>
          </a:xfrm>
          <a:custGeom>
            <a:avLst/>
            <a:gdLst>
              <a:gd name="connsiteX0" fmla="*/ 73932 w 150233"/>
              <a:gd name="connsiteY0" fmla="*/ 36 h 229292"/>
              <a:gd name="connsiteX1" fmla="*/ 58057 w 150233"/>
              <a:gd name="connsiteY1" fmla="*/ 168311 h 229292"/>
              <a:gd name="connsiteX2" fmla="*/ 80282 w 150233"/>
              <a:gd name="connsiteY2" fmla="*/ 228636 h 229292"/>
              <a:gd name="connsiteX3" fmla="*/ 70757 w 150233"/>
              <a:gd name="connsiteY3" fmla="*/ 196886 h 229292"/>
              <a:gd name="connsiteX4" fmla="*/ 907 w 150233"/>
              <a:gd name="connsiteY4" fmla="*/ 142911 h 229292"/>
              <a:gd name="connsiteX5" fmla="*/ 39007 w 150233"/>
              <a:gd name="connsiteY5" fmla="*/ 190536 h 229292"/>
              <a:gd name="connsiteX6" fmla="*/ 150132 w 150233"/>
              <a:gd name="connsiteY6" fmla="*/ 203236 h 229292"/>
              <a:gd name="connsiteX7" fmla="*/ 58057 w 150233"/>
              <a:gd name="connsiteY7" fmla="*/ 181011 h 229292"/>
              <a:gd name="connsiteX8" fmla="*/ 10432 w 150233"/>
              <a:gd name="connsiteY8" fmla="*/ 101636 h 229292"/>
              <a:gd name="connsiteX9" fmla="*/ 45357 w 150233"/>
              <a:gd name="connsiteY9" fmla="*/ 152436 h 229292"/>
              <a:gd name="connsiteX10" fmla="*/ 73932 w 150233"/>
              <a:gd name="connsiteY10" fmla="*/ 36 h 229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50233" h="229292">
                <a:moveTo>
                  <a:pt x="73932" y="36"/>
                </a:moveTo>
                <a:cubicBezTo>
                  <a:pt x="76049" y="2682"/>
                  <a:pt x="56999" y="130211"/>
                  <a:pt x="58057" y="168311"/>
                </a:cubicBezTo>
                <a:cubicBezTo>
                  <a:pt x="59115" y="206411"/>
                  <a:pt x="78165" y="223874"/>
                  <a:pt x="80282" y="228636"/>
                </a:cubicBezTo>
                <a:cubicBezTo>
                  <a:pt x="82399" y="233398"/>
                  <a:pt x="83986" y="211174"/>
                  <a:pt x="70757" y="196886"/>
                </a:cubicBezTo>
                <a:cubicBezTo>
                  <a:pt x="57528" y="182599"/>
                  <a:pt x="6198" y="143969"/>
                  <a:pt x="907" y="142911"/>
                </a:cubicBezTo>
                <a:cubicBezTo>
                  <a:pt x="-4384" y="141853"/>
                  <a:pt x="14136" y="180482"/>
                  <a:pt x="39007" y="190536"/>
                </a:cubicBezTo>
                <a:cubicBezTo>
                  <a:pt x="63878" y="200590"/>
                  <a:pt x="146957" y="204823"/>
                  <a:pt x="150132" y="203236"/>
                </a:cubicBezTo>
                <a:cubicBezTo>
                  <a:pt x="153307" y="201649"/>
                  <a:pt x="81340" y="197944"/>
                  <a:pt x="58057" y="181011"/>
                </a:cubicBezTo>
                <a:cubicBezTo>
                  <a:pt x="34774" y="164078"/>
                  <a:pt x="12549" y="106398"/>
                  <a:pt x="10432" y="101636"/>
                </a:cubicBezTo>
                <a:cubicBezTo>
                  <a:pt x="8315" y="96874"/>
                  <a:pt x="33715" y="165665"/>
                  <a:pt x="45357" y="152436"/>
                </a:cubicBezTo>
                <a:cubicBezTo>
                  <a:pt x="56999" y="139207"/>
                  <a:pt x="71815" y="-2610"/>
                  <a:pt x="73932" y="3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2" name="フリーフォーム 1031">
            <a:extLst>
              <a:ext uri="{FF2B5EF4-FFF2-40B4-BE49-F238E27FC236}">
                <a16:creationId xmlns:a16="http://schemas.microsoft.com/office/drawing/2014/main" id="{8412064F-E98F-C82A-68E7-0F56F2B3810F}"/>
              </a:ext>
            </a:extLst>
          </p:cNvPr>
          <p:cNvSpPr/>
          <p:nvPr/>
        </p:nvSpPr>
        <p:spPr>
          <a:xfrm>
            <a:off x="5514684" y="2555784"/>
            <a:ext cx="81884" cy="431929"/>
          </a:xfrm>
          <a:custGeom>
            <a:avLst/>
            <a:gdLst>
              <a:gd name="connsiteX0" fmla="*/ 291 w 81884"/>
              <a:gd name="connsiteY0" fmla="*/ 3266 h 431929"/>
              <a:gd name="connsiteX1" fmla="*/ 12991 w 81884"/>
              <a:gd name="connsiteY1" fmla="*/ 98516 h 431929"/>
              <a:gd name="connsiteX2" fmla="*/ 12991 w 81884"/>
              <a:gd name="connsiteY2" fmla="*/ 228691 h 431929"/>
              <a:gd name="connsiteX3" fmla="*/ 19341 w 81884"/>
              <a:gd name="connsiteY3" fmla="*/ 212816 h 431929"/>
              <a:gd name="connsiteX4" fmla="*/ 38391 w 81884"/>
              <a:gd name="connsiteY4" fmla="*/ 254091 h 431929"/>
              <a:gd name="connsiteX5" fmla="*/ 38391 w 81884"/>
              <a:gd name="connsiteY5" fmla="*/ 231866 h 431929"/>
              <a:gd name="connsiteX6" fmla="*/ 79666 w 81884"/>
              <a:gd name="connsiteY6" fmla="*/ 279491 h 431929"/>
              <a:gd name="connsiteX7" fmla="*/ 73316 w 81884"/>
              <a:gd name="connsiteY7" fmla="*/ 250916 h 431929"/>
              <a:gd name="connsiteX8" fmla="*/ 47916 w 81884"/>
              <a:gd name="connsiteY8" fmla="*/ 431891 h 431929"/>
              <a:gd name="connsiteX9" fmla="*/ 51091 w 81884"/>
              <a:gd name="connsiteY9" fmla="*/ 266791 h 431929"/>
              <a:gd name="connsiteX10" fmla="*/ 16166 w 81884"/>
              <a:gd name="connsiteY10" fmla="*/ 225516 h 431929"/>
              <a:gd name="connsiteX11" fmla="*/ 291 w 81884"/>
              <a:gd name="connsiteY11" fmla="*/ 196941 h 431929"/>
              <a:gd name="connsiteX12" fmla="*/ 6641 w 81884"/>
              <a:gd name="connsiteY12" fmla="*/ 219166 h 431929"/>
              <a:gd name="connsiteX13" fmla="*/ 291 w 81884"/>
              <a:gd name="connsiteY13" fmla="*/ 3266 h 431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1884" h="431929">
                <a:moveTo>
                  <a:pt x="291" y="3266"/>
                </a:moveTo>
                <a:cubicBezTo>
                  <a:pt x="1349" y="-16842"/>
                  <a:pt x="10874" y="60945"/>
                  <a:pt x="12991" y="98516"/>
                </a:cubicBezTo>
                <a:cubicBezTo>
                  <a:pt x="15108" y="136087"/>
                  <a:pt x="12991" y="228691"/>
                  <a:pt x="12991" y="228691"/>
                </a:cubicBezTo>
                <a:cubicBezTo>
                  <a:pt x="14049" y="247741"/>
                  <a:pt x="15108" y="208583"/>
                  <a:pt x="19341" y="212816"/>
                </a:cubicBezTo>
                <a:cubicBezTo>
                  <a:pt x="23574" y="217049"/>
                  <a:pt x="35216" y="250916"/>
                  <a:pt x="38391" y="254091"/>
                </a:cubicBezTo>
                <a:cubicBezTo>
                  <a:pt x="41566" y="257266"/>
                  <a:pt x="31512" y="227633"/>
                  <a:pt x="38391" y="231866"/>
                </a:cubicBezTo>
                <a:cubicBezTo>
                  <a:pt x="45270" y="236099"/>
                  <a:pt x="73845" y="276316"/>
                  <a:pt x="79666" y="279491"/>
                </a:cubicBezTo>
                <a:cubicBezTo>
                  <a:pt x="85487" y="282666"/>
                  <a:pt x="78608" y="225516"/>
                  <a:pt x="73316" y="250916"/>
                </a:cubicBezTo>
                <a:cubicBezTo>
                  <a:pt x="68024" y="276316"/>
                  <a:pt x="51620" y="429245"/>
                  <a:pt x="47916" y="431891"/>
                </a:cubicBezTo>
                <a:cubicBezTo>
                  <a:pt x="44212" y="434537"/>
                  <a:pt x="56383" y="301187"/>
                  <a:pt x="51091" y="266791"/>
                </a:cubicBezTo>
                <a:cubicBezTo>
                  <a:pt x="45799" y="232395"/>
                  <a:pt x="24633" y="237158"/>
                  <a:pt x="16166" y="225516"/>
                </a:cubicBezTo>
                <a:cubicBezTo>
                  <a:pt x="7699" y="213874"/>
                  <a:pt x="1879" y="197999"/>
                  <a:pt x="291" y="196941"/>
                </a:cubicBezTo>
                <a:cubicBezTo>
                  <a:pt x="-1297" y="195883"/>
                  <a:pt x="3995" y="251974"/>
                  <a:pt x="6641" y="219166"/>
                </a:cubicBezTo>
                <a:cubicBezTo>
                  <a:pt x="9287" y="186358"/>
                  <a:pt x="-767" y="23374"/>
                  <a:pt x="291" y="32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4" name="フリーフォーム 1033">
            <a:extLst>
              <a:ext uri="{FF2B5EF4-FFF2-40B4-BE49-F238E27FC236}">
                <a16:creationId xmlns:a16="http://schemas.microsoft.com/office/drawing/2014/main" id="{8DF923CB-554E-6B3D-25AB-94AD4B64DFDC}"/>
              </a:ext>
            </a:extLst>
          </p:cNvPr>
          <p:cNvSpPr/>
          <p:nvPr/>
        </p:nvSpPr>
        <p:spPr>
          <a:xfrm>
            <a:off x="5543319" y="3067022"/>
            <a:ext cx="171684" cy="206603"/>
          </a:xfrm>
          <a:custGeom>
            <a:avLst/>
            <a:gdLst>
              <a:gd name="connsiteX0" fmla="*/ 31981 w 171684"/>
              <a:gd name="connsiteY0" fmla="*/ 28 h 206603"/>
              <a:gd name="connsiteX1" fmla="*/ 66906 w 171684"/>
              <a:gd name="connsiteY1" fmla="*/ 85753 h 206603"/>
              <a:gd name="connsiteX2" fmla="*/ 231 w 171684"/>
              <a:gd name="connsiteY2" fmla="*/ 165128 h 206603"/>
              <a:gd name="connsiteX3" fmla="*/ 47856 w 171684"/>
              <a:gd name="connsiteY3" fmla="*/ 120678 h 206603"/>
              <a:gd name="connsiteX4" fmla="*/ 124056 w 171684"/>
              <a:gd name="connsiteY4" fmla="*/ 152428 h 206603"/>
              <a:gd name="connsiteX5" fmla="*/ 89131 w 171684"/>
              <a:gd name="connsiteY5" fmla="*/ 165128 h 206603"/>
              <a:gd name="connsiteX6" fmla="*/ 25631 w 171684"/>
              <a:gd name="connsiteY6" fmla="*/ 206403 h 206603"/>
              <a:gd name="connsiteX7" fmla="*/ 105006 w 171684"/>
              <a:gd name="connsiteY7" fmla="*/ 146078 h 206603"/>
              <a:gd name="connsiteX8" fmla="*/ 51031 w 171684"/>
              <a:gd name="connsiteY8" fmla="*/ 123853 h 206603"/>
              <a:gd name="connsiteX9" fmla="*/ 89131 w 171684"/>
              <a:gd name="connsiteY9" fmla="*/ 98453 h 206603"/>
              <a:gd name="connsiteX10" fmla="*/ 171681 w 171684"/>
              <a:gd name="connsiteY10" fmla="*/ 82578 h 206603"/>
              <a:gd name="connsiteX11" fmla="*/ 85956 w 171684"/>
              <a:gd name="connsiteY11" fmla="*/ 95278 h 206603"/>
              <a:gd name="connsiteX12" fmla="*/ 82781 w 171684"/>
              <a:gd name="connsiteY12" fmla="*/ 76228 h 206603"/>
              <a:gd name="connsiteX13" fmla="*/ 31981 w 171684"/>
              <a:gd name="connsiteY13" fmla="*/ 28 h 206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71684" h="206603">
                <a:moveTo>
                  <a:pt x="31981" y="28"/>
                </a:moveTo>
                <a:cubicBezTo>
                  <a:pt x="29335" y="1616"/>
                  <a:pt x="72198" y="58236"/>
                  <a:pt x="66906" y="85753"/>
                </a:cubicBezTo>
                <a:cubicBezTo>
                  <a:pt x="61614" y="113270"/>
                  <a:pt x="3406" y="159307"/>
                  <a:pt x="231" y="165128"/>
                </a:cubicBezTo>
                <a:cubicBezTo>
                  <a:pt x="-2944" y="170949"/>
                  <a:pt x="27219" y="122795"/>
                  <a:pt x="47856" y="120678"/>
                </a:cubicBezTo>
                <a:cubicBezTo>
                  <a:pt x="68493" y="118561"/>
                  <a:pt x="117177" y="145020"/>
                  <a:pt x="124056" y="152428"/>
                </a:cubicBezTo>
                <a:cubicBezTo>
                  <a:pt x="130935" y="159836"/>
                  <a:pt x="105535" y="156132"/>
                  <a:pt x="89131" y="165128"/>
                </a:cubicBezTo>
                <a:cubicBezTo>
                  <a:pt x="72727" y="174124"/>
                  <a:pt x="22985" y="209578"/>
                  <a:pt x="25631" y="206403"/>
                </a:cubicBezTo>
                <a:cubicBezTo>
                  <a:pt x="28277" y="203228"/>
                  <a:pt x="100773" y="159836"/>
                  <a:pt x="105006" y="146078"/>
                </a:cubicBezTo>
                <a:cubicBezTo>
                  <a:pt x="109239" y="132320"/>
                  <a:pt x="53677" y="131790"/>
                  <a:pt x="51031" y="123853"/>
                </a:cubicBezTo>
                <a:cubicBezTo>
                  <a:pt x="48385" y="115916"/>
                  <a:pt x="69023" y="105332"/>
                  <a:pt x="89131" y="98453"/>
                </a:cubicBezTo>
                <a:cubicBezTo>
                  <a:pt x="109239" y="91574"/>
                  <a:pt x="172210" y="83107"/>
                  <a:pt x="171681" y="82578"/>
                </a:cubicBezTo>
                <a:cubicBezTo>
                  <a:pt x="171152" y="82049"/>
                  <a:pt x="85956" y="95278"/>
                  <a:pt x="85956" y="95278"/>
                </a:cubicBezTo>
                <a:cubicBezTo>
                  <a:pt x="71139" y="94220"/>
                  <a:pt x="91777" y="89457"/>
                  <a:pt x="82781" y="76228"/>
                </a:cubicBezTo>
                <a:cubicBezTo>
                  <a:pt x="73785" y="62999"/>
                  <a:pt x="34627" y="-1560"/>
                  <a:pt x="31981" y="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5" name="フリーフォーム 1034">
            <a:extLst>
              <a:ext uri="{FF2B5EF4-FFF2-40B4-BE49-F238E27FC236}">
                <a16:creationId xmlns:a16="http://schemas.microsoft.com/office/drawing/2014/main" id="{57019BC3-3BE6-3197-245C-50C578DA13C3}"/>
              </a:ext>
            </a:extLst>
          </p:cNvPr>
          <p:cNvSpPr/>
          <p:nvPr/>
        </p:nvSpPr>
        <p:spPr>
          <a:xfrm>
            <a:off x="5429172" y="2997180"/>
            <a:ext cx="67040" cy="181018"/>
          </a:xfrm>
          <a:custGeom>
            <a:avLst/>
            <a:gdLst>
              <a:gd name="connsiteX0" fmla="*/ 66753 w 67040"/>
              <a:gd name="connsiteY0" fmla="*/ 22245 h 181018"/>
              <a:gd name="connsiteX1" fmla="*/ 50878 w 67040"/>
              <a:gd name="connsiteY1" fmla="*/ 111145 h 181018"/>
              <a:gd name="connsiteX2" fmla="*/ 54053 w 67040"/>
              <a:gd name="connsiteY2" fmla="*/ 180995 h 181018"/>
              <a:gd name="connsiteX3" fmla="*/ 44528 w 67040"/>
              <a:gd name="connsiteY3" fmla="*/ 117495 h 181018"/>
              <a:gd name="connsiteX4" fmla="*/ 78 w 67040"/>
              <a:gd name="connsiteY4" fmla="*/ 20 h 181018"/>
              <a:gd name="connsiteX5" fmla="*/ 35003 w 67040"/>
              <a:gd name="connsiteY5" fmla="*/ 127020 h 181018"/>
              <a:gd name="connsiteX6" fmla="*/ 66753 w 67040"/>
              <a:gd name="connsiteY6" fmla="*/ 22245 h 181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7040" h="181018">
                <a:moveTo>
                  <a:pt x="66753" y="22245"/>
                </a:moveTo>
                <a:cubicBezTo>
                  <a:pt x="69399" y="19599"/>
                  <a:pt x="52995" y="84687"/>
                  <a:pt x="50878" y="111145"/>
                </a:cubicBezTo>
                <a:cubicBezTo>
                  <a:pt x="48761" y="137603"/>
                  <a:pt x="55111" y="179937"/>
                  <a:pt x="54053" y="180995"/>
                </a:cubicBezTo>
                <a:cubicBezTo>
                  <a:pt x="52995" y="182053"/>
                  <a:pt x="53524" y="147658"/>
                  <a:pt x="44528" y="117495"/>
                </a:cubicBezTo>
                <a:cubicBezTo>
                  <a:pt x="35532" y="87333"/>
                  <a:pt x="1665" y="-1567"/>
                  <a:pt x="78" y="20"/>
                </a:cubicBezTo>
                <a:cubicBezTo>
                  <a:pt x="-1509" y="1607"/>
                  <a:pt x="21245" y="122787"/>
                  <a:pt x="35003" y="127020"/>
                </a:cubicBezTo>
                <a:cubicBezTo>
                  <a:pt x="48761" y="131253"/>
                  <a:pt x="64107" y="24891"/>
                  <a:pt x="66753" y="222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6" name="フリーフォーム 1035">
            <a:extLst>
              <a:ext uri="{FF2B5EF4-FFF2-40B4-BE49-F238E27FC236}">
                <a16:creationId xmlns:a16="http://schemas.microsoft.com/office/drawing/2014/main" id="{A4B8A666-0CBD-93CE-7DA9-45A0335DBC31}"/>
              </a:ext>
            </a:extLst>
          </p:cNvPr>
          <p:cNvSpPr/>
          <p:nvPr/>
        </p:nvSpPr>
        <p:spPr>
          <a:xfrm>
            <a:off x="5416077" y="2812585"/>
            <a:ext cx="26110" cy="141159"/>
          </a:xfrm>
          <a:custGeom>
            <a:avLst/>
            <a:gdLst>
              <a:gd name="connsiteX0" fmla="*/ 13173 w 26110"/>
              <a:gd name="connsiteY0" fmla="*/ 465 h 141159"/>
              <a:gd name="connsiteX1" fmla="*/ 13173 w 26110"/>
              <a:gd name="connsiteY1" fmla="*/ 102065 h 141159"/>
              <a:gd name="connsiteX2" fmla="*/ 25873 w 26110"/>
              <a:gd name="connsiteY2" fmla="*/ 140165 h 141159"/>
              <a:gd name="connsiteX3" fmla="*/ 473 w 26110"/>
              <a:gd name="connsiteY3" fmla="*/ 67140 h 141159"/>
              <a:gd name="connsiteX4" fmla="*/ 13173 w 26110"/>
              <a:gd name="connsiteY4" fmla="*/ 465 h 141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110" h="141159">
                <a:moveTo>
                  <a:pt x="13173" y="465"/>
                </a:moveTo>
                <a:cubicBezTo>
                  <a:pt x="15290" y="6286"/>
                  <a:pt x="11056" y="78782"/>
                  <a:pt x="13173" y="102065"/>
                </a:cubicBezTo>
                <a:cubicBezTo>
                  <a:pt x="15290" y="125348"/>
                  <a:pt x="27990" y="145986"/>
                  <a:pt x="25873" y="140165"/>
                </a:cubicBezTo>
                <a:cubicBezTo>
                  <a:pt x="23756" y="134344"/>
                  <a:pt x="3648" y="89365"/>
                  <a:pt x="473" y="67140"/>
                </a:cubicBezTo>
                <a:cubicBezTo>
                  <a:pt x="-2702" y="44915"/>
                  <a:pt x="11056" y="-5356"/>
                  <a:pt x="13173" y="46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7" name="フリーフォーム 1036">
            <a:extLst>
              <a:ext uri="{FF2B5EF4-FFF2-40B4-BE49-F238E27FC236}">
                <a16:creationId xmlns:a16="http://schemas.microsoft.com/office/drawing/2014/main" id="{9A72FFEE-2FFD-23D1-E1E3-3F38FB4FB304}"/>
              </a:ext>
            </a:extLst>
          </p:cNvPr>
          <p:cNvSpPr/>
          <p:nvPr/>
        </p:nvSpPr>
        <p:spPr>
          <a:xfrm>
            <a:off x="5587457" y="3051116"/>
            <a:ext cx="129929" cy="257335"/>
          </a:xfrm>
          <a:custGeom>
            <a:avLst/>
            <a:gdLst>
              <a:gd name="connsiteX0" fmla="*/ 41818 w 129929"/>
              <a:gd name="connsiteY0" fmla="*/ 59 h 257335"/>
              <a:gd name="connsiteX1" fmla="*/ 73568 w 129929"/>
              <a:gd name="connsiteY1" fmla="*/ 79434 h 257335"/>
              <a:gd name="connsiteX2" fmla="*/ 54518 w 129929"/>
              <a:gd name="connsiteY2" fmla="*/ 161984 h 257335"/>
              <a:gd name="connsiteX3" fmla="*/ 83093 w 129929"/>
              <a:gd name="connsiteY3" fmla="*/ 130234 h 257335"/>
              <a:gd name="connsiteX4" fmla="*/ 118018 w 129929"/>
              <a:gd name="connsiteY4" fmla="*/ 117534 h 257335"/>
              <a:gd name="connsiteX5" fmla="*/ 83093 w 129929"/>
              <a:gd name="connsiteY5" fmla="*/ 165159 h 257335"/>
              <a:gd name="connsiteX6" fmla="*/ 543 w 129929"/>
              <a:gd name="connsiteY6" fmla="*/ 257234 h 257335"/>
              <a:gd name="connsiteX7" fmla="*/ 127543 w 129929"/>
              <a:gd name="connsiteY7" fmla="*/ 146109 h 257335"/>
              <a:gd name="connsiteX8" fmla="*/ 86268 w 129929"/>
              <a:gd name="connsiteY8" fmla="*/ 158809 h 257335"/>
              <a:gd name="connsiteX9" fmla="*/ 121193 w 129929"/>
              <a:gd name="connsiteY9" fmla="*/ 127059 h 257335"/>
              <a:gd name="connsiteX10" fmla="*/ 79918 w 129929"/>
              <a:gd name="connsiteY10" fmla="*/ 123884 h 257335"/>
              <a:gd name="connsiteX11" fmla="*/ 79918 w 129929"/>
              <a:gd name="connsiteY11" fmla="*/ 92134 h 257335"/>
              <a:gd name="connsiteX12" fmla="*/ 41818 w 129929"/>
              <a:gd name="connsiteY12" fmla="*/ 59 h 257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9929" h="257335">
                <a:moveTo>
                  <a:pt x="41818" y="59"/>
                </a:moveTo>
                <a:cubicBezTo>
                  <a:pt x="40760" y="-2058"/>
                  <a:pt x="71451" y="52447"/>
                  <a:pt x="73568" y="79434"/>
                </a:cubicBezTo>
                <a:cubicBezTo>
                  <a:pt x="75685" y="106422"/>
                  <a:pt x="52931" y="153517"/>
                  <a:pt x="54518" y="161984"/>
                </a:cubicBezTo>
                <a:cubicBezTo>
                  <a:pt x="56105" y="170451"/>
                  <a:pt x="72510" y="137642"/>
                  <a:pt x="83093" y="130234"/>
                </a:cubicBezTo>
                <a:cubicBezTo>
                  <a:pt x="93676" y="122826"/>
                  <a:pt x="118018" y="111713"/>
                  <a:pt x="118018" y="117534"/>
                </a:cubicBezTo>
                <a:cubicBezTo>
                  <a:pt x="118018" y="123355"/>
                  <a:pt x="102672" y="141876"/>
                  <a:pt x="83093" y="165159"/>
                </a:cubicBezTo>
                <a:cubicBezTo>
                  <a:pt x="63514" y="188442"/>
                  <a:pt x="-6865" y="260409"/>
                  <a:pt x="543" y="257234"/>
                </a:cubicBezTo>
                <a:cubicBezTo>
                  <a:pt x="7951" y="254059"/>
                  <a:pt x="113255" y="162513"/>
                  <a:pt x="127543" y="146109"/>
                </a:cubicBezTo>
                <a:cubicBezTo>
                  <a:pt x="141831" y="129705"/>
                  <a:pt x="87326" y="161984"/>
                  <a:pt x="86268" y="158809"/>
                </a:cubicBezTo>
                <a:cubicBezTo>
                  <a:pt x="85210" y="155634"/>
                  <a:pt x="122251" y="132880"/>
                  <a:pt x="121193" y="127059"/>
                </a:cubicBezTo>
                <a:cubicBezTo>
                  <a:pt x="120135" y="121238"/>
                  <a:pt x="86797" y="129705"/>
                  <a:pt x="79918" y="123884"/>
                </a:cubicBezTo>
                <a:cubicBezTo>
                  <a:pt x="73039" y="118063"/>
                  <a:pt x="86797" y="108009"/>
                  <a:pt x="79918" y="92134"/>
                </a:cubicBezTo>
                <a:cubicBezTo>
                  <a:pt x="73039" y="76259"/>
                  <a:pt x="42876" y="2176"/>
                  <a:pt x="41818" y="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8" name="フリーフォーム 1037">
            <a:extLst>
              <a:ext uri="{FF2B5EF4-FFF2-40B4-BE49-F238E27FC236}">
                <a16:creationId xmlns:a16="http://schemas.microsoft.com/office/drawing/2014/main" id="{7592A81C-1EC6-C78C-4ADB-8ADABF4EBC8B}"/>
              </a:ext>
            </a:extLst>
          </p:cNvPr>
          <p:cNvSpPr/>
          <p:nvPr/>
        </p:nvSpPr>
        <p:spPr>
          <a:xfrm>
            <a:off x="5403679" y="3133569"/>
            <a:ext cx="203433" cy="190656"/>
          </a:xfrm>
          <a:custGeom>
            <a:avLst/>
            <a:gdLst>
              <a:gd name="connsiteX0" fmla="*/ 171 w 203433"/>
              <a:gd name="connsiteY0" fmla="*/ 156 h 190656"/>
              <a:gd name="connsiteX1" fmla="*/ 63671 w 203433"/>
              <a:gd name="connsiteY1" fmla="*/ 101756 h 190656"/>
              <a:gd name="connsiteX2" fmla="*/ 104946 w 203433"/>
              <a:gd name="connsiteY2" fmla="*/ 162081 h 190656"/>
              <a:gd name="connsiteX3" fmla="*/ 92246 w 203433"/>
              <a:gd name="connsiteY3" fmla="*/ 117631 h 190656"/>
              <a:gd name="connsiteX4" fmla="*/ 165271 w 203433"/>
              <a:gd name="connsiteY4" fmla="*/ 190656 h 190656"/>
              <a:gd name="connsiteX5" fmla="*/ 143046 w 203433"/>
              <a:gd name="connsiteY5" fmla="*/ 168431 h 190656"/>
              <a:gd name="connsiteX6" fmla="*/ 143046 w 203433"/>
              <a:gd name="connsiteY6" fmla="*/ 162081 h 190656"/>
              <a:gd name="connsiteX7" fmla="*/ 203371 w 203433"/>
              <a:gd name="connsiteY7" fmla="*/ 143031 h 190656"/>
              <a:gd name="connsiteX8" fmla="*/ 130346 w 203433"/>
              <a:gd name="connsiteY8" fmla="*/ 139856 h 190656"/>
              <a:gd name="connsiteX9" fmla="*/ 76371 w 203433"/>
              <a:gd name="connsiteY9" fmla="*/ 127156 h 190656"/>
              <a:gd name="connsiteX10" fmla="*/ 16046 w 203433"/>
              <a:gd name="connsiteY10" fmla="*/ 123981 h 190656"/>
              <a:gd name="connsiteX11" fmla="*/ 63671 w 203433"/>
              <a:gd name="connsiteY11" fmla="*/ 123981 h 190656"/>
              <a:gd name="connsiteX12" fmla="*/ 44621 w 203433"/>
              <a:gd name="connsiteY12" fmla="*/ 79531 h 190656"/>
              <a:gd name="connsiteX13" fmla="*/ 171 w 203433"/>
              <a:gd name="connsiteY13" fmla="*/ 156 h 19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03433" h="190656">
                <a:moveTo>
                  <a:pt x="171" y="156"/>
                </a:moveTo>
                <a:cubicBezTo>
                  <a:pt x="3346" y="3860"/>
                  <a:pt x="46208" y="74768"/>
                  <a:pt x="63671" y="101756"/>
                </a:cubicBezTo>
                <a:cubicBezTo>
                  <a:pt x="81134" y="128744"/>
                  <a:pt x="100184" y="159435"/>
                  <a:pt x="104946" y="162081"/>
                </a:cubicBezTo>
                <a:cubicBezTo>
                  <a:pt x="109708" y="164727"/>
                  <a:pt x="82192" y="112869"/>
                  <a:pt x="92246" y="117631"/>
                </a:cubicBezTo>
                <a:cubicBezTo>
                  <a:pt x="102300" y="122394"/>
                  <a:pt x="165271" y="190656"/>
                  <a:pt x="165271" y="190656"/>
                </a:cubicBezTo>
                <a:lnTo>
                  <a:pt x="143046" y="168431"/>
                </a:lnTo>
                <a:cubicBezTo>
                  <a:pt x="139342" y="163669"/>
                  <a:pt x="132992" y="166314"/>
                  <a:pt x="143046" y="162081"/>
                </a:cubicBezTo>
                <a:cubicBezTo>
                  <a:pt x="153100" y="157848"/>
                  <a:pt x="205488" y="146735"/>
                  <a:pt x="203371" y="143031"/>
                </a:cubicBezTo>
                <a:cubicBezTo>
                  <a:pt x="201254" y="139327"/>
                  <a:pt x="151513" y="142502"/>
                  <a:pt x="130346" y="139856"/>
                </a:cubicBezTo>
                <a:cubicBezTo>
                  <a:pt x="109179" y="137210"/>
                  <a:pt x="95421" y="129802"/>
                  <a:pt x="76371" y="127156"/>
                </a:cubicBezTo>
                <a:cubicBezTo>
                  <a:pt x="57321" y="124510"/>
                  <a:pt x="18163" y="124510"/>
                  <a:pt x="16046" y="123981"/>
                </a:cubicBezTo>
                <a:cubicBezTo>
                  <a:pt x="13929" y="123452"/>
                  <a:pt x="58909" y="131389"/>
                  <a:pt x="63671" y="123981"/>
                </a:cubicBezTo>
                <a:cubicBezTo>
                  <a:pt x="68434" y="116573"/>
                  <a:pt x="50442" y="99639"/>
                  <a:pt x="44621" y="79531"/>
                </a:cubicBezTo>
                <a:cubicBezTo>
                  <a:pt x="38800" y="59423"/>
                  <a:pt x="-3004" y="-3548"/>
                  <a:pt x="171" y="1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9" name="フリーフォーム 1038">
            <a:extLst>
              <a:ext uri="{FF2B5EF4-FFF2-40B4-BE49-F238E27FC236}">
                <a16:creationId xmlns:a16="http://schemas.microsoft.com/office/drawing/2014/main" id="{3C467D7A-8D0C-2946-D7CF-23709C1D2C65}"/>
              </a:ext>
            </a:extLst>
          </p:cNvPr>
          <p:cNvSpPr/>
          <p:nvPr/>
        </p:nvSpPr>
        <p:spPr>
          <a:xfrm>
            <a:off x="5356174" y="3143242"/>
            <a:ext cx="88978" cy="171571"/>
          </a:xfrm>
          <a:custGeom>
            <a:avLst/>
            <a:gdLst>
              <a:gd name="connsiteX0" fmla="*/ 51 w 88978"/>
              <a:gd name="connsiteY0" fmla="*/ 8 h 171571"/>
              <a:gd name="connsiteX1" fmla="*/ 54026 w 88978"/>
              <a:gd name="connsiteY1" fmla="*/ 117483 h 171571"/>
              <a:gd name="connsiteX2" fmla="*/ 88951 w 88978"/>
              <a:gd name="connsiteY2" fmla="*/ 117483 h 171571"/>
              <a:gd name="connsiteX3" fmla="*/ 60376 w 88978"/>
              <a:gd name="connsiteY3" fmla="*/ 136533 h 171571"/>
              <a:gd name="connsiteX4" fmla="*/ 9576 w 88978"/>
              <a:gd name="connsiteY4" fmla="*/ 171458 h 171571"/>
              <a:gd name="connsiteX5" fmla="*/ 60376 w 88978"/>
              <a:gd name="connsiteY5" fmla="*/ 123833 h 171571"/>
              <a:gd name="connsiteX6" fmla="*/ 57201 w 88978"/>
              <a:gd name="connsiteY6" fmla="*/ 47633 h 171571"/>
              <a:gd name="connsiteX7" fmla="*/ 44501 w 88978"/>
              <a:gd name="connsiteY7" fmla="*/ 123833 h 171571"/>
              <a:gd name="connsiteX8" fmla="*/ 51 w 88978"/>
              <a:gd name="connsiteY8" fmla="*/ 8 h 1715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8978" h="171571">
                <a:moveTo>
                  <a:pt x="51" y="8"/>
                </a:moveTo>
                <a:cubicBezTo>
                  <a:pt x="1639" y="-1050"/>
                  <a:pt x="39209" y="97904"/>
                  <a:pt x="54026" y="117483"/>
                </a:cubicBezTo>
                <a:cubicBezTo>
                  <a:pt x="68843" y="137062"/>
                  <a:pt x="87893" y="114308"/>
                  <a:pt x="88951" y="117483"/>
                </a:cubicBezTo>
                <a:cubicBezTo>
                  <a:pt x="90009" y="120658"/>
                  <a:pt x="60376" y="136533"/>
                  <a:pt x="60376" y="136533"/>
                </a:cubicBezTo>
                <a:cubicBezTo>
                  <a:pt x="47147" y="145529"/>
                  <a:pt x="9576" y="173575"/>
                  <a:pt x="9576" y="171458"/>
                </a:cubicBezTo>
                <a:cubicBezTo>
                  <a:pt x="9576" y="169341"/>
                  <a:pt x="52439" y="144471"/>
                  <a:pt x="60376" y="123833"/>
                </a:cubicBezTo>
                <a:cubicBezTo>
                  <a:pt x="68314" y="103196"/>
                  <a:pt x="59847" y="47633"/>
                  <a:pt x="57201" y="47633"/>
                </a:cubicBezTo>
                <a:cubicBezTo>
                  <a:pt x="54555" y="47633"/>
                  <a:pt x="55084" y="132829"/>
                  <a:pt x="44501" y="123833"/>
                </a:cubicBezTo>
                <a:cubicBezTo>
                  <a:pt x="33918" y="114837"/>
                  <a:pt x="-1537" y="1066"/>
                  <a:pt x="51" y="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0" name="フリーフォーム 1039">
            <a:extLst>
              <a:ext uri="{FF2B5EF4-FFF2-40B4-BE49-F238E27FC236}">
                <a16:creationId xmlns:a16="http://schemas.microsoft.com/office/drawing/2014/main" id="{A4ED1B1E-3776-07CF-2F18-312B79AB4C3B}"/>
              </a:ext>
            </a:extLst>
          </p:cNvPr>
          <p:cNvSpPr/>
          <p:nvPr/>
        </p:nvSpPr>
        <p:spPr>
          <a:xfrm>
            <a:off x="5316652" y="3111458"/>
            <a:ext cx="62680" cy="219122"/>
          </a:xfrm>
          <a:custGeom>
            <a:avLst/>
            <a:gdLst>
              <a:gd name="connsiteX0" fmla="*/ 7823 w 62680"/>
              <a:gd name="connsiteY0" fmla="*/ 42 h 219122"/>
              <a:gd name="connsiteX1" fmla="*/ 4648 w 62680"/>
              <a:gd name="connsiteY1" fmla="*/ 107992 h 219122"/>
              <a:gd name="connsiteX2" fmla="*/ 7823 w 62680"/>
              <a:gd name="connsiteY2" fmla="*/ 104817 h 219122"/>
              <a:gd name="connsiteX3" fmla="*/ 61798 w 62680"/>
              <a:gd name="connsiteY3" fmla="*/ 174667 h 219122"/>
              <a:gd name="connsiteX4" fmla="*/ 42748 w 62680"/>
              <a:gd name="connsiteY4" fmla="*/ 174667 h 219122"/>
              <a:gd name="connsiteX5" fmla="*/ 61798 w 62680"/>
              <a:gd name="connsiteY5" fmla="*/ 219117 h 219122"/>
              <a:gd name="connsiteX6" fmla="*/ 10998 w 62680"/>
              <a:gd name="connsiteY6" fmla="*/ 177842 h 219122"/>
              <a:gd name="connsiteX7" fmla="*/ 36398 w 62680"/>
              <a:gd name="connsiteY7" fmla="*/ 190542 h 219122"/>
              <a:gd name="connsiteX8" fmla="*/ 4648 w 62680"/>
              <a:gd name="connsiteY8" fmla="*/ 149267 h 219122"/>
              <a:gd name="connsiteX9" fmla="*/ 42748 w 62680"/>
              <a:gd name="connsiteY9" fmla="*/ 168317 h 219122"/>
              <a:gd name="connsiteX10" fmla="*/ 20523 w 62680"/>
              <a:gd name="connsiteY10" fmla="*/ 142917 h 219122"/>
              <a:gd name="connsiteX11" fmla="*/ 1473 w 62680"/>
              <a:gd name="connsiteY11" fmla="*/ 107992 h 219122"/>
              <a:gd name="connsiteX12" fmla="*/ 61798 w 62680"/>
              <a:gd name="connsiteY12" fmla="*/ 155617 h 219122"/>
              <a:gd name="connsiteX13" fmla="*/ 26873 w 62680"/>
              <a:gd name="connsiteY13" fmla="*/ 117517 h 219122"/>
              <a:gd name="connsiteX14" fmla="*/ 14173 w 62680"/>
              <a:gd name="connsiteY14" fmla="*/ 95292 h 219122"/>
              <a:gd name="connsiteX15" fmla="*/ 7823 w 62680"/>
              <a:gd name="connsiteY15" fmla="*/ 42 h 2191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2680" h="219122">
                <a:moveTo>
                  <a:pt x="7823" y="42"/>
                </a:moveTo>
                <a:cubicBezTo>
                  <a:pt x="6235" y="2159"/>
                  <a:pt x="4648" y="107992"/>
                  <a:pt x="4648" y="107992"/>
                </a:cubicBezTo>
                <a:cubicBezTo>
                  <a:pt x="4648" y="125454"/>
                  <a:pt x="-1702" y="93705"/>
                  <a:pt x="7823" y="104817"/>
                </a:cubicBezTo>
                <a:cubicBezTo>
                  <a:pt x="17348" y="115930"/>
                  <a:pt x="61798" y="174667"/>
                  <a:pt x="61798" y="174667"/>
                </a:cubicBezTo>
                <a:cubicBezTo>
                  <a:pt x="67619" y="186309"/>
                  <a:pt x="42748" y="167259"/>
                  <a:pt x="42748" y="174667"/>
                </a:cubicBezTo>
                <a:cubicBezTo>
                  <a:pt x="42748" y="182075"/>
                  <a:pt x="67090" y="218588"/>
                  <a:pt x="61798" y="219117"/>
                </a:cubicBezTo>
                <a:cubicBezTo>
                  <a:pt x="56506" y="219646"/>
                  <a:pt x="15231" y="182604"/>
                  <a:pt x="10998" y="177842"/>
                </a:cubicBezTo>
                <a:cubicBezTo>
                  <a:pt x="6765" y="173080"/>
                  <a:pt x="37456" y="195304"/>
                  <a:pt x="36398" y="190542"/>
                </a:cubicBezTo>
                <a:cubicBezTo>
                  <a:pt x="35340" y="185780"/>
                  <a:pt x="3590" y="152971"/>
                  <a:pt x="4648" y="149267"/>
                </a:cubicBezTo>
                <a:cubicBezTo>
                  <a:pt x="5706" y="145563"/>
                  <a:pt x="40102" y="169375"/>
                  <a:pt x="42748" y="168317"/>
                </a:cubicBezTo>
                <a:cubicBezTo>
                  <a:pt x="45394" y="167259"/>
                  <a:pt x="27402" y="152971"/>
                  <a:pt x="20523" y="142917"/>
                </a:cubicBezTo>
                <a:cubicBezTo>
                  <a:pt x="13644" y="132863"/>
                  <a:pt x="-5406" y="105875"/>
                  <a:pt x="1473" y="107992"/>
                </a:cubicBezTo>
                <a:cubicBezTo>
                  <a:pt x="8352" y="110109"/>
                  <a:pt x="57565" y="154030"/>
                  <a:pt x="61798" y="155617"/>
                </a:cubicBezTo>
                <a:cubicBezTo>
                  <a:pt x="66031" y="157204"/>
                  <a:pt x="34810" y="127571"/>
                  <a:pt x="26873" y="117517"/>
                </a:cubicBezTo>
                <a:cubicBezTo>
                  <a:pt x="18936" y="107463"/>
                  <a:pt x="16290" y="114342"/>
                  <a:pt x="14173" y="95292"/>
                </a:cubicBezTo>
                <a:cubicBezTo>
                  <a:pt x="12056" y="76242"/>
                  <a:pt x="9411" y="-2075"/>
                  <a:pt x="7823" y="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1" name="フリーフォーム 1040">
            <a:extLst>
              <a:ext uri="{FF2B5EF4-FFF2-40B4-BE49-F238E27FC236}">
                <a16:creationId xmlns:a16="http://schemas.microsoft.com/office/drawing/2014/main" id="{425D9AAA-90B5-E909-04D2-B3F4EB9F431D}"/>
              </a:ext>
            </a:extLst>
          </p:cNvPr>
          <p:cNvSpPr/>
          <p:nvPr/>
        </p:nvSpPr>
        <p:spPr>
          <a:xfrm>
            <a:off x="5597430" y="3035176"/>
            <a:ext cx="143167" cy="276349"/>
          </a:xfrm>
          <a:custGeom>
            <a:avLst/>
            <a:gdLst>
              <a:gd name="connsiteX0" fmla="*/ 95 w 143167"/>
              <a:gd name="connsiteY0" fmla="*/ 276349 h 276349"/>
              <a:gd name="connsiteX1" fmla="*/ 136620 w 143167"/>
              <a:gd name="connsiteY1" fmla="*/ 177924 h 276349"/>
              <a:gd name="connsiteX2" fmla="*/ 120745 w 143167"/>
              <a:gd name="connsiteY2" fmla="*/ 171574 h 276349"/>
              <a:gd name="connsiteX3" fmla="*/ 114395 w 143167"/>
              <a:gd name="connsiteY3" fmla="*/ 104899 h 276349"/>
              <a:gd name="connsiteX4" fmla="*/ 111220 w 143167"/>
              <a:gd name="connsiteY4" fmla="*/ 124 h 276349"/>
              <a:gd name="connsiteX5" fmla="*/ 104870 w 143167"/>
              <a:gd name="connsiteY5" fmla="*/ 127124 h 276349"/>
              <a:gd name="connsiteX6" fmla="*/ 114395 w 143167"/>
              <a:gd name="connsiteY6" fmla="*/ 177924 h 276349"/>
              <a:gd name="connsiteX7" fmla="*/ 95 w 143167"/>
              <a:gd name="connsiteY7" fmla="*/ 276349 h 276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43167" h="276349">
                <a:moveTo>
                  <a:pt x="95" y="276349"/>
                </a:moveTo>
                <a:cubicBezTo>
                  <a:pt x="3799" y="276349"/>
                  <a:pt x="116512" y="195386"/>
                  <a:pt x="136620" y="177924"/>
                </a:cubicBezTo>
                <a:cubicBezTo>
                  <a:pt x="156728" y="160462"/>
                  <a:pt x="124449" y="183745"/>
                  <a:pt x="120745" y="171574"/>
                </a:cubicBezTo>
                <a:cubicBezTo>
                  <a:pt x="117041" y="159403"/>
                  <a:pt x="115983" y="133474"/>
                  <a:pt x="114395" y="104899"/>
                </a:cubicBezTo>
                <a:cubicBezTo>
                  <a:pt x="112808" y="76324"/>
                  <a:pt x="112807" y="-3580"/>
                  <a:pt x="111220" y="124"/>
                </a:cubicBezTo>
                <a:cubicBezTo>
                  <a:pt x="109633" y="3828"/>
                  <a:pt x="104341" y="97491"/>
                  <a:pt x="104870" y="127124"/>
                </a:cubicBezTo>
                <a:cubicBezTo>
                  <a:pt x="105399" y="156757"/>
                  <a:pt x="127624" y="156228"/>
                  <a:pt x="114395" y="177924"/>
                </a:cubicBezTo>
                <a:cubicBezTo>
                  <a:pt x="101166" y="199620"/>
                  <a:pt x="-3609" y="276349"/>
                  <a:pt x="95" y="2763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2" name="フリーフォーム 1041">
            <a:extLst>
              <a:ext uri="{FF2B5EF4-FFF2-40B4-BE49-F238E27FC236}">
                <a16:creationId xmlns:a16="http://schemas.microsoft.com/office/drawing/2014/main" id="{D0CABA66-3CA0-5CF9-291E-7084F49CE889}"/>
              </a:ext>
            </a:extLst>
          </p:cNvPr>
          <p:cNvSpPr/>
          <p:nvPr/>
        </p:nvSpPr>
        <p:spPr>
          <a:xfrm>
            <a:off x="5632401" y="2971688"/>
            <a:ext cx="165362" cy="333499"/>
          </a:xfrm>
          <a:custGeom>
            <a:avLst/>
            <a:gdLst>
              <a:gd name="connsiteX0" fmla="*/ 47674 w 165362"/>
              <a:gd name="connsiteY0" fmla="*/ 112 h 333499"/>
              <a:gd name="connsiteX1" fmla="*/ 85774 w 165362"/>
              <a:gd name="connsiteY1" fmla="*/ 120762 h 333499"/>
              <a:gd name="connsiteX2" fmla="*/ 92124 w 165362"/>
              <a:gd name="connsiteY2" fmla="*/ 216012 h 333499"/>
              <a:gd name="connsiteX3" fmla="*/ 104824 w 165362"/>
              <a:gd name="connsiteY3" fmla="*/ 187437 h 333499"/>
              <a:gd name="connsiteX4" fmla="*/ 107999 w 165362"/>
              <a:gd name="connsiteY4" fmla="*/ 273162 h 333499"/>
              <a:gd name="connsiteX5" fmla="*/ 104824 w 165362"/>
              <a:gd name="connsiteY5" fmla="*/ 254112 h 333499"/>
              <a:gd name="connsiteX6" fmla="*/ 49 w 165362"/>
              <a:gd name="connsiteY6" fmla="*/ 333487 h 333499"/>
              <a:gd name="connsiteX7" fmla="*/ 92124 w 165362"/>
              <a:gd name="connsiteY7" fmla="*/ 260462 h 333499"/>
              <a:gd name="connsiteX8" fmla="*/ 165149 w 165362"/>
              <a:gd name="connsiteY8" fmla="*/ 282687 h 333499"/>
              <a:gd name="connsiteX9" fmla="*/ 114349 w 165362"/>
              <a:gd name="connsiteY9" fmla="*/ 247762 h 333499"/>
              <a:gd name="connsiteX10" fmla="*/ 111174 w 165362"/>
              <a:gd name="connsiteY10" fmla="*/ 225537 h 333499"/>
              <a:gd name="connsiteX11" fmla="*/ 133399 w 165362"/>
              <a:gd name="connsiteY11" fmla="*/ 152512 h 333499"/>
              <a:gd name="connsiteX12" fmla="*/ 107999 w 165362"/>
              <a:gd name="connsiteY12" fmla="*/ 184262 h 333499"/>
              <a:gd name="connsiteX13" fmla="*/ 92124 w 165362"/>
              <a:gd name="connsiteY13" fmla="*/ 142987 h 333499"/>
              <a:gd name="connsiteX14" fmla="*/ 47674 w 165362"/>
              <a:gd name="connsiteY14" fmla="*/ 112 h 333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65362" h="333499">
                <a:moveTo>
                  <a:pt x="47674" y="112"/>
                </a:moveTo>
                <a:cubicBezTo>
                  <a:pt x="46616" y="-3592"/>
                  <a:pt x="78366" y="84779"/>
                  <a:pt x="85774" y="120762"/>
                </a:cubicBezTo>
                <a:cubicBezTo>
                  <a:pt x="93182" y="156745"/>
                  <a:pt x="88949" y="204899"/>
                  <a:pt x="92124" y="216012"/>
                </a:cubicBezTo>
                <a:cubicBezTo>
                  <a:pt x="95299" y="227125"/>
                  <a:pt x="102178" y="177912"/>
                  <a:pt x="104824" y="187437"/>
                </a:cubicBezTo>
                <a:cubicBezTo>
                  <a:pt x="107470" y="196962"/>
                  <a:pt x="107999" y="262050"/>
                  <a:pt x="107999" y="273162"/>
                </a:cubicBezTo>
                <a:cubicBezTo>
                  <a:pt x="107999" y="284274"/>
                  <a:pt x="122816" y="244058"/>
                  <a:pt x="104824" y="254112"/>
                </a:cubicBezTo>
                <a:cubicBezTo>
                  <a:pt x="86832" y="264166"/>
                  <a:pt x="2166" y="332429"/>
                  <a:pt x="49" y="333487"/>
                </a:cubicBezTo>
                <a:cubicBezTo>
                  <a:pt x="-2068" y="334545"/>
                  <a:pt x="64607" y="268929"/>
                  <a:pt x="92124" y="260462"/>
                </a:cubicBezTo>
                <a:cubicBezTo>
                  <a:pt x="119641" y="251995"/>
                  <a:pt x="161445" y="284804"/>
                  <a:pt x="165149" y="282687"/>
                </a:cubicBezTo>
                <a:cubicBezTo>
                  <a:pt x="168853" y="280570"/>
                  <a:pt x="123345" y="257287"/>
                  <a:pt x="114349" y="247762"/>
                </a:cubicBezTo>
                <a:cubicBezTo>
                  <a:pt x="105353" y="238237"/>
                  <a:pt x="107999" y="241412"/>
                  <a:pt x="111174" y="225537"/>
                </a:cubicBezTo>
                <a:cubicBezTo>
                  <a:pt x="114349" y="209662"/>
                  <a:pt x="133928" y="159391"/>
                  <a:pt x="133399" y="152512"/>
                </a:cubicBezTo>
                <a:cubicBezTo>
                  <a:pt x="132870" y="145633"/>
                  <a:pt x="114878" y="185849"/>
                  <a:pt x="107999" y="184262"/>
                </a:cubicBezTo>
                <a:cubicBezTo>
                  <a:pt x="101120" y="182675"/>
                  <a:pt x="101120" y="169445"/>
                  <a:pt x="92124" y="142987"/>
                </a:cubicBezTo>
                <a:cubicBezTo>
                  <a:pt x="83128" y="116529"/>
                  <a:pt x="48732" y="3816"/>
                  <a:pt x="47674" y="1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3" name="フリーフォーム 1042">
            <a:extLst>
              <a:ext uri="{FF2B5EF4-FFF2-40B4-BE49-F238E27FC236}">
                <a16:creationId xmlns:a16="http://schemas.microsoft.com/office/drawing/2014/main" id="{F38FAE45-3E19-EF59-148E-2BB197DCD8F9}"/>
              </a:ext>
            </a:extLst>
          </p:cNvPr>
          <p:cNvSpPr/>
          <p:nvPr/>
        </p:nvSpPr>
        <p:spPr>
          <a:xfrm>
            <a:off x="5714682" y="3063617"/>
            <a:ext cx="90777" cy="247944"/>
          </a:xfrm>
          <a:custGeom>
            <a:avLst/>
            <a:gdLst>
              <a:gd name="connsiteX0" fmla="*/ 47943 w 90777"/>
              <a:gd name="connsiteY0" fmla="*/ 258 h 247944"/>
              <a:gd name="connsiteX1" fmla="*/ 79693 w 90777"/>
              <a:gd name="connsiteY1" fmla="*/ 101858 h 247944"/>
              <a:gd name="connsiteX2" fmla="*/ 79693 w 90777"/>
              <a:gd name="connsiteY2" fmla="*/ 178058 h 247944"/>
              <a:gd name="connsiteX3" fmla="*/ 79693 w 90777"/>
              <a:gd name="connsiteY3" fmla="*/ 146308 h 247944"/>
              <a:gd name="connsiteX4" fmla="*/ 73343 w 90777"/>
              <a:gd name="connsiteY4" fmla="*/ 184408 h 247944"/>
              <a:gd name="connsiteX5" fmla="*/ 318 w 90777"/>
              <a:gd name="connsiteY5" fmla="*/ 184408 h 247944"/>
              <a:gd name="connsiteX6" fmla="*/ 57468 w 90777"/>
              <a:gd name="connsiteY6" fmla="*/ 174883 h 247944"/>
              <a:gd name="connsiteX7" fmla="*/ 318 w 90777"/>
              <a:gd name="connsiteY7" fmla="*/ 247908 h 247944"/>
              <a:gd name="connsiteX8" fmla="*/ 89218 w 90777"/>
              <a:gd name="connsiteY8" fmla="*/ 184408 h 247944"/>
              <a:gd name="connsiteX9" fmla="*/ 57468 w 90777"/>
              <a:gd name="connsiteY9" fmla="*/ 162183 h 247944"/>
              <a:gd name="connsiteX10" fmla="*/ 63818 w 90777"/>
              <a:gd name="connsiteY10" fmla="*/ 136783 h 247944"/>
              <a:gd name="connsiteX11" fmla="*/ 32068 w 90777"/>
              <a:gd name="connsiteY11" fmla="*/ 152658 h 247944"/>
              <a:gd name="connsiteX12" fmla="*/ 70168 w 90777"/>
              <a:gd name="connsiteY12" fmla="*/ 133608 h 247944"/>
              <a:gd name="connsiteX13" fmla="*/ 47943 w 90777"/>
              <a:gd name="connsiteY13" fmla="*/ 258 h 247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0777" h="247944">
                <a:moveTo>
                  <a:pt x="47943" y="258"/>
                </a:moveTo>
                <a:cubicBezTo>
                  <a:pt x="49530" y="-5034"/>
                  <a:pt x="74401" y="72225"/>
                  <a:pt x="79693" y="101858"/>
                </a:cubicBezTo>
                <a:cubicBezTo>
                  <a:pt x="84985" y="131491"/>
                  <a:pt x="79693" y="178058"/>
                  <a:pt x="79693" y="178058"/>
                </a:cubicBezTo>
                <a:cubicBezTo>
                  <a:pt x="79693" y="185466"/>
                  <a:pt x="80751" y="145250"/>
                  <a:pt x="79693" y="146308"/>
                </a:cubicBezTo>
                <a:cubicBezTo>
                  <a:pt x="78635" y="147366"/>
                  <a:pt x="86572" y="178058"/>
                  <a:pt x="73343" y="184408"/>
                </a:cubicBezTo>
                <a:cubicBezTo>
                  <a:pt x="60114" y="190758"/>
                  <a:pt x="2964" y="185996"/>
                  <a:pt x="318" y="184408"/>
                </a:cubicBezTo>
                <a:cubicBezTo>
                  <a:pt x="-2328" y="182821"/>
                  <a:pt x="57468" y="164300"/>
                  <a:pt x="57468" y="174883"/>
                </a:cubicBezTo>
                <a:cubicBezTo>
                  <a:pt x="57468" y="185466"/>
                  <a:pt x="-4974" y="246321"/>
                  <a:pt x="318" y="247908"/>
                </a:cubicBezTo>
                <a:cubicBezTo>
                  <a:pt x="5610" y="249495"/>
                  <a:pt x="79693" y="198695"/>
                  <a:pt x="89218" y="184408"/>
                </a:cubicBezTo>
                <a:cubicBezTo>
                  <a:pt x="98743" y="170121"/>
                  <a:pt x="61701" y="170120"/>
                  <a:pt x="57468" y="162183"/>
                </a:cubicBezTo>
                <a:cubicBezTo>
                  <a:pt x="53235" y="154246"/>
                  <a:pt x="68051" y="138370"/>
                  <a:pt x="63818" y="136783"/>
                </a:cubicBezTo>
                <a:cubicBezTo>
                  <a:pt x="59585" y="135196"/>
                  <a:pt x="32068" y="152658"/>
                  <a:pt x="32068" y="152658"/>
                </a:cubicBezTo>
                <a:cubicBezTo>
                  <a:pt x="33126" y="152129"/>
                  <a:pt x="68581" y="153716"/>
                  <a:pt x="70168" y="133608"/>
                </a:cubicBezTo>
                <a:cubicBezTo>
                  <a:pt x="71756" y="113500"/>
                  <a:pt x="46356" y="5550"/>
                  <a:pt x="47943" y="25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4" name="フリーフォーム 1043">
            <a:extLst>
              <a:ext uri="{FF2B5EF4-FFF2-40B4-BE49-F238E27FC236}">
                <a16:creationId xmlns:a16="http://schemas.microsoft.com/office/drawing/2014/main" id="{C80D4EBF-A764-E682-B1B1-0A6DFEA8AE49}"/>
              </a:ext>
            </a:extLst>
          </p:cNvPr>
          <p:cNvSpPr/>
          <p:nvPr/>
        </p:nvSpPr>
        <p:spPr>
          <a:xfrm>
            <a:off x="5387893" y="2892052"/>
            <a:ext cx="111268" cy="302067"/>
          </a:xfrm>
          <a:custGeom>
            <a:avLst/>
            <a:gdLst>
              <a:gd name="connsiteX0" fmla="*/ 73107 w 111268"/>
              <a:gd name="connsiteY0" fmla="*/ 373 h 302067"/>
              <a:gd name="connsiteX1" fmla="*/ 28657 w 111268"/>
              <a:gd name="connsiteY1" fmla="*/ 171823 h 302067"/>
              <a:gd name="connsiteX2" fmla="*/ 38182 w 111268"/>
              <a:gd name="connsiteY2" fmla="*/ 194048 h 302067"/>
              <a:gd name="connsiteX3" fmla="*/ 28657 w 111268"/>
              <a:gd name="connsiteY3" fmla="*/ 174998 h 302067"/>
              <a:gd name="connsiteX4" fmla="*/ 111207 w 111268"/>
              <a:gd name="connsiteY4" fmla="*/ 301998 h 302067"/>
              <a:gd name="connsiteX5" fmla="*/ 41357 w 111268"/>
              <a:gd name="connsiteY5" fmla="*/ 190873 h 302067"/>
              <a:gd name="connsiteX6" fmla="*/ 82 w 111268"/>
              <a:gd name="connsiteY6" fmla="*/ 57523 h 302067"/>
              <a:gd name="connsiteX7" fmla="*/ 31832 w 111268"/>
              <a:gd name="connsiteY7" fmla="*/ 124198 h 302067"/>
              <a:gd name="connsiteX8" fmla="*/ 73107 w 111268"/>
              <a:gd name="connsiteY8" fmla="*/ 373 h 302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1268" h="302067">
                <a:moveTo>
                  <a:pt x="73107" y="373"/>
                </a:moveTo>
                <a:cubicBezTo>
                  <a:pt x="72578" y="8311"/>
                  <a:pt x="34478" y="139544"/>
                  <a:pt x="28657" y="171823"/>
                </a:cubicBezTo>
                <a:cubicBezTo>
                  <a:pt x="22836" y="204102"/>
                  <a:pt x="38182" y="193519"/>
                  <a:pt x="38182" y="194048"/>
                </a:cubicBezTo>
                <a:cubicBezTo>
                  <a:pt x="38182" y="194577"/>
                  <a:pt x="16486" y="157006"/>
                  <a:pt x="28657" y="174998"/>
                </a:cubicBezTo>
                <a:cubicBezTo>
                  <a:pt x="40828" y="192990"/>
                  <a:pt x="109090" y="299352"/>
                  <a:pt x="111207" y="301998"/>
                </a:cubicBezTo>
                <a:cubicBezTo>
                  <a:pt x="113324" y="304644"/>
                  <a:pt x="59878" y="231619"/>
                  <a:pt x="41357" y="190873"/>
                </a:cubicBezTo>
                <a:cubicBezTo>
                  <a:pt x="22836" y="150127"/>
                  <a:pt x="1669" y="68635"/>
                  <a:pt x="82" y="57523"/>
                </a:cubicBezTo>
                <a:cubicBezTo>
                  <a:pt x="-1505" y="46411"/>
                  <a:pt x="20190" y="134781"/>
                  <a:pt x="31832" y="124198"/>
                </a:cubicBezTo>
                <a:cubicBezTo>
                  <a:pt x="43474" y="113615"/>
                  <a:pt x="73636" y="-7565"/>
                  <a:pt x="73107" y="3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5" name="フリーフォーム 1044">
            <a:extLst>
              <a:ext uri="{FF2B5EF4-FFF2-40B4-BE49-F238E27FC236}">
                <a16:creationId xmlns:a16="http://schemas.microsoft.com/office/drawing/2014/main" id="{910215F5-59E0-9BFD-62CA-4E3A39C77531}"/>
              </a:ext>
            </a:extLst>
          </p:cNvPr>
          <p:cNvSpPr/>
          <p:nvPr/>
        </p:nvSpPr>
        <p:spPr>
          <a:xfrm>
            <a:off x="5530805" y="2669778"/>
            <a:ext cx="123891" cy="421504"/>
          </a:xfrm>
          <a:custGeom>
            <a:avLst/>
            <a:gdLst>
              <a:gd name="connsiteX0" fmla="*/ 28620 w 123891"/>
              <a:gd name="connsiteY0" fmla="*/ 397 h 421504"/>
              <a:gd name="connsiteX1" fmla="*/ 82595 w 123891"/>
              <a:gd name="connsiteY1" fmla="*/ 146447 h 421504"/>
              <a:gd name="connsiteX2" fmla="*/ 69895 w 123891"/>
              <a:gd name="connsiteY2" fmla="*/ 311547 h 421504"/>
              <a:gd name="connsiteX3" fmla="*/ 69895 w 123891"/>
              <a:gd name="connsiteY3" fmla="*/ 254397 h 421504"/>
              <a:gd name="connsiteX4" fmla="*/ 3220 w 123891"/>
              <a:gd name="connsiteY4" fmla="*/ 416322 h 421504"/>
              <a:gd name="connsiteX5" fmla="*/ 22270 w 123891"/>
              <a:gd name="connsiteY5" fmla="*/ 384572 h 421504"/>
              <a:gd name="connsiteX6" fmla="*/ 123870 w 123891"/>
              <a:gd name="connsiteY6" fmla="*/ 416322 h 421504"/>
              <a:gd name="connsiteX7" fmla="*/ 31795 w 123891"/>
              <a:gd name="connsiteY7" fmla="*/ 368697 h 421504"/>
              <a:gd name="connsiteX8" fmla="*/ 73070 w 123891"/>
              <a:gd name="connsiteY8" fmla="*/ 298847 h 421504"/>
              <a:gd name="connsiteX9" fmla="*/ 120695 w 123891"/>
              <a:gd name="connsiteY9" fmla="*/ 149622 h 421504"/>
              <a:gd name="connsiteX10" fmla="*/ 79420 w 123891"/>
              <a:gd name="connsiteY10" fmla="*/ 200422 h 421504"/>
              <a:gd name="connsiteX11" fmla="*/ 57195 w 123891"/>
              <a:gd name="connsiteY11" fmla="*/ 111522 h 421504"/>
              <a:gd name="connsiteX12" fmla="*/ 15920 w 123891"/>
              <a:gd name="connsiteY12" fmla="*/ 79772 h 421504"/>
              <a:gd name="connsiteX13" fmla="*/ 63545 w 123891"/>
              <a:gd name="connsiteY13" fmla="*/ 101997 h 421504"/>
              <a:gd name="connsiteX14" fmla="*/ 28620 w 123891"/>
              <a:gd name="connsiteY14" fmla="*/ 397 h 421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3891" h="421504">
                <a:moveTo>
                  <a:pt x="28620" y="397"/>
                </a:moveTo>
                <a:cubicBezTo>
                  <a:pt x="31795" y="7805"/>
                  <a:pt x="75716" y="94589"/>
                  <a:pt x="82595" y="146447"/>
                </a:cubicBezTo>
                <a:cubicBezTo>
                  <a:pt x="89474" y="198305"/>
                  <a:pt x="72012" y="293555"/>
                  <a:pt x="69895" y="311547"/>
                </a:cubicBezTo>
                <a:cubicBezTo>
                  <a:pt x="67778" y="329539"/>
                  <a:pt x="81007" y="236935"/>
                  <a:pt x="69895" y="254397"/>
                </a:cubicBezTo>
                <a:cubicBezTo>
                  <a:pt x="58783" y="271859"/>
                  <a:pt x="11157" y="394626"/>
                  <a:pt x="3220" y="416322"/>
                </a:cubicBezTo>
                <a:cubicBezTo>
                  <a:pt x="-4717" y="438018"/>
                  <a:pt x="2162" y="384572"/>
                  <a:pt x="22270" y="384572"/>
                </a:cubicBezTo>
                <a:cubicBezTo>
                  <a:pt x="42378" y="384572"/>
                  <a:pt x="122283" y="418968"/>
                  <a:pt x="123870" y="416322"/>
                </a:cubicBezTo>
                <a:cubicBezTo>
                  <a:pt x="125458" y="413676"/>
                  <a:pt x="40262" y="388276"/>
                  <a:pt x="31795" y="368697"/>
                </a:cubicBezTo>
                <a:cubicBezTo>
                  <a:pt x="23328" y="349118"/>
                  <a:pt x="58253" y="335359"/>
                  <a:pt x="73070" y="298847"/>
                </a:cubicBezTo>
                <a:cubicBezTo>
                  <a:pt x="87887" y="262335"/>
                  <a:pt x="119637" y="166026"/>
                  <a:pt x="120695" y="149622"/>
                </a:cubicBezTo>
                <a:cubicBezTo>
                  <a:pt x="121753" y="133218"/>
                  <a:pt x="90003" y="206772"/>
                  <a:pt x="79420" y="200422"/>
                </a:cubicBezTo>
                <a:cubicBezTo>
                  <a:pt x="68837" y="194072"/>
                  <a:pt x="67778" y="131630"/>
                  <a:pt x="57195" y="111522"/>
                </a:cubicBezTo>
                <a:cubicBezTo>
                  <a:pt x="46612" y="91414"/>
                  <a:pt x="14862" y="81360"/>
                  <a:pt x="15920" y="79772"/>
                </a:cubicBezTo>
                <a:cubicBezTo>
                  <a:pt x="16978" y="78184"/>
                  <a:pt x="59841" y="112580"/>
                  <a:pt x="63545" y="101997"/>
                </a:cubicBezTo>
                <a:cubicBezTo>
                  <a:pt x="67249" y="91414"/>
                  <a:pt x="25445" y="-7011"/>
                  <a:pt x="28620" y="3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6" name="フリーフォーム 1045">
            <a:extLst>
              <a:ext uri="{FF2B5EF4-FFF2-40B4-BE49-F238E27FC236}">
                <a16:creationId xmlns:a16="http://schemas.microsoft.com/office/drawing/2014/main" id="{ACFC90B6-327F-D303-70D2-862F2995D602}"/>
              </a:ext>
            </a:extLst>
          </p:cNvPr>
          <p:cNvSpPr/>
          <p:nvPr/>
        </p:nvSpPr>
        <p:spPr>
          <a:xfrm>
            <a:off x="5384918" y="2485925"/>
            <a:ext cx="46390" cy="488310"/>
          </a:xfrm>
          <a:custGeom>
            <a:avLst/>
            <a:gdLst>
              <a:gd name="connsiteX0" fmla="*/ 3057 w 46390"/>
              <a:gd name="connsiteY0" fmla="*/ 100 h 488310"/>
              <a:gd name="connsiteX1" fmla="*/ 3057 w 46390"/>
              <a:gd name="connsiteY1" fmla="*/ 371575 h 488310"/>
              <a:gd name="connsiteX2" fmla="*/ 3057 w 46390"/>
              <a:gd name="connsiteY2" fmla="*/ 282675 h 488310"/>
              <a:gd name="connsiteX3" fmla="*/ 44332 w 46390"/>
              <a:gd name="connsiteY3" fmla="*/ 485875 h 488310"/>
              <a:gd name="connsiteX4" fmla="*/ 37982 w 46390"/>
              <a:gd name="connsiteY4" fmla="*/ 387450 h 488310"/>
              <a:gd name="connsiteX5" fmla="*/ 18932 w 46390"/>
              <a:gd name="connsiteY5" fmla="*/ 276325 h 488310"/>
              <a:gd name="connsiteX6" fmla="*/ 6232 w 46390"/>
              <a:gd name="connsiteY6" fmla="*/ 333475 h 488310"/>
              <a:gd name="connsiteX7" fmla="*/ 3057 w 46390"/>
              <a:gd name="connsiteY7" fmla="*/ 100 h 488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6390" h="488310">
                <a:moveTo>
                  <a:pt x="3057" y="100"/>
                </a:moveTo>
                <a:cubicBezTo>
                  <a:pt x="2528" y="6450"/>
                  <a:pt x="3057" y="371575"/>
                  <a:pt x="3057" y="371575"/>
                </a:cubicBezTo>
                <a:cubicBezTo>
                  <a:pt x="3057" y="418671"/>
                  <a:pt x="-3822" y="263625"/>
                  <a:pt x="3057" y="282675"/>
                </a:cubicBezTo>
                <a:cubicBezTo>
                  <a:pt x="9936" y="301725"/>
                  <a:pt x="38511" y="468413"/>
                  <a:pt x="44332" y="485875"/>
                </a:cubicBezTo>
                <a:cubicBezTo>
                  <a:pt x="50153" y="503337"/>
                  <a:pt x="42215" y="422375"/>
                  <a:pt x="37982" y="387450"/>
                </a:cubicBezTo>
                <a:cubicBezTo>
                  <a:pt x="33749" y="352525"/>
                  <a:pt x="24224" y="285321"/>
                  <a:pt x="18932" y="276325"/>
                </a:cubicBezTo>
                <a:cubicBezTo>
                  <a:pt x="13640" y="267329"/>
                  <a:pt x="7820" y="376867"/>
                  <a:pt x="6232" y="333475"/>
                </a:cubicBezTo>
                <a:cubicBezTo>
                  <a:pt x="4645" y="290083"/>
                  <a:pt x="3586" y="-6250"/>
                  <a:pt x="3057" y="1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7" name="フリーフォーム 1046">
            <a:extLst>
              <a:ext uri="{FF2B5EF4-FFF2-40B4-BE49-F238E27FC236}">
                <a16:creationId xmlns:a16="http://schemas.microsoft.com/office/drawing/2014/main" id="{C7416D00-5E63-3B35-893B-9BABFB1B3A87}"/>
              </a:ext>
            </a:extLst>
          </p:cNvPr>
          <p:cNvSpPr/>
          <p:nvPr/>
        </p:nvSpPr>
        <p:spPr>
          <a:xfrm>
            <a:off x="5384525" y="3247926"/>
            <a:ext cx="251389" cy="74823"/>
          </a:xfrm>
          <a:custGeom>
            <a:avLst/>
            <a:gdLst>
              <a:gd name="connsiteX0" fmla="*/ 275 w 251389"/>
              <a:gd name="connsiteY0" fmla="*/ 69949 h 74823"/>
              <a:gd name="connsiteX1" fmla="*/ 70125 w 251389"/>
              <a:gd name="connsiteY1" fmla="*/ 35024 h 74823"/>
              <a:gd name="connsiteX2" fmla="*/ 171725 w 251389"/>
              <a:gd name="connsiteY2" fmla="*/ 73124 h 74823"/>
              <a:gd name="connsiteX3" fmla="*/ 251100 w 251389"/>
              <a:gd name="connsiteY3" fmla="*/ 66774 h 74823"/>
              <a:gd name="connsiteX4" fmla="*/ 200300 w 251389"/>
              <a:gd name="connsiteY4" fmla="*/ 54074 h 74823"/>
              <a:gd name="connsiteX5" fmla="*/ 178075 w 251389"/>
              <a:gd name="connsiteY5" fmla="*/ 57249 h 74823"/>
              <a:gd name="connsiteX6" fmla="*/ 66950 w 251389"/>
              <a:gd name="connsiteY6" fmla="*/ 99 h 74823"/>
              <a:gd name="connsiteX7" fmla="*/ 181250 w 251389"/>
              <a:gd name="connsiteY7" fmla="*/ 73124 h 74823"/>
              <a:gd name="connsiteX8" fmla="*/ 95525 w 251389"/>
              <a:gd name="connsiteY8" fmla="*/ 25499 h 74823"/>
              <a:gd name="connsiteX9" fmla="*/ 275 w 251389"/>
              <a:gd name="connsiteY9" fmla="*/ 69949 h 74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51389" h="74823">
                <a:moveTo>
                  <a:pt x="275" y="69949"/>
                </a:moveTo>
                <a:cubicBezTo>
                  <a:pt x="-3958" y="71536"/>
                  <a:pt x="41550" y="34495"/>
                  <a:pt x="70125" y="35024"/>
                </a:cubicBezTo>
                <a:cubicBezTo>
                  <a:pt x="98700" y="35553"/>
                  <a:pt x="141563" y="67832"/>
                  <a:pt x="171725" y="73124"/>
                </a:cubicBezTo>
                <a:cubicBezTo>
                  <a:pt x="201887" y="78416"/>
                  <a:pt x="246338" y="69949"/>
                  <a:pt x="251100" y="66774"/>
                </a:cubicBezTo>
                <a:cubicBezTo>
                  <a:pt x="255862" y="63599"/>
                  <a:pt x="200300" y="54074"/>
                  <a:pt x="200300" y="54074"/>
                </a:cubicBezTo>
                <a:cubicBezTo>
                  <a:pt x="188129" y="52487"/>
                  <a:pt x="200300" y="66245"/>
                  <a:pt x="178075" y="57249"/>
                </a:cubicBezTo>
                <a:cubicBezTo>
                  <a:pt x="155850" y="48253"/>
                  <a:pt x="66421" y="-2547"/>
                  <a:pt x="66950" y="99"/>
                </a:cubicBezTo>
                <a:cubicBezTo>
                  <a:pt x="67479" y="2745"/>
                  <a:pt x="176488" y="68891"/>
                  <a:pt x="181250" y="73124"/>
                </a:cubicBezTo>
                <a:cubicBezTo>
                  <a:pt x="186012" y="77357"/>
                  <a:pt x="125687" y="27086"/>
                  <a:pt x="95525" y="25499"/>
                </a:cubicBezTo>
                <a:cubicBezTo>
                  <a:pt x="65363" y="23912"/>
                  <a:pt x="4508" y="68362"/>
                  <a:pt x="275" y="699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8" name="フリーフォーム 1047">
            <a:extLst>
              <a:ext uri="{FF2B5EF4-FFF2-40B4-BE49-F238E27FC236}">
                <a16:creationId xmlns:a16="http://schemas.microsoft.com/office/drawing/2014/main" id="{BBDFAF65-C52D-1ABE-007F-6014F5C32B54}"/>
              </a:ext>
            </a:extLst>
          </p:cNvPr>
          <p:cNvSpPr/>
          <p:nvPr/>
        </p:nvSpPr>
        <p:spPr>
          <a:xfrm>
            <a:off x="5651212" y="3200311"/>
            <a:ext cx="95640" cy="108057"/>
          </a:xfrm>
          <a:custGeom>
            <a:avLst/>
            <a:gdLst>
              <a:gd name="connsiteX0" fmla="*/ 28863 w 95640"/>
              <a:gd name="connsiteY0" fmla="*/ 89 h 108057"/>
              <a:gd name="connsiteX1" fmla="*/ 76488 w 95640"/>
              <a:gd name="connsiteY1" fmla="*/ 57239 h 108057"/>
              <a:gd name="connsiteX2" fmla="*/ 63788 w 95640"/>
              <a:gd name="connsiteY2" fmla="*/ 88989 h 108057"/>
              <a:gd name="connsiteX3" fmla="*/ 288 w 95640"/>
              <a:gd name="connsiteY3" fmla="*/ 108039 h 108057"/>
              <a:gd name="connsiteX4" fmla="*/ 92363 w 95640"/>
              <a:gd name="connsiteY4" fmla="*/ 85814 h 108057"/>
              <a:gd name="connsiteX5" fmla="*/ 70138 w 95640"/>
              <a:gd name="connsiteY5" fmla="*/ 44539 h 108057"/>
              <a:gd name="connsiteX6" fmla="*/ 28863 w 95640"/>
              <a:gd name="connsiteY6" fmla="*/ 89 h 108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5640" h="108057">
                <a:moveTo>
                  <a:pt x="28863" y="89"/>
                </a:moveTo>
                <a:cubicBezTo>
                  <a:pt x="29921" y="2206"/>
                  <a:pt x="70667" y="42422"/>
                  <a:pt x="76488" y="57239"/>
                </a:cubicBezTo>
                <a:cubicBezTo>
                  <a:pt x="82309" y="72056"/>
                  <a:pt x="76488" y="80522"/>
                  <a:pt x="63788" y="88989"/>
                </a:cubicBezTo>
                <a:cubicBezTo>
                  <a:pt x="51088" y="97456"/>
                  <a:pt x="-4475" y="108568"/>
                  <a:pt x="288" y="108039"/>
                </a:cubicBezTo>
                <a:cubicBezTo>
                  <a:pt x="5050" y="107510"/>
                  <a:pt x="80721" y="96397"/>
                  <a:pt x="92363" y="85814"/>
                </a:cubicBezTo>
                <a:cubicBezTo>
                  <a:pt x="104005" y="75231"/>
                  <a:pt x="81780" y="55122"/>
                  <a:pt x="70138" y="44539"/>
                </a:cubicBezTo>
                <a:cubicBezTo>
                  <a:pt x="58496" y="33956"/>
                  <a:pt x="27805" y="-2028"/>
                  <a:pt x="28863" y="8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9" name="フリーフォーム 1048">
            <a:extLst>
              <a:ext uri="{FF2B5EF4-FFF2-40B4-BE49-F238E27FC236}">
                <a16:creationId xmlns:a16="http://schemas.microsoft.com/office/drawing/2014/main" id="{9475F297-3135-F815-BDD7-BA2B7D7B5357}"/>
              </a:ext>
            </a:extLst>
          </p:cNvPr>
          <p:cNvSpPr/>
          <p:nvPr/>
        </p:nvSpPr>
        <p:spPr>
          <a:xfrm>
            <a:off x="5375244" y="3270146"/>
            <a:ext cx="173203" cy="63673"/>
          </a:xfrm>
          <a:custGeom>
            <a:avLst/>
            <a:gdLst>
              <a:gd name="connsiteX0" fmla="*/ 31 w 173203"/>
              <a:gd name="connsiteY0" fmla="*/ 47729 h 63673"/>
              <a:gd name="connsiteX1" fmla="*/ 85756 w 173203"/>
              <a:gd name="connsiteY1" fmla="*/ 19154 h 63673"/>
              <a:gd name="connsiteX2" fmla="*/ 171481 w 173203"/>
              <a:gd name="connsiteY2" fmla="*/ 63604 h 63673"/>
              <a:gd name="connsiteX3" fmla="*/ 139731 w 173203"/>
              <a:gd name="connsiteY3" fmla="*/ 28679 h 63673"/>
              <a:gd name="connsiteX4" fmla="*/ 98456 w 173203"/>
              <a:gd name="connsiteY4" fmla="*/ 104 h 63673"/>
              <a:gd name="connsiteX5" fmla="*/ 114331 w 173203"/>
              <a:gd name="connsiteY5" fmla="*/ 19154 h 63673"/>
              <a:gd name="connsiteX6" fmla="*/ 82581 w 173203"/>
              <a:gd name="connsiteY6" fmla="*/ 22329 h 63673"/>
              <a:gd name="connsiteX7" fmla="*/ 95281 w 173203"/>
              <a:gd name="connsiteY7" fmla="*/ 12804 h 63673"/>
              <a:gd name="connsiteX8" fmla="*/ 31 w 173203"/>
              <a:gd name="connsiteY8" fmla="*/ 47729 h 63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3203" h="63673">
                <a:moveTo>
                  <a:pt x="31" y="47729"/>
                </a:moveTo>
                <a:cubicBezTo>
                  <a:pt x="-1557" y="48787"/>
                  <a:pt x="57181" y="16508"/>
                  <a:pt x="85756" y="19154"/>
                </a:cubicBezTo>
                <a:cubicBezTo>
                  <a:pt x="114331" y="21800"/>
                  <a:pt x="162485" y="62017"/>
                  <a:pt x="171481" y="63604"/>
                </a:cubicBezTo>
                <a:cubicBezTo>
                  <a:pt x="180477" y="65191"/>
                  <a:pt x="151902" y="39262"/>
                  <a:pt x="139731" y="28679"/>
                </a:cubicBezTo>
                <a:cubicBezTo>
                  <a:pt x="127560" y="18096"/>
                  <a:pt x="98456" y="104"/>
                  <a:pt x="98456" y="104"/>
                </a:cubicBezTo>
                <a:cubicBezTo>
                  <a:pt x="94223" y="-1483"/>
                  <a:pt x="116977" y="15450"/>
                  <a:pt x="114331" y="19154"/>
                </a:cubicBezTo>
                <a:cubicBezTo>
                  <a:pt x="111685" y="22858"/>
                  <a:pt x="82581" y="22329"/>
                  <a:pt x="82581" y="22329"/>
                </a:cubicBezTo>
                <a:cubicBezTo>
                  <a:pt x="79406" y="21271"/>
                  <a:pt x="105864" y="9629"/>
                  <a:pt x="95281" y="12804"/>
                </a:cubicBezTo>
                <a:cubicBezTo>
                  <a:pt x="84698" y="15979"/>
                  <a:pt x="1619" y="46671"/>
                  <a:pt x="31" y="477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0" name="フリーフォーム 1049">
            <a:extLst>
              <a:ext uri="{FF2B5EF4-FFF2-40B4-BE49-F238E27FC236}">
                <a16:creationId xmlns:a16="http://schemas.microsoft.com/office/drawing/2014/main" id="{B4038CEA-7B0B-75AA-BB95-171E890ABF36}"/>
              </a:ext>
            </a:extLst>
          </p:cNvPr>
          <p:cNvSpPr/>
          <p:nvPr/>
        </p:nvSpPr>
        <p:spPr>
          <a:xfrm>
            <a:off x="5298601" y="3051077"/>
            <a:ext cx="34010" cy="275110"/>
          </a:xfrm>
          <a:custGeom>
            <a:avLst/>
            <a:gdLst>
              <a:gd name="connsiteX0" fmla="*/ 25874 w 34010"/>
              <a:gd name="connsiteY0" fmla="*/ 98 h 275110"/>
              <a:gd name="connsiteX1" fmla="*/ 9999 w 34010"/>
              <a:gd name="connsiteY1" fmla="*/ 174723 h 275110"/>
              <a:gd name="connsiteX2" fmla="*/ 32224 w 34010"/>
              <a:gd name="connsiteY2" fmla="*/ 273148 h 275110"/>
              <a:gd name="connsiteX3" fmla="*/ 29049 w 34010"/>
              <a:gd name="connsiteY3" fmla="*/ 231873 h 275110"/>
              <a:gd name="connsiteX4" fmla="*/ 474 w 34010"/>
              <a:gd name="connsiteY4" fmla="*/ 130273 h 275110"/>
              <a:gd name="connsiteX5" fmla="*/ 13174 w 34010"/>
              <a:gd name="connsiteY5" fmla="*/ 149323 h 275110"/>
              <a:gd name="connsiteX6" fmla="*/ 25874 w 34010"/>
              <a:gd name="connsiteY6" fmla="*/ 98 h 275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010" h="275110">
                <a:moveTo>
                  <a:pt x="25874" y="98"/>
                </a:moveTo>
                <a:cubicBezTo>
                  <a:pt x="25345" y="4331"/>
                  <a:pt x="8941" y="129215"/>
                  <a:pt x="9999" y="174723"/>
                </a:cubicBezTo>
                <a:cubicBezTo>
                  <a:pt x="11057" y="220231"/>
                  <a:pt x="29049" y="263623"/>
                  <a:pt x="32224" y="273148"/>
                </a:cubicBezTo>
                <a:cubicBezTo>
                  <a:pt x="35399" y="282673"/>
                  <a:pt x="34341" y="255686"/>
                  <a:pt x="29049" y="231873"/>
                </a:cubicBezTo>
                <a:cubicBezTo>
                  <a:pt x="23757" y="208060"/>
                  <a:pt x="3120" y="144031"/>
                  <a:pt x="474" y="130273"/>
                </a:cubicBezTo>
                <a:cubicBezTo>
                  <a:pt x="-2172" y="116515"/>
                  <a:pt x="6824" y="169960"/>
                  <a:pt x="13174" y="149323"/>
                </a:cubicBezTo>
                <a:cubicBezTo>
                  <a:pt x="19524" y="128686"/>
                  <a:pt x="26403" y="-4135"/>
                  <a:pt x="25874" y="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1" name="フリーフォーム 1050">
            <a:extLst>
              <a:ext uri="{FF2B5EF4-FFF2-40B4-BE49-F238E27FC236}">
                <a16:creationId xmlns:a16="http://schemas.microsoft.com/office/drawing/2014/main" id="{E0FA2CDA-3620-C028-4C88-64AAFAA0AEDC}"/>
              </a:ext>
            </a:extLst>
          </p:cNvPr>
          <p:cNvSpPr/>
          <p:nvPr/>
        </p:nvSpPr>
        <p:spPr>
          <a:xfrm>
            <a:off x="5721350" y="3028908"/>
            <a:ext cx="92198" cy="143611"/>
          </a:xfrm>
          <a:custGeom>
            <a:avLst/>
            <a:gdLst>
              <a:gd name="connsiteX0" fmla="*/ 92075 w 92198"/>
              <a:gd name="connsiteY0" fmla="*/ 98467 h 143611"/>
              <a:gd name="connsiteX1" fmla="*/ 53975 w 92198"/>
              <a:gd name="connsiteY1" fmla="*/ 44492 h 143611"/>
              <a:gd name="connsiteX2" fmla="*/ 34925 w 92198"/>
              <a:gd name="connsiteY2" fmla="*/ 66717 h 143611"/>
              <a:gd name="connsiteX3" fmla="*/ 19050 w 92198"/>
              <a:gd name="connsiteY3" fmla="*/ 142917 h 143611"/>
              <a:gd name="connsiteX4" fmla="*/ 22225 w 92198"/>
              <a:gd name="connsiteY4" fmla="*/ 98467 h 143611"/>
              <a:gd name="connsiteX5" fmla="*/ 0 w 92198"/>
              <a:gd name="connsiteY5" fmla="*/ 42 h 143611"/>
              <a:gd name="connsiteX6" fmla="*/ 22225 w 92198"/>
              <a:gd name="connsiteY6" fmla="*/ 85767 h 143611"/>
              <a:gd name="connsiteX7" fmla="*/ 38100 w 92198"/>
              <a:gd name="connsiteY7" fmla="*/ 57192 h 143611"/>
              <a:gd name="connsiteX8" fmla="*/ 92075 w 92198"/>
              <a:gd name="connsiteY8" fmla="*/ 98467 h 143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2198" h="143611">
                <a:moveTo>
                  <a:pt x="92075" y="98467"/>
                </a:moveTo>
                <a:cubicBezTo>
                  <a:pt x="94721" y="96350"/>
                  <a:pt x="53975" y="44492"/>
                  <a:pt x="53975" y="44492"/>
                </a:cubicBezTo>
                <a:cubicBezTo>
                  <a:pt x="44450" y="39200"/>
                  <a:pt x="40746" y="50313"/>
                  <a:pt x="34925" y="66717"/>
                </a:cubicBezTo>
                <a:cubicBezTo>
                  <a:pt x="29104" y="83121"/>
                  <a:pt x="21167" y="137625"/>
                  <a:pt x="19050" y="142917"/>
                </a:cubicBezTo>
                <a:cubicBezTo>
                  <a:pt x="16933" y="148209"/>
                  <a:pt x="25400" y="122280"/>
                  <a:pt x="22225" y="98467"/>
                </a:cubicBezTo>
                <a:cubicBezTo>
                  <a:pt x="19050" y="74654"/>
                  <a:pt x="0" y="2159"/>
                  <a:pt x="0" y="42"/>
                </a:cubicBezTo>
                <a:cubicBezTo>
                  <a:pt x="0" y="-2075"/>
                  <a:pt x="15875" y="76242"/>
                  <a:pt x="22225" y="85767"/>
                </a:cubicBezTo>
                <a:cubicBezTo>
                  <a:pt x="28575" y="95292"/>
                  <a:pt x="28046" y="55605"/>
                  <a:pt x="38100" y="57192"/>
                </a:cubicBezTo>
                <a:cubicBezTo>
                  <a:pt x="48154" y="58779"/>
                  <a:pt x="89429" y="100584"/>
                  <a:pt x="92075" y="984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2" name="フリーフォーム 1051">
            <a:extLst>
              <a:ext uri="{FF2B5EF4-FFF2-40B4-BE49-F238E27FC236}">
                <a16:creationId xmlns:a16="http://schemas.microsoft.com/office/drawing/2014/main" id="{4F0E09E9-4E5C-3492-1E76-3732CE4DE872}"/>
              </a:ext>
            </a:extLst>
          </p:cNvPr>
          <p:cNvSpPr/>
          <p:nvPr/>
        </p:nvSpPr>
        <p:spPr>
          <a:xfrm>
            <a:off x="5772064" y="3095625"/>
            <a:ext cx="38186" cy="159767"/>
          </a:xfrm>
          <a:custGeom>
            <a:avLst/>
            <a:gdLst>
              <a:gd name="connsiteX0" fmla="*/ 15961 w 38186"/>
              <a:gd name="connsiteY0" fmla="*/ 0 h 159767"/>
              <a:gd name="connsiteX1" fmla="*/ 35011 w 38186"/>
              <a:gd name="connsiteY1" fmla="*/ 66675 h 159767"/>
              <a:gd name="connsiteX2" fmla="*/ 86 w 38186"/>
              <a:gd name="connsiteY2" fmla="*/ 158750 h 159767"/>
              <a:gd name="connsiteX3" fmla="*/ 25486 w 38186"/>
              <a:gd name="connsiteY3" fmla="*/ 114300 h 159767"/>
              <a:gd name="connsiteX4" fmla="*/ 38186 w 38186"/>
              <a:gd name="connsiteY4" fmla="*/ 88900 h 159767"/>
              <a:gd name="connsiteX5" fmla="*/ 25486 w 38186"/>
              <a:gd name="connsiteY5" fmla="*/ 92075 h 159767"/>
              <a:gd name="connsiteX6" fmla="*/ 31836 w 38186"/>
              <a:gd name="connsiteY6" fmla="*/ 66675 h 159767"/>
              <a:gd name="connsiteX7" fmla="*/ 15961 w 38186"/>
              <a:gd name="connsiteY7" fmla="*/ 0 h 159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8186" h="159767">
                <a:moveTo>
                  <a:pt x="15961" y="0"/>
                </a:moveTo>
                <a:cubicBezTo>
                  <a:pt x="16490" y="0"/>
                  <a:pt x="37657" y="40217"/>
                  <a:pt x="35011" y="66675"/>
                </a:cubicBezTo>
                <a:cubicBezTo>
                  <a:pt x="32365" y="93133"/>
                  <a:pt x="1674" y="150812"/>
                  <a:pt x="86" y="158750"/>
                </a:cubicBezTo>
                <a:cubicBezTo>
                  <a:pt x="-1502" y="166688"/>
                  <a:pt x="19136" y="125942"/>
                  <a:pt x="25486" y="114300"/>
                </a:cubicBezTo>
                <a:cubicBezTo>
                  <a:pt x="31836" y="102658"/>
                  <a:pt x="38186" y="88900"/>
                  <a:pt x="38186" y="88900"/>
                </a:cubicBezTo>
                <a:cubicBezTo>
                  <a:pt x="38186" y="85196"/>
                  <a:pt x="26544" y="95779"/>
                  <a:pt x="25486" y="92075"/>
                </a:cubicBezTo>
                <a:cubicBezTo>
                  <a:pt x="24428" y="88371"/>
                  <a:pt x="31836" y="79904"/>
                  <a:pt x="31836" y="66675"/>
                </a:cubicBezTo>
                <a:cubicBezTo>
                  <a:pt x="31836" y="53446"/>
                  <a:pt x="15432" y="0"/>
                  <a:pt x="15961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3" name="フリーフォーム 1052">
            <a:extLst>
              <a:ext uri="{FF2B5EF4-FFF2-40B4-BE49-F238E27FC236}">
                <a16:creationId xmlns:a16="http://schemas.microsoft.com/office/drawing/2014/main" id="{4C51AC99-C35D-1B60-5BD7-D589EC70E9CF}"/>
              </a:ext>
            </a:extLst>
          </p:cNvPr>
          <p:cNvSpPr/>
          <p:nvPr/>
        </p:nvSpPr>
        <p:spPr>
          <a:xfrm>
            <a:off x="5353010" y="2920883"/>
            <a:ext cx="78124" cy="253511"/>
          </a:xfrm>
          <a:custGeom>
            <a:avLst/>
            <a:gdLst>
              <a:gd name="connsiteX0" fmla="*/ 34965 w 78124"/>
              <a:gd name="connsiteY0" fmla="*/ 117 h 253511"/>
              <a:gd name="connsiteX1" fmla="*/ 15915 w 78124"/>
              <a:gd name="connsiteY1" fmla="*/ 123942 h 253511"/>
              <a:gd name="connsiteX2" fmla="*/ 76240 w 78124"/>
              <a:gd name="connsiteY2" fmla="*/ 247767 h 253511"/>
              <a:gd name="connsiteX3" fmla="*/ 57190 w 78124"/>
              <a:gd name="connsiteY3" fmla="*/ 231892 h 253511"/>
              <a:gd name="connsiteX4" fmla="*/ 40 w 78124"/>
              <a:gd name="connsiteY4" fmla="*/ 222367 h 253511"/>
              <a:gd name="connsiteX5" fmla="*/ 66715 w 78124"/>
              <a:gd name="connsiteY5" fmla="*/ 241417 h 253511"/>
              <a:gd name="connsiteX6" fmla="*/ 44490 w 78124"/>
              <a:gd name="connsiteY6" fmla="*/ 184267 h 253511"/>
              <a:gd name="connsiteX7" fmla="*/ 25440 w 78124"/>
              <a:gd name="connsiteY7" fmla="*/ 158867 h 253511"/>
              <a:gd name="connsiteX8" fmla="*/ 63540 w 78124"/>
              <a:gd name="connsiteY8" fmla="*/ 216017 h 253511"/>
              <a:gd name="connsiteX9" fmla="*/ 34965 w 78124"/>
              <a:gd name="connsiteY9" fmla="*/ 136642 h 253511"/>
              <a:gd name="connsiteX10" fmla="*/ 44490 w 78124"/>
              <a:gd name="connsiteY10" fmla="*/ 89017 h 253511"/>
              <a:gd name="connsiteX11" fmla="*/ 31790 w 78124"/>
              <a:gd name="connsiteY11" fmla="*/ 142992 h 253511"/>
              <a:gd name="connsiteX12" fmla="*/ 25440 w 78124"/>
              <a:gd name="connsiteY12" fmla="*/ 101717 h 253511"/>
              <a:gd name="connsiteX13" fmla="*/ 34965 w 78124"/>
              <a:gd name="connsiteY13" fmla="*/ 117 h 253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8124" h="253511">
                <a:moveTo>
                  <a:pt x="34965" y="117"/>
                </a:moveTo>
                <a:cubicBezTo>
                  <a:pt x="33378" y="3821"/>
                  <a:pt x="9036" y="82667"/>
                  <a:pt x="15915" y="123942"/>
                </a:cubicBezTo>
                <a:cubicBezTo>
                  <a:pt x="22794" y="165217"/>
                  <a:pt x="76240" y="247767"/>
                  <a:pt x="76240" y="247767"/>
                </a:cubicBezTo>
                <a:cubicBezTo>
                  <a:pt x="83119" y="265759"/>
                  <a:pt x="69890" y="236125"/>
                  <a:pt x="57190" y="231892"/>
                </a:cubicBezTo>
                <a:cubicBezTo>
                  <a:pt x="44490" y="227659"/>
                  <a:pt x="-1547" y="220780"/>
                  <a:pt x="40" y="222367"/>
                </a:cubicBezTo>
                <a:cubicBezTo>
                  <a:pt x="1627" y="223954"/>
                  <a:pt x="59307" y="247767"/>
                  <a:pt x="66715" y="241417"/>
                </a:cubicBezTo>
                <a:cubicBezTo>
                  <a:pt x="74123" y="235067"/>
                  <a:pt x="51369" y="198025"/>
                  <a:pt x="44490" y="184267"/>
                </a:cubicBezTo>
                <a:cubicBezTo>
                  <a:pt x="37611" y="170509"/>
                  <a:pt x="22265" y="153575"/>
                  <a:pt x="25440" y="158867"/>
                </a:cubicBezTo>
                <a:cubicBezTo>
                  <a:pt x="28615" y="164159"/>
                  <a:pt x="61953" y="219721"/>
                  <a:pt x="63540" y="216017"/>
                </a:cubicBezTo>
                <a:cubicBezTo>
                  <a:pt x="65127" y="212313"/>
                  <a:pt x="38140" y="157809"/>
                  <a:pt x="34965" y="136642"/>
                </a:cubicBezTo>
                <a:cubicBezTo>
                  <a:pt x="31790" y="115475"/>
                  <a:pt x="45019" y="87959"/>
                  <a:pt x="44490" y="89017"/>
                </a:cubicBezTo>
                <a:cubicBezTo>
                  <a:pt x="43961" y="90075"/>
                  <a:pt x="34965" y="140875"/>
                  <a:pt x="31790" y="142992"/>
                </a:cubicBezTo>
                <a:cubicBezTo>
                  <a:pt x="28615" y="145109"/>
                  <a:pt x="26498" y="121825"/>
                  <a:pt x="25440" y="101717"/>
                </a:cubicBezTo>
                <a:cubicBezTo>
                  <a:pt x="24382" y="81609"/>
                  <a:pt x="36552" y="-3587"/>
                  <a:pt x="34965" y="1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4" name="フリーフォーム 1053">
            <a:extLst>
              <a:ext uri="{FF2B5EF4-FFF2-40B4-BE49-F238E27FC236}">
                <a16:creationId xmlns:a16="http://schemas.microsoft.com/office/drawing/2014/main" id="{CC904732-5F2E-40A5-48A6-C228CDF3B428}"/>
              </a:ext>
            </a:extLst>
          </p:cNvPr>
          <p:cNvSpPr/>
          <p:nvPr/>
        </p:nvSpPr>
        <p:spPr>
          <a:xfrm>
            <a:off x="5590653" y="3362293"/>
            <a:ext cx="38749" cy="108143"/>
          </a:xfrm>
          <a:custGeom>
            <a:avLst/>
            <a:gdLst>
              <a:gd name="connsiteX0" fmla="*/ 38622 w 38749"/>
              <a:gd name="connsiteY0" fmla="*/ 32 h 108143"/>
              <a:gd name="connsiteX1" fmla="*/ 13222 w 38749"/>
              <a:gd name="connsiteY1" fmla="*/ 73057 h 108143"/>
              <a:gd name="connsiteX2" fmla="*/ 22747 w 38749"/>
              <a:gd name="connsiteY2" fmla="*/ 107982 h 108143"/>
              <a:gd name="connsiteX3" fmla="*/ 13222 w 38749"/>
              <a:gd name="connsiteY3" fmla="*/ 60357 h 108143"/>
              <a:gd name="connsiteX4" fmla="*/ 522 w 38749"/>
              <a:gd name="connsiteY4" fmla="*/ 63532 h 108143"/>
              <a:gd name="connsiteX5" fmla="*/ 38622 w 38749"/>
              <a:gd name="connsiteY5" fmla="*/ 32 h 108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749" h="108143">
                <a:moveTo>
                  <a:pt x="38622" y="32"/>
                </a:moveTo>
                <a:cubicBezTo>
                  <a:pt x="40739" y="1620"/>
                  <a:pt x="15868" y="55065"/>
                  <a:pt x="13222" y="73057"/>
                </a:cubicBezTo>
                <a:cubicBezTo>
                  <a:pt x="10576" y="91049"/>
                  <a:pt x="22747" y="110099"/>
                  <a:pt x="22747" y="107982"/>
                </a:cubicBezTo>
                <a:cubicBezTo>
                  <a:pt x="22747" y="105865"/>
                  <a:pt x="16926" y="67765"/>
                  <a:pt x="13222" y="60357"/>
                </a:cubicBezTo>
                <a:cubicBezTo>
                  <a:pt x="9518" y="52949"/>
                  <a:pt x="-2653" y="71470"/>
                  <a:pt x="522" y="63532"/>
                </a:cubicBezTo>
                <a:cubicBezTo>
                  <a:pt x="3697" y="55594"/>
                  <a:pt x="36505" y="-1556"/>
                  <a:pt x="38622" y="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5" name="フリーフォーム 1054">
            <a:extLst>
              <a:ext uri="{FF2B5EF4-FFF2-40B4-BE49-F238E27FC236}">
                <a16:creationId xmlns:a16="http://schemas.microsoft.com/office/drawing/2014/main" id="{ADEEE416-EA72-633A-DCB5-126CFB5EA290}"/>
              </a:ext>
            </a:extLst>
          </p:cNvPr>
          <p:cNvSpPr/>
          <p:nvPr/>
        </p:nvSpPr>
        <p:spPr>
          <a:xfrm>
            <a:off x="5476516" y="3333708"/>
            <a:ext cx="105284" cy="160477"/>
          </a:xfrm>
          <a:custGeom>
            <a:avLst/>
            <a:gdLst>
              <a:gd name="connsiteX0" fmla="*/ 82909 w 105284"/>
              <a:gd name="connsiteY0" fmla="*/ 42 h 160477"/>
              <a:gd name="connsiteX1" fmla="*/ 35284 w 105284"/>
              <a:gd name="connsiteY1" fmla="*/ 101642 h 160477"/>
              <a:gd name="connsiteX2" fmla="*/ 76559 w 105284"/>
              <a:gd name="connsiteY2" fmla="*/ 152442 h 160477"/>
              <a:gd name="connsiteX3" fmla="*/ 101959 w 105284"/>
              <a:gd name="connsiteY3" fmla="*/ 158792 h 160477"/>
              <a:gd name="connsiteX4" fmla="*/ 359 w 105284"/>
              <a:gd name="connsiteY4" fmla="*/ 158792 h 160477"/>
              <a:gd name="connsiteX5" fmla="*/ 67034 w 105284"/>
              <a:gd name="connsiteY5" fmla="*/ 155617 h 160477"/>
              <a:gd name="connsiteX6" fmla="*/ 35284 w 105284"/>
              <a:gd name="connsiteY6" fmla="*/ 104817 h 160477"/>
              <a:gd name="connsiteX7" fmla="*/ 25759 w 105284"/>
              <a:gd name="connsiteY7" fmla="*/ 98467 h 160477"/>
              <a:gd name="connsiteX8" fmla="*/ 28934 w 105284"/>
              <a:gd name="connsiteY8" fmla="*/ 114342 h 160477"/>
              <a:gd name="connsiteX9" fmla="*/ 82909 w 105284"/>
              <a:gd name="connsiteY9" fmla="*/ 42 h 160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5284" h="160477">
                <a:moveTo>
                  <a:pt x="82909" y="42"/>
                </a:moveTo>
                <a:cubicBezTo>
                  <a:pt x="83967" y="-2075"/>
                  <a:pt x="36342" y="76242"/>
                  <a:pt x="35284" y="101642"/>
                </a:cubicBezTo>
                <a:cubicBezTo>
                  <a:pt x="34226" y="127042"/>
                  <a:pt x="65446" y="142917"/>
                  <a:pt x="76559" y="152442"/>
                </a:cubicBezTo>
                <a:cubicBezTo>
                  <a:pt x="87672" y="161967"/>
                  <a:pt x="114659" y="157734"/>
                  <a:pt x="101959" y="158792"/>
                </a:cubicBezTo>
                <a:cubicBezTo>
                  <a:pt x="89259" y="159850"/>
                  <a:pt x="6180" y="159321"/>
                  <a:pt x="359" y="158792"/>
                </a:cubicBezTo>
                <a:cubicBezTo>
                  <a:pt x="-5462" y="158263"/>
                  <a:pt x="61213" y="164613"/>
                  <a:pt x="67034" y="155617"/>
                </a:cubicBezTo>
                <a:cubicBezTo>
                  <a:pt x="72855" y="146621"/>
                  <a:pt x="35284" y="104817"/>
                  <a:pt x="35284" y="104817"/>
                </a:cubicBezTo>
                <a:cubicBezTo>
                  <a:pt x="28405" y="95292"/>
                  <a:pt x="26817" y="96879"/>
                  <a:pt x="25759" y="98467"/>
                </a:cubicBezTo>
                <a:cubicBezTo>
                  <a:pt x="24701" y="100055"/>
                  <a:pt x="22584" y="128630"/>
                  <a:pt x="28934" y="114342"/>
                </a:cubicBezTo>
                <a:cubicBezTo>
                  <a:pt x="35284" y="100054"/>
                  <a:pt x="81851" y="2159"/>
                  <a:pt x="82909" y="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6" name="フリーフォーム 1055">
            <a:extLst>
              <a:ext uri="{FF2B5EF4-FFF2-40B4-BE49-F238E27FC236}">
                <a16:creationId xmlns:a16="http://schemas.microsoft.com/office/drawing/2014/main" id="{D07569AB-4098-268A-C423-B9E05E9483A7}"/>
              </a:ext>
            </a:extLst>
          </p:cNvPr>
          <p:cNvSpPr/>
          <p:nvPr/>
        </p:nvSpPr>
        <p:spPr>
          <a:xfrm>
            <a:off x="5654565" y="3346335"/>
            <a:ext cx="12810" cy="117784"/>
          </a:xfrm>
          <a:custGeom>
            <a:avLst/>
            <a:gdLst>
              <a:gd name="connsiteX0" fmla="*/ 110 w 12810"/>
              <a:gd name="connsiteY0" fmla="*/ 115 h 117784"/>
              <a:gd name="connsiteX1" fmla="*/ 6460 w 12810"/>
              <a:gd name="connsiteY1" fmla="*/ 60440 h 117784"/>
              <a:gd name="connsiteX2" fmla="*/ 3285 w 12810"/>
              <a:gd name="connsiteY2" fmla="*/ 117590 h 117784"/>
              <a:gd name="connsiteX3" fmla="*/ 12810 w 12810"/>
              <a:gd name="connsiteY3" fmla="*/ 76315 h 117784"/>
              <a:gd name="connsiteX4" fmla="*/ 110 w 12810"/>
              <a:gd name="connsiteY4" fmla="*/ 115 h 117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10" h="117784">
                <a:moveTo>
                  <a:pt x="110" y="115"/>
                </a:moveTo>
                <a:cubicBezTo>
                  <a:pt x="-948" y="-2531"/>
                  <a:pt x="5931" y="40861"/>
                  <a:pt x="6460" y="60440"/>
                </a:cubicBezTo>
                <a:cubicBezTo>
                  <a:pt x="6989" y="80019"/>
                  <a:pt x="2227" y="114944"/>
                  <a:pt x="3285" y="117590"/>
                </a:cubicBezTo>
                <a:cubicBezTo>
                  <a:pt x="4343" y="120236"/>
                  <a:pt x="12810" y="95365"/>
                  <a:pt x="12810" y="76315"/>
                </a:cubicBezTo>
                <a:cubicBezTo>
                  <a:pt x="12810" y="57265"/>
                  <a:pt x="1168" y="2761"/>
                  <a:pt x="110" y="1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7" name="フリーフォーム 1056">
            <a:extLst>
              <a:ext uri="{FF2B5EF4-FFF2-40B4-BE49-F238E27FC236}">
                <a16:creationId xmlns:a16="http://schemas.microsoft.com/office/drawing/2014/main" id="{93911DDF-3F51-DFA1-4FFA-BA626F76F64E}"/>
              </a:ext>
            </a:extLst>
          </p:cNvPr>
          <p:cNvSpPr/>
          <p:nvPr/>
        </p:nvSpPr>
        <p:spPr>
          <a:xfrm>
            <a:off x="5469687" y="3358689"/>
            <a:ext cx="19900" cy="138590"/>
          </a:xfrm>
          <a:custGeom>
            <a:avLst/>
            <a:gdLst>
              <a:gd name="connsiteX0" fmla="*/ 19888 w 19900"/>
              <a:gd name="connsiteY0" fmla="*/ 461 h 138590"/>
              <a:gd name="connsiteX1" fmla="*/ 4013 w 19900"/>
              <a:gd name="connsiteY1" fmla="*/ 127461 h 138590"/>
              <a:gd name="connsiteX2" fmla="*/ 838 w 19900"/>
              <a:gd name="connsiteY2" fmla="*/ 127461 h 138590"/>
              <a:gd name="connsiteX3" fmla="*/ 838 w 19900"/>
              <a:gd name="connsiteY3" fmla="*/ 86186 h 138590"/>
              <a:gd name="connsiteX4" fmla="*/ 19888 w 19900"/>
              <a:gd name="connsiteY4" fmla="*/ 461 h 138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00" h="138590">
                <a:moveTo>
                  <a:pt x="19888" y="461"/>
                </a:moveTo>
                <a:cubicBezTo>
                  <a:pt x="20417" y="7340"/>
                  <a:pt x="4013" y="127461"/>
                  <a:pt x="4013" y="127461"/>
                </a:cubicBezTo>
                <a:cubicBezTo>
                  <a:pt x="838" y="148628"/>
                  <a:pt x="1367" y="134340"/>
                  <a:pt x="838" y="127461"/>
                </a:cubicBezTo>
                <a:cubicBezTo>
                  <a:pt x="309" y="120582"/>
                  <a:pt x="-749" y="106823"/>
                  <a:pt x="838" y="86186"/>
                </a:cubicBezTo>
                <a:cubicBezTo>
                  <a:pt x="2425" y="65549"/>
                  <a:pt x="19359" y="-6418"/>
                  <a:pt x="19888" y="4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8" name="フリーフォーム 1057">
            <a:extLst>
              <a:ext uri="{FF2B5EF4-FFF2-40B4-BE49-F238E27FC236}">
                <a16:creationId xmlns:a16="http://schemas.microsoft.com/office/drawing/2014/main" id="{36B9361F-C837-DBAF-E597-2F86233D637B}"/>
              </a:ext>
            </a:extLst>
          </p:cNvPr>
          <p:cNvSpPr/>
          <p:nvPr/>
        </p:nvSpPr>
        <p:spPr>
          <a:xfrm>
            <a:off x="5572100" y="3333750"/>
            <a:ext cx="41323" cy="117475"/>
          </a:xfrm>
          <a:custGeom>
            <a:avLst/>
            <a:gdLst>
              <a:gd name="connsiteX0" fmla="*/ 41300 w 41323"/>
              <a:gd name="connsiteY0" fmla="*/ 0 h 117475"/>
              <a:gd name="connsiteX1" fmla="*/ 6375 w 41323"/>
              <a:gd name="connsiteY1" fmla="*/ 63500 h 117475"/>
              <a:gd name="connsiteX2" fmla="*/ 31775 w 41323"/>
              <a:gd name="connsiteY2" fmla="*/ 117475 h 117475"/>
              <a:gd name="connsiteX3" fmla="*/ 25 w 41323"/>
              <a:gd name="connsiteY3" fmla="*/ 63500 h 117475"/>
              <a:gd name="connsiteX4" fmla="*/ 41300 w 41323"/>
              <a:gd name="connsiteY4" fmla="*/ 0 h 117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323" h="117475">
                <a:moveTo>
                  <a:pt x="41300" y="0"/>
                </a:moveTo>
                <a:cubicBezTo>
                  <a:pt x="42358" y="0"/>
                  <a:pt x="7962" y="43921"/>
                  <a:pt x="6375" y="63500"/>
                </a:cubicBezTo>
                <a:cubicBezTo>
                  <a:pt x="4788" y="83079"/>
                  <a:pt x="32833" y="117475"/>
                  <a:pt x="31775" y="117475"/>
                </a:cubicBezTo>
                <a:cubicBezTo>
                  <a:pt x="30717" y="117475"/>
                  <a:pt x="-1033" y="86783"/>
                  <a:pt x="25" y="63500"/>
                </a:cubicBezTo>
                <a:cubicBezTo>
                  <a:pt x="1083" y="40217"/>
                  <a:pt x="40242" y="0"/>
                  <a:pt x="4130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9" name="フリーフォーム 1058">
            <a:extLst>
              <a:ext uri="{FF2B5EF4-FFF2-40B4-BE49-F238E27FC236}">
                <a16:creationId xmlns:a16="http://schemas.microsoft.com/office/drawing/2014/main" id="{2FD36947-52BA-B5D9-78C2-1777B501BB4A}"/>
              </a:ext>
            </a:extLst>
          </p:cNvPr>
          <p:cNvSpPr/>
          <p:nvPr/>
        </p:nvSpPr>
        <p:spPr>
          <a:xfrm>
            <a:off x="5677317" y="2352057"/>
            <a:ext cx="56781" cy="183048"/>
          </a:xfrm>
          <a:custGeom>
            <a:avLst/>
            <a:gdLst>
              <a:gd name="connsiteX0" fmla="*/ 56733 w 56781"/>
              <a:gd name="connsiteY0" fmla="*/ 618 h 183048"/>
              <a:gd name="connsiteX1" fmla="*/ 2758 w 56781"/>
              <a:gd name="connsiteY1" fmla="*/ 178418 h 183048"/>
              <a:gd name="connsiteX2" fmla="*/ 12283 w 56781"/>
              <a:gd name="connsiteY2" fmla="*/ 121268 h 183048"/>
              <a:gd name="connsiteX3" fmla="*/ 56733 w 56781"/>
              <a:gd name="connsiteY3" fmla="*/ 618 h 183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781" h="183048">
                <a:moveTo>
                  <a:pt x="56733" y="618"/>
                </a:moveTo>
                <a:cubicBezTo>
                  <a:pt x="55145" y="10143"/>
                  <a:pt x="10166" y="158310"/>
                  <a:pt x="2758" y="178418"/>
                </a:cubicBezTo>
                <a:cubicBezTo>
                  <a:pt x="-4650" y="198526"/>
                  <a:pt x="4346" y="148255"/>
                  <a:pt x="12283" y="121268"/>
                </a:cubicBezTo>
                <a:cubicBezTo>
                  <a:pt x="20220" y="94281"/>
                  <a:pt x="58321" y="-8907"/>
                  <a:pt x="56733" y="6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0" name="フリーフォーム 1059">
            <a:extLst>
              <a:ext uri="{FF2B5EF4-FFF2-40B4-BE49-F238E27FC236}">
                <a16:creationId xmlns:a16="http://schemas.microsoft.com/office/drawing/2014/main" id="{D9930F12-0002-49C0-5F39-504542777CC2}"/>
              </a:ext>
            </a:extLst>
          </p:cNvPr>
          <p:cNvSpPr/>
          <p:nvPr/>
        </p:nvSpPr>
        <p:spPr>
          <a:xfrm>
            <a:off x="5578470" y="2381126"/>
            <a:ext cx="73036" cy="165272"/>
          </a:xfrm>
          <a:custGeom>
            <a:avLst/>
            <a:gdLst>
              <a:gd name="connsiteX0" fmla="*/ 69855 w 73036"/>
              <a:gd name="connsiteY0" fmla="*/ 124 h 165272"/>
              <a:gd name="connsiteX1" fmla="*/ 60330 w 73036"/>
              <a:gd name="connsiteY1" fmla="*/ 82674 h 165272"/>
              <a:gd name="connsiteX2" fmla="*/ 41280 w 73036"/>
              <a:gd name="connsiteY2" fmla="*/ 165224 h 165272"/>
              <a:gd name="connsiteX3" fmla="*/ 73030 w 73036"/>
              <a:gd name="connsiteY3" fmla="*/ 95374 h 165272"/>
              <a:gd name="connsiteX4" fmla="*/ 38105 w 73036"/>
              <a:gd name="connsiteY4" fmla="*/ 142999 h 165272"/>
              <a:gd name="connsiteX5" fmla="*/ 41280 w 73036"/>
              <a:gd name="connsiteY5" fmla="*/ 108074 h 165272"/>
              <a:gd name="connsiteX6" fmla="*/ 5 w 73036"/>
              <a:gd name="connsiteY6" fmla="*/ 50924 h 165272"/>
              <a:gd name="connsiteX7" fmla="*/ 44455 w 73036"/>
              <a:gd name="connsiteY7" fmla="*/ 101724 h 165272"/>
              <a:gd name="connsiteX8" fmla="*/ 69855 w 73036"/>
              <a:gd name="connsiteY8" fmla="*/ 124 h 165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036" h="165272">
                <a:moveTo>
                  <a:pt x="69855" y="124"/>
                </a:moveTo>
                <a:cubicBezTo>
                  <a:pt x="72501" y="-3051"/>
                  <a:pt x="65092" y="55157"/>
                  <a:pt x="60330" y="82674"/>
                </a:cubicBezTo>
                <a:cubicBezTo>
                  <a:pt x="55568" y="110191"/>
                  <a:pt x="39163" y="163107"/>
                  <a:pt x="41280" y="165224"/>
                </a:cubicBezTo>
                <a:cubicBezTo>
                  <a:pt x="43397" y="167341"/>
                  <a:pt x="73559" y="99078"/>
                  <a:pt x="73030" y="95374"/>
                </a:cubicBezTo>
                <a:cubicBezTo>
                  <a:pt x="72501" y="91670"/>
                  <a:pt x="43397" y="140882"/>
                  <a:pt x="38105" y="142999"/>
                </a:cubicBezTo>
                <a:cubicBezTo>
                  <a:pt x="32813" y="145116"/>
                  <a:pt x="47630" y="123420"/>
                  <a:pt x="41280" y="108074"/>
                </a:cubicBezTo>
                <a:cubicBezTo>
                  <a:pt x="34930" y="92728"/>
                  <a:pt x="-524" y="51982"/>
                  <a:pt x="5" y="50924"/>
                </a:cubicBezTo>
                <a:cubicBezTo>
                  <a:pt x="534" y="49866"/>
                  <a:pt x="32813" y="105957"/>
                  <a:pt x="44455" y="101724"/>
                </a:cubicBezTo>
                <a:cubicBezTo>
                  <a:pt x="56097" y="97491"/>
                  <a:pt x="67209" y="3299"/>
                  <a:pt x="69855" y="1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1" name="フリーフォーム 1060">
            <a:extLst>
              <a:ext uri="{FF2B5EF4-FFF2-40B4-BE49-F238E27FC236}">
                <a16:creationId xmlns:a16="http://schemas.microsoft.com/office/drawing/2014/main" id="{6ECC16C3-B82A-E58F-0369-7AEDEB205180}"/>
              </a:ext>
            </a:extLst>
          </p:cNvPr>
          <p:cNvSpPr/>
          <p:nvPr/>
        </p:nvSpPr>
        <p:spPr>
          <a:xfrm>
            <a:off x="5289417" y="2381166"/>
            <a:ext cx="68253" cy="204913"/>
          </a:xfrm>
          <a:custGeom>
            <a:avLst/>
            <a:gdLst>
              <a:gd name="connsiteX0" fmla="*/ 60458 w 68253"/>
              <a:gd name="connsiteY0" fmla="*/ 84 h 204913"/>
              <a:gd name="connsiteX1" fmla="*/ 54108 w 68253"/>
              <a:gd name="connsiteY1" fmla="*/ 117559 h 204913"/>
              <a:gd name="connsiteX2" fmla="*/ 66808 w 68253"/>
              <a:gd name="connsiteY2" fmla="*/ 203284 h 204913"/>
              <a:gd name="connsiteX3" fmla="*/ 60458 w 68253"/>
              <a:gd name="connsiteY3" fmla="*/ 168359 h 204913"/>
              <a:gd name="connsiteX4" fmla="*/ 133 w 68253"/>
              <a:gd name="connsiteY4" fmla="*/ 101684 h 204913"/>
              <a:gd name="connsiteX5" fmla="*/ 44583 w 68253"/>
              <a:gd name="connsiteY5" fmla="*/ 136609 h 204913"/>
              <a:gd name="connsiteX6" fmla="*/ 60458 w 68253"/>
              <a:gd name="connsiteY6" fmla="*/ 84 h 204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253" h="204913">
                <a:moveTo>
                  <a:pt x="60458" y="84"/>
                </a:moveTo>
                <a:cubicBezTo>
                  <a:pt x="62045" y="-3091"/>
                  <a:pt x="53050" y="83692"/>
                  <a:pt x="54108" y="117559"/>
                </a:cubicBezTo>
                <a:cubicBezTo>
                  <a:pt x="55166" y="151426"/>
                  <a:pt x="65750" y="194817"/>
                  <a:pt x="66808" y="203284"/>
                </a:cubicBezTo>
                <a:cubicBezTo>
                  <a:pt x="67866" y="211751"/>
                  <a:pt x="71570" y="185292"/>
                  <a:pt x="60458" y="168359"/>
                </a:cubicBezTo>
                <a:cubicBezTo>
                  <a:pt x="49346" y="151426"/>
                  <a:pt x="2779" y="106976"/>
                  <a:pt x="133" y="101684"/>
                </a:cubicBezTo>
                <a:cubicBezTo>
                  <a:pt x="-2513" y="96392"/>
                  <a:pt x="35058" y="150896"/>
                  <a:pt x="44583" y="136609"/>
                </a:cubicBezTo>
                <a:cubicBezTo>
                  <a:pt x="54108" y="122322"/>
                  <a:pt x="58871" y="3259"/>
                  <a:pt x="60458" y="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2" name="フリーフォーム 1061">
            <a:extLst>
              <a:ext uri="{FF2B5EF4-FFF2-40B4-BE49-F238E27FC236}">
                <a16:creationId xmlns:a16="http://schemas.microsoft.com/office/drawing/2014/main" id="{60112390-B538-0E65-D163-60C0DCB85710}"/>
              </a:ext>
            </a:extLst>
          </p:cNvPr>
          <p:cNvSpPr/>
          <p:nvPr/>
        </p:nvSpPr>
        <p:spPr>
          <a:xfrm>
            <a:off x="5395619" y="2186478"/>
            <a:ext cx="52780" cy="290465"/>
          </a:xfrm>
          <a:custGeom>
            <a:avLst/>
            <a:gdLst>
              <a:gd name="connsiteX0" fmla="*/ 52681 w 52780"/>
              <a:gd name="connsiteY0" fmla="*/ 1097 h 290465"/>
              <a:gd name="connsiteX1" fmla="*/ 1881 w 52780"/>
              <a:gd name="connsiteY1" fmla="*/ 283672 h 290465"/>
              <a:gd name="connsiteX2" fmla="*/ 14581 w 52780"/>
              <a:gd name="connsiteY2" fmla="*/ 188422 h 290465"/>
              <a:gd name="connsiteX3" fmla="*/ 52681 w 52780"/>
              <a:gd name="connsiteY3" fmla="*/ 1097 h 2904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780" h="290465">
                <a:moveTo>
                  <a:pt x="52681" y="1097"/>
                </a:moveTo>
                <a:cubicBezTo>
                  <a:pt x="50564" y="16972"/>
                  <a:pt x="8231" y="252451"/>
                  <a:pt x="1881" y="283672"/>
                </a:cubicBezTo>
                <a:cubicBezTo>
                  <a:pt x="-4469" y="314893"/>
                  <a:pt x="6644" y="230755"/>
                  <a:pt x="14581" y="188422"/>
                </a:cubicBezTo>
                <a:cubicBezTo>
                  <a:pt x="22518" y="146089"/>
                  <a:pt x="54798" y="-14778"/>
                  <a:pt x="52681" y="10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3" name="フリーフォーム 1062">
            <a:extLst>
              <a:ext uri="{FF2B5EF4-FFF2-40B4-BE49-F238E27FC236}">
                <a16:creationId xmlns:a16="http://schemas.microsoft.com/office/drawing/2014/main" id="{B32E0939-AB50-C9D7-2B42-423249B2B45A}"/>
              </a:ext>
            </a:extLst>
          </p:cNvPr>
          <p:cNvSpPr/>
          <p:nvPr/>
        </p:nvSpPr>
        <p:spPr>
          <a:xfrm>
            <a:off x="5610221" y="2695569"/>
            <a:ext cx="122965" cy="400280"/>
          </a:xfrm>
          <a:custGeom>
            <a:avLst/>
            <a:gdLst>
              <a:gd name="connsiteX0" fmla="*/ 4 w 122965"/>
              <a:gd name="connsiteY0" fmla="*/ 6 h 400280"/>
              <a:gd name="connsiteX1" fmla="*/ 57154 w 122965"/>
              <a:gd name="connsiteY1" fmla="*/ 165106 h 400280"/>
              <a:gd name="connsiteX2" fmla="*/ 73029 w 122965"/>
              <a:gd name="connsiteY2" fmla="*/ 269881 h 400280"/>
              <a:gd name="connsiteX3" fmla="*/ 82554 w 122965"/>
              <a:gd name="connsiteY3" fmla="*/ 209556 h 400280"/>
              <a:gd name="connsiteX4" fmla="*/ 117479 w 122965"/>
              <a:gd name="connsiteY4" fmla="*/ 400056 h 400280"/>
              <a:gd name="connsiteX5" fmla="*/ 120654 w 122965"/>
              <a:gd name="connsiteY5" fmla="*/ 244481 h 400280"/>
              <a:gd name="connsiteX6" fmla="*/ 95254 w 122965"/>
              <a:gd name="connsiteY6" fmla="*/ 85731 h 400280"/>
              <a:gd name="connsiteX7" fmla="*/ 117479 w 122965"/>
              <a:gd name="connsiteY7" fmla="*/ 298456 h 400280"/>
              <a:gd name="connsiteX8" fmla="*/ 95254 w 122965"/>
              <a:gd name="connsiteY8" fmla="*/ 244481 h 400280"/>
              <a:gd name="connsiteX9" fmla="*/ 79379 w 122965"/>
              <a:gd name="connsiteY9" fmla="*/ 127006 h 400280"/>
              <a:gd name="connsiteX10" fmla="*/ 82554 w 122965"/>
              <a:gd name="connsiteY10" fmla="*/ 171456 h 400280"/>
              <a:gd name="connsiteX11" fmla="*/ 69854 w 122965"/>
              <a:gd name="connsiteY11" fmla="*/ 219081 h 400280"/>
              <a:gd name="connsiteX12" fmla="*/ 47629 w 122965"/>
              <a:gd name="connsiteY12" fmla="*/ 127006 h 400280"/>
              <a:gd name="connsiteX13" fmla="*/ 53979 w 122965"/>
              <a:gd name="connsiteY13" fmla="*/ 171456 h 400280"/>
              <a:gd name="connsiteX14" fmla="*/ 4 w 122965"/>
              <a:gd name="connsiteY14" fmla="*/ 6 h 400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965" h="400280">
                <a:moveTo>
                  <a:pt x="4" y="6"/>
                </a:moveTo>
                <a:cubicBezTo>
                  <a:pt x="533" y="-1052"/>
                  <a:pt x="44983" y="120127"/>
                  <a:pt x="57154" y="165106"/>
                </a:cubicBezTo>
                <a:cubicBezTo>
                  <a:pt x="69325" y="210085"/>
                  <a:pt x="68796" y="262473"/>
                  <a:pt x="73029" y="269881"/>
                </a:cubicBezTo>
                <a:cubicBezTo>
                  <a:pt x="77262" y="277289"/>
                  <a:pt x="75146" y="187860"/>
                  <a:pt x="82554" y="209556"/>
                </a:cubicBezTo>
                <a:cubicBezTo>
                  <a:pt x="89962" y="231252"/>
                  <a:pt x="111129" y="394235"/>
                  <a:pt x="117479" y="400056"/>
                </a:cubicBezTo>
                <a:cubicBezTo>
                  <a:pt x="123829" y="405877"/>
                  <a:pt x="124358" y="296869"/>
                  <a:pt x="120654" y="244481"/>
                </a:cubicBezTo>
                <a:cubicBezTo>
                  <a:pt x="116950" y="192094"/>
                  <a:pt x="95783" y="76735"/>
                  <a:pt x="95254" y="85731"/>
                </a:cubicBezTo>
                <a:cubicBezTo>
                  <a:pt x="94725" y="94727"/>
                  <a:pt x="117479" y="271998"/>
                  <a:pt x="117479" y="298456"/>
                </a:cubicBezTo>
                <a:cubicBezTo>
                  <a:pt x="117479" y="324914"/>
                  <a:pt x="101604" y="273056"/>
                  <a:pt x="95254" y="244481"/>
                </a:cubicBezTo>
                <a:cubicBezTo>
                  <a:pt x="88904" y="215906"/>
                  <a:pt x="81496" y="139177"/>
                  <a:pt x="79379" y="127006"/>
                </a:cubicBezTo>
                <a:cubicBezTo>
                  <a:pt x="77262" y="114835"/>
                  <a:pt x="84142" y="156110"/>
                  <a:pt x="82554" y="171456"/>
                </a:cubicBezTo>
                <a:cubicBezTo>
                  <a:pt x="80967" y="186802"/>
                  <a:pt x="75675" y="226489"/>
                  <a:pt x="69854" y="219081"/>
                </a:cubicBezTo>
                <a:cubicBezTo>
                  <a:pt x="64033" y="211673"/>
                  <a:pt x="50275" y="134943"/>
                  <a:pt x="47629" y="127006"/>
                </a:cubicBezTo>
                <a:cubicBezTo>
                  <a:pt x="44983" y="119069"/>
                  <a:pt x="60329" y="188918"/>
                  <a:pt x="53979" y="171456"/>
                </a:cubicBezTo>
                <a:cubicBezTo>
                  <a:pt x="47629" y="153994"/>
                  <a:pt x="-525" y="1064"/>
                  <a:pt x="4" y="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4" name="フリーフォーム 1063">
            <a:extLst>
              <a:ext uri="{FF2B5EF4-FFF2-40B4-BE49-F238E27FC236}">
                <a16:creationId xmlns:a16="http://schemas.microsoft.com/office/drawing/2014/main" id="{176530DE-C940-8ED7-2849-E145D997CFFA}"/>
              </a:ext>
            </a:extLst>
          </p:cNvPr>
          <p:cNvSpPr/>
          <p:nvPr/>
        </p:nvSpPr>
        <p:spPr>
          <a:xfrm>
            <a:off x="5340344" y="2444206"/>
            <a:ext cx="44486" cy="556233"/>
          </a:xfrm>
          <a:custGeom>
            <a:avLst/>
            <a:gdLst>
              <a:gd name="connsiteX0" fmla="*/ 44456 w 44486"/>
              <a:gd name="connsiteY0" fmla="*/ 3719 h 556233"/>
              <a:gd name="connsiteX1" fmla="*/ 9531 w 44486"/>
              <a:gd name="connsiteY1" fmla="*/ 305344 h 556233"/>
              <a:gd name="connsiteX2" fmla="*/ 15881 w 44486"/>
              <a:gd name="connsiteY2" fmla="*/ 257719 h 556233"/>
              <a:gd name="connsiteX3" fmla="*/ 15881 w 44486"/>
              <a:gd name="connsiteY3" fmla="*/ 391069 h 556233"/>
              <a:gd name="connsiteX4" fmla="*/ 19056 w 44486"/>
              <a:gd name="connsiteY4" fmla="*/ 372019 h 556233"/>
              <a:gd name="connsiteX5" fmla="*/ 41281 w 44486"/>
              <a:gd name="connsiteY5" fmla="*/ 505369 h 556233"/>
              <a:gd name="connsiteX6" fmla="*/ 34931 w 44486"/>
              <a:gd name="connsiteY6" fmla="*/ 470444 h 556233"/>
              <a:gd name="connsiteX7" fmla="*/ 6 w 44486"/>
              <a:gd name="connsiteY7" fmla="*/ 556169 h 556233"/>
              <a:gd name="connsiteX8" fmla="*/ 31756 w 44486"/>
              <a:gd name="connsiteY8" fmla="*/ 454569 h 556233"/>
              <a:gd name="connsiteX9" fmla="*/ 15881 w 44486"/>
              <a:gd name="connsiteY9" fmla="*/ 302169 h 556233"/>
              <a:gd name="connsiteX10" fmla="*/ 3181 w 44486"/>
              <a:gd name="connsiteY10" fmla="*/ 238669 h 556233"/>
              <a:gd name="connsiteX11" fmla="*/ 6356 w 44486"/>
              <a:gd name="connsiteY11" fmla="*/ 248194 h 556233"/>
              <a:gd name="connsiteX12" fmla="*/ 25406 w 44486"/>
              <a:gd name="connsiteY12" fmla="*/ 98969 h 556233"/>
              <a:gd name="connsiteX13" fmla="*/ 15881 w 44486"/>
              <a:gd name="connsiteY13" fmla="*/ 133894 h 556233"/>
              <a:gd name="connsiteX14" fmla="*/ 44456 w 44486"/>
              <a:gd name="connsiteY14" fmla="*/ 3719 h 5562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486" h="556233">
                <a:moveTo>
                  <a:pt x="44456" y="3719"/>
                </a:moveTo>
                <a:cubicBezTo>
                  <a:pt x="43398" y="32294"/>
                  <a:pt x="14293" y="263011"/>
                  <a:pt x="9531" y="305344"/>
                </a:cubicBezTo>
                <a:cubicBezTo>
                  <a:pt x="4769" y="347677"/>
                  <a:pt x="14823" y="243432"/>
                  <a:pt x="15881" y="257719"/>
                </a:cubicBezTo>
                <a:cubicBezTo>
                  <a:pt x="16939" y="272006"/>
                  <a:pt x="15881" y="391069"/>
                  <a:pt x="15881" y="391069"/>
                </a:cubicBezTo>
                <a:cubicBezTo>
                  <a:pt x="16410" y="410119"/>
                  <a:pt x="14823" y="352969"/>
                  <a:pt x="19056" y="372019"/>
                </a:cubicBezTo>
                <a:cubicBezTo>
                  <a:pt x="23289" y="391069"/>
                  <a:pt x="38635" y="488965"/>
                  <a:pt x="41281" y="505369"/>
                </a:cubicBezTo>
                <a:cubicBezTo>
                  <a:pt x="43927" y="521773"/>
                  <a:pt x="41810" y="461977"/>
                  <a:pt x="34931" y="470444"/>
                </a:cubicBezTo>
                <a:cubicBezTo>
                  <a:pt x="28052" y="478911"/>
                  <a:pt x="535" y="558815"/>
                  <a:pt x="6" y="556169"/>
                </a:cubicBezTo>
                <a:cubicBezTo>
                  <a:pt x="-523" y="553523"/>
                  <a:pt x="29110" y="496902"/>
                  <a:pt x="31756" y="454569"/>
                </a:cubicBezTo>
                <a:cubicBezTo>
                  <a:pt x="34402" y="412236"/>
                  <a:pt x="20643" y="338152"/>
                  <a:pt x="15881" y="302169"/>
                </a:cubicBezTo>
                <a:cubicBezTo>
                  <a:pt x="11119" y="266186"/>
                  <a:pt x="4768" y="247665"/>
                  <a:pt x="3181" y="238669"/>
                </a:cubicBezTo>
                <a:cubicBezTo>
                  <a:pt x="1594" y="229673"/>
                  <a:pt x="2652" y="271477"/>
                  <a:pt x="6356" y="248194"/>
                </a:cubicBezTo>
                <a:cubicBezTo>
                  <a:pt x="10060" y="224911"/>
                  <a:pt x="23819" y="118019"/>
                  <a:pt x="25406" y="98969"/>
                </a:cubicBezTo>
                <a:cubicBezTo>
                  <a:pt x="26993" y="79919"/>
                  <a:pt x="13235" y="147652"/>
                  <a:pt x="15881" y="133894"/>
                </a:cubicBezTo>
                <a:cubicBezTo>
                  <a:pt x="18527" y="120136"/>
                  <a:pt x="45514" y="-24856"/>
                  <a:pt x="44456" y="37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6" name="フリーフォーム 1065">
            <a:extLst>
              <a:ext uri="{FF2B5EF4-FFF2-40B4-BE49-F238E27FC236}">
                <a16:creationId xmlns:a16="http://schemas.microsoft.com/office/drawing/2014/main" id="{65C2C85C-A4E4-42A8-AA1C-708E9266D3C3}"/>
              </a:ext>
            </a:extLst>
          </p:cNvPr>
          <p:cNvSpPr/>
          <p:nvPr/>
        </p:nvSpPr>
        <p:spPr>
          <a:xfrm>
            <a:off x="5435541" y="3381319"/>
            <a:ext cx="9617" cy="108297"/>
          </a:xfrm>
          <a:custGeom>
            <a:avLst/>
            <a:gdLst>
              <a:gd name="connsiteX0" fmla="*/ 9584 w 9617"/>
              <a:gd name="connsiteY0" fmla="*/ 56 h 108297"/>
              <a:gd name="connsiteX1" fmla="*/ 3234 w 9617"/>
              <a:gd name="connsiteY1" fmla="*/ 82606 h 108297"/>
              <a:gd name="connsiteX2" fmla="*/ 3234 w 9617"/>
              <a:gd name="connsiteY2" fmla="*/ 108006 h 108297"/>
              <a:gd name="connsiteX3" fmla="*/ 59 w 9617"/>
              <a:gd name="connsiteY3" fmla="*/ 69906 h 108297"/>
              <a:gd name="connsiteX4" fmla="*/ 9584 w 9617"/>
              <a:gd name="connsiteY4" fmla="*/ 56 h 108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17" h="108297">
                <a:moveTo>
                  <a:pt x="9584" y="56"/>
                </a:moveTo>
                <a:cubicBezTo>
                  <a:pt x="10113" y="2173"/>
                  <a:pt x="4292" y="64615"/>
                  <a:pt x="3234" y="82606"/>
                </a:cubicBezTo>
                <a:cubicBezTo>
                  <a:pt x="2176" y="100597"/>
                  <a:pt x="3763" y="110123"/>
                  <a:pt x="3234" y="108006"/>
                </a:cubicBezTo>
                <a:cubicBezTo>
                  <a:pt x="2705" y="105889"/>
                  <a:pt x="-470" y="83664"/>
                  <a:pt x="59" y="69906"/>
                </a:cubicBezTo>
                <a:cubicBezTo>
                  <a:pt x="588" y="56148"/>
                  <a:pt x="9055" y="-2061"/>
                  <a:pt x="9584" y="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7" name="フリーフォーム 1066">
            <a:extLst>
              <a:ext uri="{FF2B5EF4-FFF2-40B4-BE49-F238E27FC236}">
                <a16:creationId xmlns:a16="http://schemas.microsoft.com/office/drawing/2014/main" id="{FFE6AEDE-AB5B-516E-D144-58D5BC1238BF}"/>
              </a:ext>
            </a:extLst>
          </p:cNvPr>
          <p:cNvSpPr/>
          <p:nvPr/>
        </p:nvSpPr>
        <p:spPr>
          <a:xfrm>
            <a:off x="5683099" y="3359150"/>
            <a:ext cx="98651" cy="104866"/>
          </a:xfrm>
          <a:custGeom>
            <a:avLst/>
            <a:gdLst>
              <a:gd name="connsiteX0" fmla="*/ 151 w 98651"/>
              <a:gd name="connsiteY0" fmla="*/ 0 h 104866"/>
              <a:gd name="connsiteX1" fmla="*/ 41426 w 98651"/>
              <a:gd name="connsiteY1" fmla="*/ 88900 h 104866"/>
              <a:gd name="connsiteX2" fmla="*/ 66826 w 98651"/>
              <a:gd name="connsiteY2" fmla="*/ 104775 h 104866"/>
              <a:gd name="connsiteX3" fmla="*/ 98576 w 98651"/>
              <a:gd name="connsiteY3" fmla="*/ 95250 h 104866"/>
              <a:gd name="connsiteX4" fmla="*/ 57301 w 98651"/>
              <a:gd name="connsiteY4" fmla="*/ 92075 h 104866"/>
              <a:gd name="connsiteX5" fmla="*/ 98576 w 98651"/>
              <a:gd name="connsiteY5" fmla="*/ 44450 h 104866"/>
              <a:gd name="connsiteX6" fmla="*/ 57301 w 98651"/>
              <a:gd name="connsiteY6" fmla="*/ 88900 h 104866"/>
              <a:gd name="connsiteX7" fmla="*/ 151 w 98651"/>
              <a:gd name="connsiteY7" fmla="*/ 0 h 104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8651" h="104866">
                <a:moveTo>
                  <a:pt x="151" y="0"/>
                </a:moveTo>
                <a:cubicBezTo>
                  <a:pt x="-2495" y="0"/>
                  <a:pt x="30314" y="71438"/>
                  <a:pt x="41426" y="88900"/>
                </a:cubicBezTo>
                <a:cubicBezTo>
                  <a:pt x="52538" y="106362"/>
                  <a:pt x="57301" y="103717"/>
                  <a:pt x="66826" y="104775"/>
                </a:cubicBezTo>
                <a:cubicBezTo>
                  <a:pt x="76351" y="105833"/>
                  <a:pt x="100164" y="97367"/>
                  <a:pt x="98576" y="95250"/>
                </a:cubicBezTo>
                <a:cubicBezTo>
                  <a:pt x="96988" y="93133"/>
                  <a:pt x="57301" y="100542"/>
                  <a:pt x="57301" y="92075"/>
                </a:cubicBezTo>
                <a:cubicBezTo>
                  <a:pt x="57301" y="83608"/>
                  <a:pt x="98576" y="44979"/>
                  <a:pt x="98576" y="44450"/>
                </a:cubicBezTo>
                <a:cubicBezTo>
                  <a:pt x="98576" y="43921"/>
                  <a:pt x="70530" y="93133"/>
                  <a:pt x="57301" y="88900"/>
                </a:cubicBezTo>
                <a:cubicBezTo>
                  <a:pt x="44072" y="84667"/>
                  <a:pt x="2797" y="0"/>
                  <a:pt x="151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8" name="フリーフォーム 1067">
            <a:extLst>
              <a:ext uri="{FF2B5EF4-FFF2-40B4-BE49-F238E27FC236}">
                <a16:creationId xmlns:a16="http://schemas.microsoft.com/office/drawing/2014/main" id="{8878EEEE-9A91-4256-2EDB-38497DF6BF54}"/>
              </a:ext>
            </a:extLst>
          </p:cNvPr>
          <p:cNvSpPr/>
          <p:nvPr/>
        </p:nvSpPr>
        <p:spPr>
          <a:xfrm>
            <a:off x="5384526" y="3368665"/>
            <a:ext cx="57450" cy="114424"/>
          </a:xfrm>
          <a:custGeom>
            <a:avLst/>
            <a:gdLst>
              <a:gd name="connsiteX0" fmla="*/ 57424 w 57450"/>
              <a:gd name="connsiteY0" fmla="*/ 10 h 114424"/>
              <a:gd name="connsiteX1" fmla="*/ 22499 w 57450"/>
              <a:gd name="connsiteY1" fmla="*/ 95260 h 114424"/>
              <a:gd name="connsiteX2" fmla="*/ 28849 w 57450"/>
              <a:gd name="connsiteY2" fmla="*/ 114310 h 114424"/>
              <a:gd name="connsiteX3" fmla="*/ 274 w 57450"/>
              <a:gd name="connsiteY3" fmla="*/ 92085 h 114424"/>
              <a:gd name="connsiteX4" fmla="*/ 16149 w 57450"/>
              <a:gd name="connsiteY4" fmla="*/ 101610 h 114424"/>
              <a:gd name="connsiteX5" fmla="*/ 57424 w 57450"/>
              <a:gd name="connsiteY5" fmla="*/ 10 h 1144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7450" h="114424">
                <a:moveTo>
                  <a:pt x="57424" y="10"/>
                </a:moveTo>
                <a:cubicBezTo>
                  <a:pt x="58482" y="-1048"/>
                  <a:pt x="27261" y="76210"/>
                  <a:pt x="22499" y="95260"/>
                </a:cubicBezTo>
                <a:cubicBezTo>
                  <a:pt x="17737" y="114310"/>
                  <a:pt x="32553" y="114839"/>
                  <a:pt x="28849" y="114310"/>
                </a:cubicBezTo>
                <a:cubicBezTo>
                  <a:pt x="25145" y="113781"/>
                  <a:pt x="274" y="92085"/>
                  <a:pt x="274" y="92085"/>
                </a:cubicBezTo>
                <a:cubicBezTo>
                  <a:pt x="-1843" y="89968"/>
                  <a:pt x="8741" y="112193"/>
                  <a:pt x="16149" y="101610"/>
                </a:cubicBezTo>
                <a:cubicBezTo>
                  <a:pt x="23557" y="91027"/>
                  <a:pt x="56366" y="1068"/>
                  <a:pt x="57424" y="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9" name="フリーフォーム 1068">
            <a:extLst>
              <a:ext uri="{FF2B5EF4-FFF2-40B4-BE49-F238E27FC236}">
                <a16:creationId xmlns:a16="http://schemas.microsoft.com/office/drawing/2014/main" id="{D88A113A-E4F0-71FF-DC6F-0E0C885244BB}"/>
              </a:ext>
            </a:extLst>
          </p:cNvPr>
          <p:cNvSpPr/>
          <p:nvPr/>
        </p:nvSpPr>
        <p:spPr>
          <a:xfrm>
            <a:off x="5276845" y="3541484"/>
            <a:ext cx="381257" cy="71685"/>
          </a:xfrm>
          <a:custGeom>
            <a:avLst/>
            <a:gdLst>
              <a:gd name="connsiteX0" fmla="*/ 5 w 381257"/>
              <a:gd name="connsiteY0" fmla="*/ 62141 h 71685"/>
              <a:gd name="connsiteX1" fmla="*/ 187330 w 381257"/>
              <a:gd name="connsiteY1" fmla="*/ 1816 h 71685"/>
              <a:gd name="connsiteX2" fmla="*/ 330205 w 381257"/>
              <a:gd name="connsiteY2" fmla="*/ 14516 h 71685"/>
              <a:gd name="connsiteX3" fmla="*/ 311155 w 381257"/>
              <a:gd name="connsiteY3" fmla="*/ 11341 h 71685"/>
              <a:gd name="connsiteX4" fmla="*/ 381005 w 381257"/>
              <a:gd name="connsiteY4" fmla="*/ 65316 h 71685"/>
              <a:gd name="connsiteX5" fmla="*/ 333380 w 381257"/>
              <a:gd name="connsiteY5" fmla="*/ 27216 h 71685"/>
              <a:gd name="connsiteX6" fmla="*/ 301630 w 381257"/>
              <a:gd name="connsiteY6" fmla="*/ 24041 h 71685"/>
              <a:gd name="connsiteX7" fmla="*/ 263530 w 381257"/>
              <a:gd name="connsiteY7" fmla="*/ 71666 h 71685"/>
              <a:gd name="connsiteX8" fmla="*/ 279405 w 381257"/>
              <a:gd name="connsiteY8" fmla="*/ 17691 h 71685"/>
              <a:gd name="connsiteX9" fmla="*/ 228605 w 381257"/>
              <a:gd name="connsiteY9" fmla="*/ 46266 h 71685"/>
              <a:gd name="connsiteX10" fmla="*/ 219080 w 381257"/>
              <a:gd name="connsiteY10" fmla="*/ 65316 h 71685"/>
              <a:gd name="connsiteX11" fmla="*/ 238130 w 381257"/>
              <a:gd name="connsiteY11" fmla="*/ 11341 h 71685"/>
              <a:gd name="connsiteX12" fmla="*/ 171455 w 381257"/>
              <a:gd name="connsiteY12" fmla="*/ 17691 h 71685"/>
              <a:gd name="connsiteX13" fmla="*/ 206380 w 381257"/>
              <a:gd name="connsiteY13" fmla="*/ 20866 h 71685"/>
              <a:gd name="connsiteX14" fmla="*/ 161930 w 381257"/>
              <a:gd name="connsiteY14" fmla="*/ 39916 h 71685"/>
              <a:gd name="connsiteX15" fmla="*/ 180980 w 381257"/>
              <a:gd name="connsiteY15" fmla="*/ 4991 h 71685"/>
              <a:gd name="connsiteX16" fmla="*/ 5 w 381257"/>
              <a:gd name="connsiteY16" fmla="*/ 62141 h 716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81257" h="71685">
                <a:moveTo>
                  <a:pt x="5" y="62141"/>
                </a:moveTo>
                <a:cubicBezTo>
                  <a:pt x="1063" y="61612"/>
                  <a:pt x="132297" y="9753"/>
                  <a:pt x="187330" y="1816"/>
                </a:cubicBezTo>
                <a:cubicBezTo>
                  <a:pt x="242363" y="-6121"/>
                  <a:pt x="330205" y="14516"/>
                  <a:pt x="330205" y="14516"/>
                </a:cubicBezTo>
                <a:cubicBezTo>
                  <a:pt x="350842" y="16103"/>
                  <a:pt x="302688" y="2874"/>
                  <a:pt x="311155" y="11341"/>
                </a:cubicBezTo>
                <a:cubicBezTo>
                  <a:pt x="319622" y="19808"/>
                  <a:pt x="377301" y="62670"/>
                  <a:pt x="381005" y="65316"/>
                </a:cubicBezTo>
                <a:cubicBezTo>
                  <a:pt x="384709" y="67962"/>
                  <a:pt x="346609" y="34095"/>
                  <a:pt x="333380" y="27216"/>
                </a:cubicBezTo>
                <a:cubicBezTo>
                  <a:pt x="320151" y="20337"/>
                  <a:pt x="313272" y="16633"/>
                  <a:pt x="301630" y="24041"/>
                </a:cubicBezTo>
                <a:cubicBezTo>
                  <a:pt x="289988" y="31449"/>
                  <a:pt x="267234" y="72724"/>
                  <a:pt x="263530" y="71666"/>
                </a:cubicBezTo>
                <a:cubicBezTo>
                  <a:pt x="259826" y="70608"/>
                  <a:pt x="285226" y="21924"/>
                  <a:pt x="279405" y="17691"/>
                </a:cubicBezTo>
                <a:cubicBezTo>
                  <a:pt x="273584" y="13458"/>
                  <a:pt x="238659" y="38329"/>
                  <a:pt x="228605" y="46266"/>
                </a:cubicBezTo>
                <a:cubicBezTo>
                  <a:pt x="218551" y="54203"/>
                  <a:pt x="217493" y="71137"/>
                  <a:pt x="219080" y="65316"/>
                </a:cubicBezTo>
                <a:cubicBezTo>
                  <a:pt x="220668" y="59495"/>
                  <a:pt x="246067" y="19278"/>
                  <a:pt x="238130" y="11341"/>
                </a:cubicBezTo>
                <a:cubicBezTo>
                  <a:pt x="230193" y="3404"/>
                  <a:pt x="176747" y="16104"/>
                  <a:pt x="171455" y="17691"/>
                </a:cubicBezTo>
                <a:cubicBezTo>
                  <a:pt x="166163" y="19278"/>
                  <a:pt x="207967" y="17162"/>
                  <a:pt x="206380" y="20866"/>
                </a:cubicBezTo>
                <a:cubicBezTo>
                  <a:pt x="204793" y="24570"/>
                  <a:pt x="166163" y="42562"/>
                  <a:pt x="161930" y="39916"/>
                </a:cubicBezTo>
                <a:cubicBezTo>
                  <a:pt x="157697" y="37270"/>
                  <a:pt x="202676" y="2345"/>
                  <a:pt x="180980" y="4991"/>
                </a:cubicBezTo>
                <a:cubicBezTo>
                  <a:pt x="159284" y="7637"/>
                  <a:pt x="-1053" y="62670"/>
                  <a:pt x="5" y="621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0" name="フリーフォーム 1069">
            <a:extLst>
              <a:ext uri="{FF2B5EF4-FFF2-40B4-BE49-F238E27FC236}">
                <a16:creationId xmlns:a16="http://schemas.microsoft.com/office/drawing/2014/main" id="{D79848AF-9D81-724F-B28C-B3E309201271}"/>
              </a:ext>
            </a:extLst>
          </p:cNvPr>
          <p:cNvSpPr/>
          <p:nvPr/>
        </p:nvSpPr>
        <p:spPr>
          <a:xfrm>
            <a:off x="5555934" y="3514127"/>
            <a:ext cx="327343" cy="108563"/>
          </a:xfrm>
          <a:custGeom>
            <a:avLst/>
            <a:gdLst>
              <a:gd name="connsiteX0" fmla="*/ 70166 w 327343"/>
              <a:gd name="connsiteY0" fmla="*/ 108548 h 108563"/>
              <a:gd name="connsiteX1" fmla="*/ 35241 w 327343"/>
              <a:gd name="connsiteY1" fmla="*/ 41873 h 108563"/>
              <a:gd name="connsiteX2" fmla="*/ 143191 w 327343"/>
              <a:gd name="connsiteY2" fmla="*/ 13298 h 108563"/>
              <a:gd name="connsiteX3" fmla="*/ 120966 w 327343"/>
              <a:gd name="connsiteY3" fmla="*/ 10123 h 108563"/>
              <a:gd name="connsiteX4" fmla="*/ 276541 w 327343"/>
              <a:gd name="connsiteY4" fmla="*/ 29173 h 108563"/>
              <a:gd name="connsiteX5" fmla="*/ 235266 w 327343"/>
              <a:gd name="connsiteY5" fmla="*/ 22823 h 108563"/>
              <a:gd name="connsiteX6" fmla="*/ 327341 w 327343"/>
              <a:gd name="connsiteY6" fmla="*/ 29173 h 108563"/>
              <a:gd name="connsiteX7" fmla="*/ 232091 w 327343"/>
              <a:gd name="connsiteY7" fmla="*/ 13298 h 108563"/>
              <a:gd name="connsiteX8" fmla="*/ 127316 w 327343"/>
              <a:gd name="connsiteY8" fmla="*/ 3773 h 108563"/>
              <a:gd name="connsiteX9" fmla="*/ 114616 w 327343"/>
              <a:gd name="connsiteY9" fmla="*/ 16473 h 108563"/>
              <a:gd name="connsiteX10" fmla="*/ 124141 w 327343"/>
              <a:gd name="connsiteY10" fmla="*/ 598 h 108563"/>
              <a:gd name="connsiteX11" fmla="*/ 3491 w 327343"/>
              <a:gd name="connsiteY11" fmla="*/ 41873 h 108563"/>
              <a:gd name="connsiteX12" fmla="*/ 35241 w 327343"/>
              <a:gd name="connsiteY12" fmla="*/ 48223 h 108563"/>
              <a:gd name="connsiteX13" fmla="*/ 70166 w 327343"/>
              <a:gd name="connsiteY13" fmla="*/ 108548 h 1085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27343" h="108563">
                <a:moveTo>
                  <a:pt x="70166" y="108548"/>
                </a:moveTo>
                <a:cubicBezTo>
                  <a:pt x="70166" y="107490"/>
                  <a:pt x="23070" y="57748"/>
                  <a:pt x="35241" y="41873"/>
                </a:cubicBezTo>
                <a:cubicBezTo>
                  <a:pt x="47412" y="25998"/>
                  <a:pt x="128904" y="18590"/>
                  <a:pt x="143191" y="13298"/>
                </a:cubicBezTo>
                <a:cubicBezTo>
                  <a:pt x="157478" y="8006"/>
                  <a:pt x="120966" y="10123"/>
                  <a:pt x="120966" y="10123"/>
                </a:cubicBezTo>
                <a:lnTo>
                  <a:pt x="276541" y="29173"/>
                </a:lnTo>
                <a:cubicBezTo>
                  <a:pt x="295591" y="31290"/>
                  <a:pt x="226799" y="22823"/>
                  <a:pt x="235266" y="22823"/>
                </a:cubicBezTo>
                <a:cubicBezTo>
                  <a:pt x="243733" y="22823"/>
                  <a:pt x="327870" y="30760"/>
                  <a:pt x="327341" y="29173"/>
                </a:cubicBezTo>
                <a:cubicBezTo>
                  <a:pt x="326812" y="27586"/>
                  <a:pt x="265429" y="17531"/>
                  <a:pt x="232091" y="13298"/>
                </a:cubicBezTo>
                <a:cubicBezTo>
                  <a:pt x="198753" y="9065"/>
                  <a:pt x="127316" y="3773"/>
                  <a:pt x="127316" y="3773"/>
                </a:cubicBezTo>
                <a:cubicBezTo>
                  <a:pt x="107737" y="4302"/>
                  <a:pt x="114616" y="16473"/>
                  <a:pt x="114616" y="16473"/>
                </a:cubicBezTo>
                <a:cubicBezTo>
                  <a:pt x="114087" y="15944"/>
                  <a:pt x="142662" y="-3635"/>
                  <a:pt x="124141" y="598"/>
                </a:cubicBezTo>
                <a:cubicBezTo>
                  <a:pt x="105620" y="4831"/>
                  <a:pt x="18308" y="33935"/>
                  <a:pt x="3491" y="41873"/>
                </a:cubicBezTo>
                <a:cubicBezTo>
                  <a:pt x="-11326" y="49810"/>
                  <a:pt x="25187" y="38698"/>
                  <a:pt x="35241" y="48223"/>
                </a:cubicBezTo>
                <a:cubicBezTo>
                  <a:pt x="45295" y="57748"/>
                  <a:pt x="70166" y="109606"/>
                  <a:pt x="70166" y="1085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1" name="フリーフォーム 1070">
            <a:extLst>
              <a:ext uri="{FF2B5EF4-FFF2-40B4-BE49-F238E27FC236}">
                <a16:creationId xmlns:a16="http://schemas.microsoft.com/office/drawing/2014/main" id="{1DCD3AC5-C6BE-DC44-5565-AABFC5A2D897}"/>
              </a:ext>
            </a:extLst>
          </p:cNvPr>
          <p:cNvSpPr/>
          <p:nvPr/>
        </p:nvSpPr>
        <p:spPr>
          <a:xfrm>
            <a:off x="5641958" y="3539902"/>
            <a:ext cx="282642" cy="41507"/>
          </a:xfrm>
          <a:custGeom>
            <a:avLst/>
            <a:gdLst>
              <a:gd name="connsiteX0" fmla="*/ 282592 w 282642"/>
              <a:gd name="connsiteY0" fmla="*/ 223 h 41507"/>
              <a:gd name="connsiteX1" fmla="*/ 73042 w 282642"/>
              <a:gd name="connsiteY1" fmla="*/ 35148 h 41507"/>
              <a:gd name="connsiteX2" fmla="*/ 98442 w 282642"/>
              <a:gd name="connsiteY2" fmla="*/ 41498 h 41507"/>
              <a:gd name="connsiteX3" fmla="*/ 17 w 282642"/>
              <a:gd name="connsiteY3" fmla="*/ 16098 h 41507"/>
              <a:gd name="connsiteX4" fmla="*/ 92092 w 282642"/>
              <a:gd name="connsiteY4" fmla="*/ 19273 h 41507"/>
              <a:gd name="connsiteX5" fmla="*/ 282592 w 282642"/>
              <a:gd name="connsiteY5" fmla="*/ 223 h 41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2642" h="41507">
                <a:moveTo>
                  <a:pt x="282592" y="223"/>
                </a:moveTo>
                <a:cubicBezTo>
                  <a:pt x="279417" y="2869"/>
                  <a:pt x="103734" y="28269"/>
                  <a:pt x="73042" y="35148"/>
                </a:cubicBezTo>
                <a:cubicBezTo>
                  <a:pt x="42350" y="42027"/>
                  <a:pt x="98442" y="41498"/>
                  <a:pt x="98442" y="41498"/>
                </a:cubicBezTo>
                <a:cubicBezTo>
                  <a:pt x="86271" y="38323"/>
                  <a:pt x="1075" y="19802"/>
                  <a:pt x="17" y="16098"/>
                </a:cubicBezTo>
                <a:cubicBezTo>
                  <a:pt x="-1041" y="12394"/>
                  <a:pt x="47113" y="19273"/>
                  <a:pt x="92092" y="19273"/>
                </a:cubicBezTo>
                <a:cubicBezTo>
                  <a:pt x="137071" y="19273"/>
                  <a:pt x="285767" y="-2423"/>
                  <a:pt x="282592" y="2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2" name="フリーフォーム 1071">
            <a:extLst>
              <a:ext uri="{FF2B5EF4-FFF2-40B4-BE49-F238E27FC236}">
                <a16:creationId xmlns:a16="http://schemas.microsoft.com/office/drawing/2014/main" id="{D2237630-8F8C-0D39-BEC7-FD95AD8C9A24}"/>
              </a:ext>
            </a:extLst>
          </p:cNvPr>
          <p:cNvSpPr/>
          <p:nvPr/>
        </p:nvSpPr>
        <p:spPr>
          <a:xfrm>
            <a:off x="5209778" y="3568674"/>
            <a:ext cx="356138" cy="54149"/>
          </a:xfrm>
          <a:custGeom>
            <a:avLst/>
            <a:gdLst>
              <a:gd name="connsiteX0" fmla="*/ 397 w 356138"/>
              <a:gd name="connsiteY0" fmla="*/ 25426 h 54149"/>
              <a:gd name="connsiteX1" fmla="*/ 209947 w 356138"/>
              <a:gd name="connsiteY1" fmla="*/ 50826 h 54149"/>
              <a:gd name="connsiteX2" fmla="*/ 140097 w 356138"/>
              <a:gd name="connsiteY2" fmla="*/ 47651 h 54149"/>
              <a:gd name="connsiteX3" fmla="*/ 267097 w 356138"/>
              <a:gd name="connsiteY3" fmla="*/ 22251 h 54149"/>
              <a:gd name="connsiteX4" fmla="*/ 355997 w 356138"/>
              <a:gd name="connsiteY4" fmla="*/ 54001 h 54149"/>
              <a:gd name="connsiteX5" fmla="*/ 289322 w 356138"/>
              <a:gd name="connsiteY5" fmla="*/ 34951 h 54149"/>
              <a:gd name="connsiteX6" fmla="*/ 273447 w 356138"/>
              <a:gd name="connsiteY6" fmla="*/ 47651 h 54149"/>
              <a:gd name="connsiteX7" fmla="*/ 267097 w 356138"/>
              <a:gd name="connsiteY7" fmla="*/ 34951 h 54149"/>
              <a:gd name="connsiteX8" fmla="*/ 225822 w 356138"/>
              <a:gd name="connsiteY8" fmla="*/ 47651 h 54149"/>
              <a:gd name="connsiteX9" fmla="*/ 168672 w 356138"/>
              <a:gd name="connsiteY9" fmla="*/ 41301 h 54149"/>
              <a:gd name="connsiteX10" fmla="*/ 232172 w 356138"/>
              <a:gd name="connsiteY10" fmla="*/ 26 h 54149"/>
              <a:gd name="connsiteX11" fmla="*/ 159147 w 356138"/>
              <a:gd name="connsiteY11" fmla="*/ 34951 h 54149"/>
              <a:gd name="connsiteX12" fmla="*/ 397 w 356138"/>
              <a:gd name="connsiteY12" fmla="*/ 25426 h 54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56138" h="54149">
                <a:moveTo>
                  <a:pt x="397" y="25426"/>
                </a:moveTo>
                <a:cubicBezTo>
                  <a:pt x="8864" y="28072"/>
                  <a:pt x="186664" y="47122"/>
                  <a:pt x="209947" y="50826"/>
                </a:cubicBezTo>
                <a:cubicBezTo>
                  <a:pt x="233230" y="54530"/>
                  <a:pt x="130572" y="52414"/>
                  <a:pt x="140097" y="47651"/>
                </a:cubicBezTo>
                <a:cubicBezTo>
                  <a:pt x="149622" y="42888"/>
                  <a:pt x="231114" y="21193"/>
                  <a:pt x="267097" y="22251"/>
                </a:cubicBezTo>
                <a:cubicBezTo>
                  <a:pt x="303080" y="23309"/>
                  <a:pt x="352293" y="51884"/>
                  <a:pt x="355997" y="54001"/>
                </a:cubicBezTo>
                <a:cubicBezTo>
                  <a:pt x="359701" y="56118"/>
                  <a:pt x="289322" y="34951"/>
                  <a:pt x="289322" y="34951"/>
                </a:cubicBezTo>
                <a:cubicBezTo>
                  <a:pt x="275564" y="33893"/>
                  <a:pt x="273447" y="47651"/>
                  <a:pt x="273447" y="47651"/>
                </a:cubicBezTo>
                <a:cubicBezTo>
                  <a:pt x="269743" y="47651"/>
                  <a:pt x="275034" y="34951"/>
                  <a:pt x="267097" y="34951"/>
                </a:cubicBezTo>
                <a:cubicBezTo>
                  <a:pt x="259160" y="34951"/>
                  <a:pt x="242226" y="46593"/>
                  <a:pt x="225822" y="47651"/>
                </a:cubicBezTo>
                <a:cubicBezTo>
                  <a:pt x="209418" y="48709"/>
                  <a:pt x="167614" y="49238"/>
                  <a:pt x="168672" y="41301"/>
                </a:cubicBezTo>
                <a:cubicBezTo>
                  <a:pt x="169730" y="33364"/>
                  <a:pt x="233760" y="1084"/>
                  <a:pt x="232172" y="26"/>
                </a:cubicBezTo>
                <a:cubicBezTo>
                  <a:pt x="230584" y="-1032"/>
                  <a:pt x="197247" y="29659"/>
                  <a:pt x="159147" y="34951"/>
                </a:cubicBezTo>
                <a:cubicBezTo>
                  <a:pt x="121047" y="40243"/>
                  <a:pt x="-8070" y="22780"/>
                  <a:pt x="397" y="254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3" name="フリーフォーム 1072">
            <a:extLst>
              <a:ext uri="{FF2B5EF4-FFF2-40B4-BE49-F238E27FC236}">
                <a16:creationId xmlns:a16="http://schemas.microsoft.com/office/drawing/2014/main" id="{FCCEA6FB-1233-5274-E355-E2D4F7ABE395}"/>
              </a:ext>
            </a:extLst>
          </p:cNvPr>
          <p:cNvSpPr/>
          <p:nvPr/>
        </p:nvSpPr>
        <p:spPr>
          <a:xfrm>
            <a:off x="5597522" y="3542307"/>
            <a:ext cx="280306" cy="55165"/>
          </a:xfrm>
          <a:custGeom>
            <a:avLst/>
            <a:gdLst>
              <a:gd name="connsiteX0" fmla="*/ 3 w 280306"/>
              <a:gd name="connsiteY0" fmla="*/ 54968 h 55165"/>
              <a:gd name="connsiteX1" fmla="*/ 228603 w 280306"/>
              <a:gd name="connsiteY1" fmla="*/ 32743 h 55165"/>
              <a:gd name="connsiteX2" fmla="*/ 212728 w 280306"/>
              <a:gd name="connsiteY2" fmla="*/ 42268 h 55165"/>
              <a:gd name="connsiteX3" fmla="*/ 279403 w 280306"/>
              <a:gd name="connsiteY3" fmla="*/ 993 h 55165"/>
              <a:gd name="connsiteX4" fmla="*/ 234953 w 280306"/>
              <a:gd name="connsiteY4" fmla="*/ 16868 h 55165"/>
              <a:gd name="connsiteX5" fmla="*/ 3 w 280306"/>
              <a:gd name="connsiteY5" fmla="*/ 54968 h 55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0306" h="55165">
                <a:moveTo>
                  <a:pt x="3" y="54968"/>
                </a:moveTo>
                <a:cubicBezTo>
                  <a:pt x="-1055" y="57614"/>
                  <a:pt x="228603" y="32743"/>
                  <a:pt x="228603" y="32743"/>
                </a:cubicBezTo>
                <a:cubicBezTo>
                  <a:pt x="264057" y="30626"/>
                  <a:pt x="212728" y="42268"/>
                  <a:pt x="212728" y="42268"/>
                </a:cubicBezTo>
                <a:cubicBezTo>
                  <a:pt x="221195" y="36976"/>
                  <a:pt x="275699" y="5226"/>
                  <a:pt x="279403" y="993"/>
                </a:cubicBezTo>
                <a:cubicBezTo>
                  <a:pt x="283107" y="-3240"/>
                  <a:pt x="276757" y="6814"/>
                  <a:pt x="234953" y="16868"/>
                </a:cubicBezTo>
                <a:cubicBezTo>
                  <a:pt x="193149" y="26922"/>
                  <a:pt x="1061" y="52322"/>
                  <a:pt x="3" y="549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4" name="フリーフォーム 1073">
            <a:extLst>
              <a:ext uri="{FF2B5EF4-FFF2-40B4-BE49-F238E27FC236}">
                <a16:creationId xmlns:a16="http://schemas.microsoft.com/office/drawing/2014/main" id="{6EC82122-209C-C373-6F35-E7333347C58D}"/>
              </a:ext>
            </a:extLst>
          </p:cNvPr>
          <p:cNvSpPr/>
          <p:nvPr/>
        </p:nvSpPr>
        <p:spPr>
          <a:xfrm>
            <a:off x="5244063" y="3616229"/>
            <a:ext cx="448906" cy="143013"/>
          </a:xfrm>
          <a:custGeom>
            <a:avLst/>
            <a:gdLst>
              <a:gd name="connsiteX0" fmla="*/ 1037 w 448906"/>
              <a:gd name="connsiteY0" fmla="*/ 96 h 143013"/>
              <a:gd name="connsiteX1" fmla="*/ 235987 w 448906"/>
              <a:gd name="connsiteY1" fmla="*/ 79471 h 143013"/>
              <a:gd name="connsiteX2" fmla="*/ 235987 w 448906"/>
              <a:gd name="connsiteY2" fmla="*/ 82646 h 143013"/>
              <a:gd name="connsiteX3" fmla="*/ 353462 w 448906"/>
              <a:gd name="connsiteY3" fmla="*/ 108046 h 143013"/>
              <a:gd name="connsiteX4" fmla="*/ 372512 w 448906"/>
              <a:gd name="connsiteY4" fmla="*/ 142971 h 143013"/>
              <a:gd name="connsiteX5" fmla="*/ 356637 w 448906"/>
              <a:gd name="connsiteY5" fmla="*/ 114396 h 143013"/>
              <a:gd name="connsiteX6" fmla="*/ 448712 w 448906"/>
              <a:gd name="connsiteY6" fmla="*/ 79471 h 143013"/>
              <a:gd name="connsiteX7" fmla="*/ 328062 w 448906"/>
              <a:gd name="connsiteY7" fmla="*/ 111221 h 143013"/>
              <a:gd name="connsiteX8" fmla="*/ 216937 w 448906"/>
              <a:gd name="connsiteY8" fmla="*/ 117571 h 143013"/>
              <a:gd name="connsiteX9" fmla="*/ 289962 w 448906"/>
              <a:gd name="connsiteY9" fmla="*/ 114396 h 143013"/>
              <a:gd name="connsiteX10" fmla="*/ 172487 w 448906"/>
              <a:gd name="connsiteY10" fmla="*/ 76296 h 143013"/>
              <a:gd name="connsiteX11" fmla="*/ 131212 w 448906"/>
              <a:gd name="connsiteY11" fmla="*/ 108046 h 143013"/>
              <a:gd name="connsiteX12" fmla="*/ 147087 w 448906"/>
              <a:gd name="connsiteY12" fmla="*/ 76296 h 143013"/>
              <a:gd name="connsiteX13" fmla="*/ 150262 w 448906"/>
              <a:gd name="connsiteY13" fmla="*/ 63596 h 143013"/>
              <a:gd name="connsiteX14" fmla="*/ 1037 w 448906"/>
              <a:gd name="connsiteY14" fmla="*/ 96 h 143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8906" h="143013">
                <a:moveTo>
                  <a:pt x="1037" y="96"/>
                </a:moveTo>
                <a:cubicBezTo>
                  <a:pt x="15324" y="2742"/>
                  <a:pt x="235987" y="79471"/>
                  <a:pt x="235987" y="79471"/>
                </a:cubicBezTo>
                <a:cubicBezTo>
                  <a:pt x="275145" y="93229"/>
                  <a:pt x="216408" y="77884"/>
                  <a:pt x="235987" y="82646"/>
                </a:cubicBezTo>
                <a:cubicBezTo>
                  <a:pt x="255566" y="87408"/>
                  <a:pt x="330708" y="97992"/>
                  <a:pt x="353462" y="108046"/>
                </a:cubicBezTo>
                <a:cubicBezTo>
                  <a:pt x="376216" y="118100"/>
                  <a:pt x="371983" y="141913"/>
                  <a:pt x="372512" y="142971"/>
                </a:cubicBezTo>
                <a:cubicBezTo>
                  <a:pt x="373041" y="144029"/>
                  <a:pt x="343937" y="124979"/>
                  <a:pt x="356637" y="114396"/>
                </a:cubicBezTo>
                <a:cubicBezTo>
                  <a:pt x="369337" y="103813"/>
                  <a:pt x="453475" y="80000"/>
                  <a:pt x="448712" y="79471"/>
                </a:cubicBezTo>
                <a:cubicBezTo>
                  <a:pt x="443950" y="78942"/>
                  <a:pt x="366691" y="104871"/>
                  <a:pt x="328062" y="111221"/>
                </a:cubicBezTo>
                <a:cubicBezTo>
                  <a:pt x="289433" y="117571"/>
                  <a:pt x="223287" y="117042"/>
                  <a:pt x="216937" y="117571"/>
                </a:cubicBezTo>
                <a:cubicBezTo>
                  <a:pt x="210587" y="118100"/>
                  <a:pt x="297370" y="121275"/>
                  <a:pt x="289962" y="114396"/>
                </a:cubicBezTo>
                <a:cubicBezTo>
                  <a:pt x="282554" y="107517"/>
                  <a:pt x="198945" y="77354"/>
                  <a:pt x="172487" y="76296"/>
                </a:cubicBezTo>
                <a:cubicBezTo>
                  <a:pt x="146029" y="75238"/>
                  <a:pt x="135445" y="108046"/>
                  <a:pt x="131212" y="108046"/>
                </a:cubicBezTo>
                <a:cubicBezTo>
                  <a:pt x="126979" y="108046"/>
                  <a:pt x="147087" y="76296"/>
                  <a:pt x="147087" y="76296"/>
                </a:cubicBezTo>
                <a:cubicBezTo>
                  <a:pt x="150262" y="68888"/>
                  <a:pt x="176191" y="77354"/>
                  <a:pt x="150262" y="63596"/>
                </a:cubicBezTo>
                <a:cubicBezTo>
                  <a:pt x="124333" y="49838"/>
                  <a:pt x="-13250" y="-2550"/>
                  <a:pt x="1037" y="9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5" name="フリーフォーム 1074">
            <a:extLst>
              <a:ext uri="{FF2B5EF4-FFF2-40B4-BE49-F238E27FC236}">
                <a16:creationId xmlns:a16="http://schemas.microsoft.com/office/drawing/2014/main" id="{31484FFA-8430-BCB9-C580-A69A16B62342}"/>
              </a:ext>
            </a:extLst>
          </p:cNvPr>
          <p:cNvSpPr/>
          <p:nvPr/>
        </p:nvSpPr>
        <p:spPr>
          <a:xfrm>
            <a:off x="5608670" y="3625672"/>
            <a:ext cx="205998" cy="93211"/>
          </a:xfrm>
          <a:custGeom>
            <a:avLst/>
            <a:gdLst>
              <a:gd name="connsiteX0" fmla="*/ 204755 w 205998"/>
              <a:gd name="connsiteY0" fmla="*/ 178 h 93211"/>
              <a:gd name="connsiteX1" fmla="*/ 4730 w 205998"/>
              <a:gd name="connsiteY1" fmla="*/ 89078 h 93211"/>
              <a:gd name="connsiteX2" fmla="*/ 68230 w 205998"/>
              <a:gd name="connsiteY2" fmla="*/ 79553 h 93211"/>
              <a:gd name="connsiteX3" fmla="*/ 128555 w 205998"/>
              <a:gd name="connsiteY3" fmla="*/ 89078 h 93211"/>
              <a:gd name="connsiteX4" fmla="*/ 90455 w 205998"/>
              <a:gd name="connsiteY4" fmla="*/ 66853 h 93211"/>
              <a:gd name="connsiteX5" fmla="*/ 204755 w 205998"/>
              <a:gd name="connsiteY5" fmla="*/ 178 h 93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5998" h="93211">
                <a:moveTo>
                  <a:pt x="204755" y="178"/>
                </a:moveTo>
                <a:cubicBezTo>
                  <a:pt x="190468" y="3882"/>
                  <a:pt x="27484" y="75849"/>
                  <a:pt x="4730" y="89078"/>
                </a:cubicBezTo>
                <a:cubicBezTo>
                  <a:pt x="-18024" y="102307"/>
                  <a:pt x="47593" y="79553"/>
                  <a:pt x="68230" y="79553"/>
                </a:cubicBezTo>
                <a:cubicBezTo>
                  <a:pt x="88867" y="79553"/>
                  <a:pt x="124851" y="91195"/>
                  <a:pt x="128555" y="89078"/>
                </a:cubicBezTo>
                <a:cubicBezTo>
                  <a:pt x="132259" y="86961"/>
                  <a:pt x="75109" y="82199"/>
                  <a:pt x="90455" y="66853"/>
                </a:cubicBezTo>
                <a:cubicBezTo>
                  <a:pt x="105801" y="51507"/>
                  <a:pt x="219042" y="-3526"/>
                  <a:pt x="204755" y="1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6" name="フリーフォーム 1075">
            <a:extLst>
              <a:ext uri="{FF2B5EF4-FFF2-40B4-BE49-F238E27FC236}">
                <a16:creationId xmlns:a16="http://schemas.microsoft.com/office/drawing/2014/main" id="{B8C535C8-0A31-E9AE-57D5-82BF26BA8E8A}"/>
              </a:ext>
            </a:extLst>
          </p:cNvPr>
          <p:cNvSpPr/>
          <p:nvPr/>
        </p:nvSpPr>
        <p:spPr>
          <a:xfrm>
            <a:off x="5698511" y="3603113"/>
            <a:ext cx="207361" cy="187889"/>
          </a:xfrm>
          <a:custGeom>
            <a:avLst/>
            <a:gdLst>
              <a:gd name="connsiteX0" fmla="*/ 206989 w 207361"/>
              <a:gd name="connsiteY0" fmla="*/ 512 h 187889"/>
              <a:gd name="connsiteX1" fmla="*/ 35539 w 207361"/>
              <a:gd name="connsiteY1" fmla="*/ 133862 h 187889"/>
              <a:gd name="connsiteX2" fmla="*/ 83164 w 207361"/>
              <a:gd name="connsiteY2" fmla="*/ 102112 h 187889"/>
              <a:gd name="connsiteX3" fmla="*/ 10139 w 207361"/>
              <a:gd name="connsiteY3" fmla="*/ 175137 h 187889"/>
              <a:gd name="connsiteX4" fmla="*/ 614 w 207361"/>
              <a:gd name="connsiteY4" fmla="*/ 187837 h 187889"/>
              <a:gd name="connsiteX5" fmla="*/ 48239 w 207361"/>
              <a:gd name="connsiteY5" fmla="*/ 124337 h 187889"/>
              <a:gd name="connsiteX6" fmla="*/ 16489 w 207361"/>
              <a:gd name="connsiteY6" fmla="*/ 98937 h 187889"/>
              <a:gd name="connsiteX7" fmla="*/ 67289 w 207361"/>
              <a:gd name="connsiteY7" fmla="*/ 105287 h 187889"/>
              <a:gd name="connsiteX8" fmla="*/ 60939 w 207361"/>
              <a:gd name="connsiteY8" fmla="*/ 64012 h 187889"/>
              <a:gd name="connsiteX9" fmla="*/ 79989 w 207361"/>
              <a:gd name="connsiteY9" fmla="*/ 86237 h 187889"/>
              <a:gd name="connsiteX10" fmla="*/ 206989 w 207361"/>
              <a:gd name="connsiteY10" fmla="*/ 512 h 187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7361" h="187889">
                <a:moveTo>
                  <a:pt x="206989" y="512"/>
                </a:moveTo>
                <a:cubicBezTo>
                  <a:pt x="199581" y="8450"/>
                  <a:pt x="56176" y="116929"/>
                  <a:pt x="35539" y="133862"/>
                </a:cubicBezTo>
                <a:cubicBezTo>
                  <a:pt x="14901" y="150795"/>
                  <a:pt x="87397" y="95233"/>
                  <a:pt x="83164" y="102112"/>
                </a:cubicBezTo>
                <a:cubicBezTo>
                  <a:pt x="78931" y="108991"/>
                  <a:pt x="23897" y="160849"/>
                  <a:pt x="10139" y="175137"/>
                </a:cubicBezTo>
                <a:cubicBezTo>
                  <a:pt x="-3619" y="189425"/>
                  <a:pt x="614" y="187837"/>
                  <a:pt x="614" y="187837"/>
                </a:cubicBezTo>
                <a:cubicBezTo>
                  <a:pt x="6964" y="179370"/>
                  <a:pt x="45593" y="139154"/>
                  <a:pt x="48239" y="124337"/>
                </a:cubicBezTo>
                <a:cubicBezTo>
                  <a:pt x="50885" y="109520"/>
                  <a:pt x="13314" y="102112"/>
                  <a:pt x="16489" y="98937"/>
                </a:cubicBezTo>
                <a:cubicBezTo>
                  <a:pt x="19664" y="95762"/>
                  <a:pt x="59881" y="111108"/>
                  <a:pt x="67289" y="105287"/>
                </a:cubicBezTo>
                <a:cubicBezTo>
                  <a:pt x="74697" y="99466"/>
                  <a:pt x="58822" y="67187"/>
                  <a:pt x="60939" y="64012"/>
                </a:cubicBezTo>
                <a:cubicBezTo>
                  <a:pt x="63056" y="60837"/>
                  <a:pt x="50885" y="93116"/>
                  <a:pt x="79989" y="86237"/>
                </a:cubicBezTo>
                <a:cubicBezTo>
                  <a:pt x="109093" y="79358"/>
                  <a:pt x="214397" y="-7426"/>
                  <a:pt x="206989" y="5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7" name="フリーフォーム 1076">
            <a:extLst>
              <a:ext uri="{FF2B5EF4-FFF2-40B4-BE49-F238E27FC236}">
                <a16:creationId xmlns:a16="http://schemas.microsoft.com/office/drawing/2014/main" id="{09C7D159-6907-85DC-A7E4-6418F2DFF2DF}"/>
              </a:ext>
            </a:extLst>
          </p:cNvPr>
          <p:cNvSpPr/>
          <p:nvPr/>
        </p:nvSpPr>
        <p:spPr>
          <a:xfrm>
            <a:off x="5247924" y="3616230"/>
            <a:ext cx="250220" cy="200131"/>
          </a:xfrm>
          <a:custGeom>
            <a:avLst/>
            <a:gdLst>
              <a:gd name="connsiteX0" fmla="*/ 351 w 250220"/>
              <a:gd name="connsiteY0" fmla="*/ 95 h 200131"/>
              <a:gd name="connsiteX1" fmla="*/ 140051 w 250220"/>
              <a:gd name="connsiteY1" fmla="*/ 136620 h 200131"/>
              <a:gd name="connsiteX2" fmla="*/ 159101 w 250220"/>
              <a:gd name="connsiteY2" fmla="*/ 162020 h 200131"/>
              <a:gd name="connsiteX3" fmla="*/ 194026 w 250220"/>
              <a:gd name="connsiteY3" fmla="*/ 92170 h 200131"/>
              <a:gd name="connsiteX4" fmla="*/ 232126 w 250220"/>
              <a:gd name="connsiteY4" fmla="*/ 108045 h 200131"/>
              <a:gd name="connsiteX5" fmla="*/ 248001 w 250220"/>
              <a:gd name="connsiteY5" fmla="*/ 200120 h 200131"/>
              <a:gd name="connsiteX6" fmla="*/ 238476 w 250220"/>
              <a:gd name="connsiteY6" fmla="*/ 101695 h 200131"/>
              <a:gd name="connsiteX7" fmla="*/ 143226 w 250220"/>
              <a:gd name="connsiteY7" fmla="*/ 152495 h 200131"/>
              <a:gd name="connsiteX8" fmla="*/ 140051 w 250220"/>
              <a:gd name="connsiteY8" fmla="*/ 139795 h 200131"/>
              <a:gd name="connsiteX9" fmla="*/ 124176 w 250220"/>
              <a:gd name="connsiteY9" fmla="*/ 117570 h 200131"/>
              <a:gd name="connsiteX10" fmla="*/ 121001 w 250220"/>
              <a:gd name="connsiteY10" fmla="*/ 130270 h 200131"/>
              <a:gd name="connsiteX11" fmla="*/ 73376 w 250220"/>
              <a:gd name="connsiteY11" fmla="*/ 85820 h 200131"/>
              <a:gd name="connsiteX12" fmla="*/ 98776 w 250220"/>
              <a:gd name="connsiteY12" fmla="*/ 114395 h 200131"/>
              <a:gd name="connsiteX13" fmla="*/ 351 w 250220"/>
              <a:gd name="connsiteY13" fmla="*/ 95 h 200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50220" h="200131">
                <a:moveTo>
                  <a:pt x="351" y="95"/>
                </a:moveTo>
                <a:cubicBezTo>
                  <a:pt x="7230" y="3799"/>
                  <a:pt x="113593" y="109632"/>
                  <a:pt x="140051" y="136620"/>
                </a:cubicBezTo>
                <a:cubicBezTo>
                  <a:pt x="166509" y="163608"/>
                  <a:pt x="150105" y="169428"/>
                  <a:pt x="159101" y="162020"/>
                </a:cubicBezTo>
                <a:cubicBezTo>
                  <a:pt x="168097" y="154612"/>
                  <a:pt x="181855" y="101166"/>
                  <a:pt x="194026" y="92170"/>
                </a:cubicBezTo>
                <a:cubicBezTo>
                  <a:pt x="206197" y="83174"/>
                  <a:pt x="223130" y="90053"/>
                  <a:pt x="232126" y="108045"/>
                </a:cubicBezTo>
                <a:cubicBezTo>
                  <a:pt x="241122" y="126037"/>
                  <a:pt x="246943" y="201178"/>
                  <a:pt x="248001" y="200120"/>
                </a:cubicBezTo>
                <a:cubicBezTo>
                  <a:pt x="249059" y="199062"/>
                  <a:pt x="255938" y="109632"/>
                  <a:pt x="238476" y="101695"/>
                </a:cubicBezTo>
                <a:cubicBezTo>
                  <a:pt x="221014" y="93758"/>
                  <a:pt x="159630" y="146145"/>
                  <a:pt x="143226" y="152495"/>
                </a:cubicBezTo>
                <a:cubicBezTo>
                  <a:pt x="126822" y="158845"/>
                  <a:pt x="143226" y="145616"/>
                  <a:pt x="140051" y="139795"/>
                </a:cubicBezTo>
                <a:cubicBezTo>
                  <a:pt x="136876" y="133974"/>
                  <a:pt x="127351" y="119157"/>
                  <a:pt x="124176" y="117570"/>
                </a:cubicBezTo>
                <a:cubicBezTo>
                  <a:pt x="121001" y="115983"/>
                  <a:pt x="129468" y="135562"/>
                  <a:pt x="121001" y="130270"/>
                </a:cubicBezTo>
                <a:cubicBezTo>
                  <a:pt x="112534" y="124978"/>
                  <a:pt x="77080" y="88466"/>
                  <a:pt x="73376" y="85820"/>
                </a:cubicBezTo>
                <a:cubicBezTo>
                  <a:pt x="69672" y="83174"/>
                  <a:pt x="107772" y="127095"/>
                  <a:pt x="98776" y="114395"/>
                </a:cubicBezTo>
                <a:cubicBezTo>
                  <a:pt x="89780" y="101695"/>
                  <a:pt x="-6528" y="-3609"/>
                  <a:pt x="351" y="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8" name="フリーフォーム 1077">
            <a:extLst>
              <a:ext uri="{FF2B5EF4-FFF2-40B4-BE49-F238E27FC236}">
                <a16:creationId xmlns:a16="http://schemas.microsoft.com/office/drawing/2014/main" id="{8974022F-B273-6C43-DA12-B6F4E0B297C4}"/>
              </a:ext>
            </a:extLst>
          </p:cNvPr>
          <p:cNvSpPr/>
          <p:nvPr/>
        </p:nvSpPr>
        <p:spPr>
          <a:xfrm>
            <a:off x="5356055" y="3673458"/>
            <a:ext cx="486156" cy="113097"/>
          </a:xfrm>
          <a:custGeom>
            <a:avLst/>
            <a:gdLst>
              <a:gd name="connsiteX0" fmla="*/ 170 w 486156"/>
              <a:gd name="connsiteY0" fmla="*/ 92092 h 113097"/>
              <a:gd name="connsiteX1" fmla="*/ 238295 w 486156"/>
              <a:gd name="connsiteY1" fmla="*/ 101617 h 113097"/>
              <a:gd name="connsiteX2" fmla="*/ 301795 w 486156"/>
              <a:gd name="connsiteY2" fmla="*/ 111142 h 113097"/>
              <a:gd name="connsiteX3" fmla="*/ 241470 w 486156"/>
              <a:gd name="connsiteY3" fmla="*/ 60342 h 113097"/>
              <a:gd name="connsiteX4" fmla="*/ 377995 w 486156"/>
              <a:gd name="connsiteY4" fmla="*/ 69867 h 113097"/>
              <a:gd name="connsiteX5" fmla="*/ 485945 w 486156"/>
              <a:gd name="connsiteY5" fmla="*/ 17 h 113097"/>
              <a:gd name="connsiteX6" fmla="*/ 403395 w 486156"/>
              <a:gd name="connsiteY6" fmla="*/ 63517 h 113097"/>
              <a:gd name="connsiteX7" fmla="*/ 327195 w 486156"/>
              <a:gd name="connsiteY7" fmla="*/ 107967 h 113097"/>
              <a:gd name="connsiteX8" fmla="*/ 339895 w 486156"/>
              <a:gd name="connsiteY8" fmla="*/ 82567 h 113097"/>
              <a:gd name="connsiteX9" fmla="*/ 187495 w 486156"/>
              <a:gd name="connsiteY9" fmla="*/ 85742 h 113097"/>
              <a:gd name="connsiteX10" fmla="*/ 206545 w 486156"/>
              <a:gd name="connsiteY10" fmla="*/ 47642 h 113097"/>
              <a:gd name="connsiteX11" fmla="*/ 200195 w 486156"/>
              <a:gd name="connsiteY11" fmla="*/ 92092 h 113097"/>
              <a:gd name="connsiteX12" fmla="*/ 170 w 486156"/>
              <a:gd name="connsiteY12" fmla="*/ 92092 h 1130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86156" h="113097">
                <a:moveTo>
                  <a:pt x="170" y="92092"/>
                </a:moveTo>
                <a:cubicBezTo>
                  <a:pt x="6520" y="93680"/>
                  <a:pt x="188024" y="98442"/>
                  <a:pt x="238295" y="101617"/>
                </a:cubicBezTo>
                <a:cubicBezTo>
                  <a:pt x="288566" y="104792"/>
                  <a:pt x="301266" y="118021"/>
                  <a:pt x="301795" y="111142"/>
                </a:cubicBezTo>
                <a:cubicBezTo>
                  <a:pt x="302324" y="104263"/>
                  <a:pt x="228770" y="67221"/>
                  <a:pt x="241470" y="60342"/>
                </a:cubicBezTo>
                <a:cubicBezTo>
                  <a:pt x="254170" y="53463"/>
                  <a:pt x="337249" y="79921"/>
                  <a:pt x="377995" y="69867"/>
                </a:cubicBezTo>
                <a:cubicBezTo>
                  <a:pt x="418741" y="59813"/>
                  <a:pt x="481712" y="1075"/>
                  <a:pt x="485945" y="17"/>
                </a:cubicBezTo>
                <a:cubicBezTo>
                  <a:pt x="490178" y="-1041"/>
                  <a:pt x="429853" y="45525"/>
                  <a:pt x="403395" y="63517"/>
                </a:cubicBezTo>
                <a:cubicBezTo>
                  <a:pt x="376937" y="81509"/>
                  <a:pt x="337778" y="104792"/>
                  <a:pt x="327195" y="107967"/>
                </a:cubicBezTo>
                <a:cubicBezTo>
                  <a:pt x="316612" y="111142"/>
                  <a:pt x="363178" y="86271"/>
                  <a:pt x="339895" y="82567"/>
                </a:cubicBezTo>
                <a:cubicBezTo>
                  <a:pt x="316612" y="78863"/>
                  <a:pt x="209720" y="91563"/>
                  <a:pt x="187495" y="85742"/>
                </a:cubicBezTo>
                <a:cubicBezTo>
                  <a:pt x="165270" y="79921"/>
                  <a:pt x="204428" y="46584"/>
                  <a:pt x="206545" y="47642"/>
                </a:cubicBezTo>
                <a:cubicBezTo>
                  <a:pt x="208662" y="48700"/>
                  <a:pt x="233532" y="84155"/>
                  <a:pt x="200195" y="92092"/>
                </a:cubicBezTo>
                <a:cubicBezTo>
                  <a:pt x="166858" y="100029"/>
                  <a:pt x="-6180" y="90504"/>
                  <a:pt x="170" y="920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9" name="フリーフォーム 1078">
            <a:extLst>
              <a:ext uri="{FF2B5EF4-FFF2-40B4-BE49-F238E27FC236}">
                <a16:creationId xmlns:a16="http://schemas.microsoft.com/office/drawing/2014/main" id="{835666A7-9FB1-EBF4-1418-230CDFC1F3F3}"/>
              </a:ext>
            </a:extLst>
          </p:cNvPr>
          <p:cNvSpPr/>
          <p:nvPr/>
        </p:nvSpPr>
        <p:spPr>
          <a:xfrm>
            <a:off x="5391150" y="3730621"/>
            <a:ext cx="409577" cy="93034"/>
          </a:xfrm>
          <a:custGeom>
            <a:avLst/>
            <a:gdLst>
              <a:gd name="connsiteX0" fmla="*/ 0 w 409577"/>
              <a:gd name="connsiteY0" fmla="*/ 34929 h 93034"/>
              <a:gd name="connsiteX1" fmla="*/ 260350 w 409577"/>
              <a:gd name="connsiteY1" fmla="*/ 63504 h 93034"/>
              <a:gd name="connsiteX2" fmla="*/ 288925 w 409577"/>
              <a:gd name="connsiteY2" fmla="*/ 60329 h 93034"/>
              <a:gd name="connsiteX3" fmla="*/ 409575 w 409577"/>
              <a:gd name="connsiteY3" fmla="*/ 4 h 93034"/>
              <a:gd name="connsiteX4" fmla="*/ 285750 w 409577"/>
              <a:gd name="connsiteY4" fmla="*/ 57154 h 93034"/>
              <a:gd name="connsiteX5" fmla="*/ 136525 w 409577"/>
              <a:gd name="connsiteY5" fmla="*/ 41279 h 93034"/>
              <a:gd name="connsiteX6" fmla="*/ 101600 w 409577"/>
              <a:gd name="connsiteY6" fmla="*/ 79379 h 93034"/>
              <a:gd name="connsiteX7" fmla="*/ 95250 w 409577"/>
              <a:gd name="connsiteY7" fmla="*/ 88904 h 93034"/>
              <a:gd name="connsiteX8" fmla="*/ 133350 w 409577"/>
              <a:gd name="connsiteY8" fmla="*/ 15879 h 93034"/>
              <a:gd name="connsiteX9" fmla="*/ 101600 w 409577"/>
              <a:gd name="connsiteY9" fmla="*/ 53979 h 93034"/>
              <a:gd name="connsiteX10" fmla="*/ 76200 w 409577"/>
              <a:gd name="connsiteY10" fmla="*/ 66679 h 930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9577" h="93034">
                <a:moveTo>
                  <a:pt x="0" y="34929"/>
                </a:moveTo>
                <a:lnTo>
                  <a:pt x="260350" y="63504"/>
                </a:lnTo>
                <a:cubicBezTo>
                  <a:pt x="308504" y="67737"/>
                  <a:pt x="264054" y="70912"/>
                  <a:pt x="288925" y="60329"/>
                </a:cubicBezTo>
                <a:cubicBezTo>
                  <a:pt x="313796" y="49746"/>
                  <a:pt x="410104" y="533"/>
                  <a:pt x="409575" y="4"/>
                </a:cubicBezTo>
                <a:cubicBezTo>
                  <a:pt x="409046" y="-525"/>
                  <a:pt x="331258" y="50275"/>
                  <a:pt x="285750" y="57154"/>
                </a:cubicBezTo>
                <a:cubicBezTo>
                  <a:pt x="240242" y="64033"/>
                  <a:pt x="167217" y="37575"/>
                  <a:pt x="136525" y="41279"/>
                </a:cubicBezTo>
                <a:cubicBezTo>
                  <a:pt x="105833" y="44983"/>
                  <a:pt x="108479" y="71441"/>
                  <a:pt x="101600" y="79379"/>
                </a:cubicBezTo>
                <a:cubicBezTo>
                  <a:pt x="94721" y="87317"/>
                  <a:pt x="89958" y="99487"/>
                  <a:pt x="95250" y="88904"/>
                </a:cubicBezTo>
                <a:cubicBezTo>
                  <a:pt x="100542" y="78321"/>
                  <a:pt x="132292" y="21700"/>
                  <a:pt x="133350" y="15879"/>
                </a:cubicBezTo>
                <a:cubicBezTo>
                  <a:pt x="134408" y="10058"/>
                  <a:pt x="111125" y="45512"/>
                  <a:pt x="101600" y="53979"/>
                </a:cubicBezTo>
                <a:cubicBezTo>
                  <a:pt x="92075" y="62446"/>
                  <a:pt x="84137" y="64562"/>
                  <a:pt x="76200" y="66679"/>
                </a:cubicBezTo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1" name="フリーフォーム 1080">
            <a:extLst>
              <a:ext uri="{FF2B5EF4-FFF2-40B4-BE49-F238E27FC236}">
                <a16:creationId xmlns:a16="http://schemas.microsoft.com/office/drawing/2014/main" id="{8F630341-0E87-5221-8AAD-91A50199D306}"/>
              </a:ext>
            </a:extLst>
          </p:cNvPr>
          <p:cNvSpPr/>
          <p:nvPr/>
        </p:nvSpPr>
        <p:spPr>
          <a:xfrm>
            <a:off x="5396748" y="3755413"/>
            <a:ext cx="233087" cy="42373"/>
          </a:xfrm>
          <a:custGeom>
            <a:avLst/>
            <a:gdLst>
              <a:gd name="connsiteX0" fmla="*/ 752 w 233087"/>
              <a:gd name="connsiteY0" fmla="*/ 612 h 42373"/>
              <a:gd name="connsiteX1" fmla="*/ 229352 w 233087"/>
              <a:gd name="connsiteY1" fmla="*/ 41887 h 42373"/>
              <a:gd name="connsiteX2" fmla="*/ 143627 w 233087"/>
              <a:gd name="connsiteY2" fmla="*/ 22837 h 42373"/>
              <a:gd name="connsiteX3" fmla="*/ 156327 w 233087"/>
              <a:gd name="connsiteY3" fmla="*/ 16487 h 42373"/>
              <a:gd name="connsiteX4" fmla="*/ 752 w 233087"/>
              <a:gd name="connsiteY4" fmla="*/ 612 h 42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3087" h="42373">
                <a:moveTo>
                  <a:pt x="752" y="612"/>
                </a:moveTo>
                <a:cubicBezTo>
                  <a:pt x="12923" y="4845"/>
                  <a:pt x="205540" y="38183"/>
                  <a:pt x="229352" y="41887"/>
                </a:cubicBezTo>
                <a:cubicBezTo>
                  <a:pt x="253165" y="45591"/>
                  <a:pt x="155798" y="27070"/>
                  <a:pt x="143627" y="22837"/>
                </a:cubicBezTo>
                <a:cubicBezTo>
                  <a:pt x="131456" y="18604"/>
                  <a:pt x="184902" y="17545"/>
                  <a:pt x="156327" y="16487"/>
                </a:cubicBezTo>
                <a:cubicBezTo>
                  <a:pt x="127752" y="15429"/>
                  <a:pt x="-11419" y="-3621"/>
                  <a:pt x="752" y="6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2" name="フリーフォーム 1081">
            <a:extLst>
              <a:ext uri="{FF2B5EF4-FFF2-40B4-BE49-F238E27FC236}">
                <a16:creationId xmlns:a16="http://schemas.microsoft.com/office/drawing/2014/main" id="{174A286C-F78A-63CD-53FC-A2B02B02078E}"/>
              </a:ext>
            </a:extLst>
          </p:cNvPr>
          <p:cNvSpPr/>
          <p:nvPr/>
        </p:nvSpPr>
        <p:spPr>
          <a:xfrm>
            <a:off x="5349436" y="3736914"/>
            <a:ext cx="441764" cy="65331"/>
          </a:xfrm>
          <a:custGeom>
            <a:avLst/>
            <a:gdLst>
              <a:gd name="connsiteX0" fmla="*/ 439 w 441764"/>
              <a:gd name="connsiteY0" fmla="*/ 61 h 65331"/>
              <a:gd name="connsiteX1" fmla="*/ 171889 w 441764"/>
              <a:gd name="connsiteY1" fmla="*/ 63561 h 65331"/>
              <a:gd name="connsiteX2" fmla="*/ 111564 w 441764"/>
              <a:gd name="connsiteY2" fmla="*/ 47686 h 65331"/>
              <a:gd name="connsiteX3" fmla="*/ 349689 w 441764"/>
              <a:gd name="connsiteY3" fmla="*/ 47686 h 65331"/>
              <a:gd name="connsiteX4" fmla="*/ 441764 w 441764"/>
              <a:gd name="connsiteY4" fmla="*/ 61 h 65331"/>
              <a:gd name="connsiteX5" fmla="*/ 349689 w 441764"/>
              <a:gd name="connsiteY5" fmla="*/ 38161 h 65331"/>
              <a:gd name="connsiteX6" fmla="*/ 133789 w 441764"/>
              <a:gd name="connsiteY6" fmla="*/ 60386 h 65331"/>
              <a:gd name="connsiteX7" fmla="*/ 184589 w 441764"/>
              <a:gd name="connsiteY7" fmla="*/ 47686 h 65331"/>
              <a:gd name="connsiteX8" fmla="*/ 98864 w 441764"/>
              <a:gd name="connsiteY8" fmla="*/ 47686 h 65331"/>
              <a:gd name="connsiteX9" fmla="*/ 121089 w 441764"/>
              <a:gd name="connsiteY9" fmla="*/ 54036 h 65331"/>
              <a:gd name="connsiteX10" fmla="*/ 439 w 441764"/>
              <a:gd name="connsiteY10" fmla="*/ 61 h 6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41764" h="65331">
                <a:moveTo>
                  <a:pt x="439" y="61"/>
                </a:moveTo>
                <a:cubicBezTo>
                  <a:pt x="8906" y="1648"/>
                  <a:pt x="153368" y="55624"/>
                  <a:pt x="171889" y="63561"/>
                </a:cubicBezTo>
                <a:cubicBezTo>
                  <a:pt x="190410" y="71498"/>
                  <a:pt x="81931" y="50332"/>
                  <a:pt x="111564" y="47686"/>
                </a:cubicBezTo>
                <a:cubicBezTo>
                  <a:pt x="141197" y="45040"/>
                  <a:pt x="294656" y="55623"/>
                  <a:pt x="349689" y="47686"/>
                </a:cubicBezTo>
                <a:cubicBezTo>
                  <a:pt x="404722" y="39749"/>
                  <a:pt x="441764" y="1648"/>
                  <a:pt x="441764" y="61"/>
                </a:cubicBezTo>
                <a:cubicBezTo>
                  <a:pt x="441764" y="-1526"/>
                  <a:pt x="401018" y="28107"/>
                  <a:pt x="349689" y="38161"/>
                </a:cubicBezTo>
                <a:cubicBezTo>
                  <a:pt x="298360" y="48215"/>
                  <a:pt x="161306" y="58799"/>
                  <a:pt x="133789" y="60386"/>
                </a:cubicBezTo>
                <a:cubicBezTo>
                  <a:pt x="106272" y="61973"/>
                  <a:pt x="190410" y="49803"/>
                  <a:pt x="184589" y="47686"/>
                </a:cubicBezTo>
                <a:cubicBezTo>
                  <a:pt x="178768" y="45569"/>
                  <a:pt x="109447" y="46628"/>
                  <a:pt x="98864" y="47686"/>
                </a:cubicBezTo>
                <a:cubicBezTo>
                  <a:pt x="88281" y="48744"/>
                  <a:pt x="133789" y="59857"/>
                  <a:pt x="121089" y="54036"/>
                </a:cubicBezTo>
                <a:cubicBezTo>
                  <a:pt x="108389" y="48215"/>
                  <a:pt x="-8028" y="-1526"/>
                  <a:pt x="439" y="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3" name="フリーフォーム 1082">
            <a:extLst>
              <a:ext uri="{FF2B5EF4-FFF2-40B4-BE49-F238E27FC236}">
                <a16:creationId xmlns:a16="http://schemas.microsoft.com/office/drawing/2014/main" id="{A6FD8A58-1EAF-C77B-4B5A-FFB30E5BEA5F}"/>
              </a:ext>
            </a:extLst>
          </p:cNvPr>
          <p:cNvSpPr/>
          <p:nvPr/>
        </p:nvSpPr>
        <p:spPr>
          <a:xfrm>
            <a:off x="5143314" y="3587750"/>
            <a:ext cx="185449" cy="60405"/>
          </a:xfrm>
          <a:custGeom>
            <a:avLst/>
            <a:gdLst>
              <a:gd name="connsiteX0" fmla="*/ 186 w 185449"/>
              <a:gd name="connsiteY0" fmla="*/ 60325 h 60405"/>
              <a:gd name="connsiteX1" fmla="*/ 54161 w 185449"/>
              <a:gd name="connsiteY1" fmla="*/ 9525 h 60405"/>
              <a:gd name="connsiteX2" fmla="*/ 184336 w 185449"/>
              <a:gd name="connsiteY2" fmla="*/ 15875 h 60405"/>
              <a:gd name="connsiteX3" fmla="*/ 114486 w 185449"/>
              <a:gd name="connsiteY3" fmla="*/ 0 h 60405"/>
              <a:gd name="connsiteX4" fmla="*/ 70036 w 185449"/>
              <a:gd name="connsiteY4" fmla="*/ 15875 h 60405"/>
              <a:gd name="connsiteX5" fmla="*/ 120836 w 185449"/>
              <a:gd name="connsiteY5" fmla="*/ 41275 h 60405"/>
              <a:gd name="connsiteX6" fmla="*/ 114486 w 185449"/>
              <a:gd name="connsiteY6" fmla="*/ 44450 h 60405"/>
              <a:gd name="connsiteX7" fmla="*/ 70036 w 185449"/>
              <a:gd name="connsiteY7" fmla="*/ 22225 h 60405"/>
              <a:gd name="connsiteX8" fmla="*/ 186 w 185449"/>
              <a:gd name="connsiteY8" fmla="*/ 60325 h 6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5449" h="60405">
                <a:moveTo>
                  <a:pt x="186" y="60325"/>
                </a:moveTo>
                <a:cubicBezTo>
                  <a:pt x="-2460" y="58208"/>
                  <a:pt x="23469" y="16933"/>
                  <a:pt x="54161" y="9525"/>
                </a:cubicBezTo>
                <a:cubicBezTo>
                  <a:pt x="84853" y="2117"/>
                  <a:pt x="174282" y="17462"/>
                  <a:pt x="184336" y="15875"/>
                </a:cubicBezTo>
                <a:cubicBezTo>
                  <a:pt x="194390" y="14288"/>
                  <a:pt x="133536" y="0"/>
                  <a:pt x="114486" y="0"/>
                </a:cubicBezTo>
                <a:cubicBezTo>
                  <a:pt x="95436" y="0"/>
                  <a:pt x="68978" y="8996"/>
                  <a:pt x="70036" y="15875"/>
                </a:cubicBezTo>
                <a:cubicBezTo>
                  <a:pt x="71094" y="22754"/>
                  <a:pt x="120836" y="41275"/>
                  <a:pt x="120836" y="41275"/>
                </a:cubicBezTo>
                <a:cubicBezTo>
                  <a:pt x="128244" y="46037"/>
                  <a:pt x="122953" y="47625"/>
                  <a:pt x="114486" y="44450"/>
                </a:cubicBezTo>
                <a:cubicBezTo>
                  <a:pt x="106019" y="41275"/>
                  <a:pt x="94378" y="22225"/>
                  <a:pt x="70036" y="22225"/>
                </a:cubicBezTo>
                <a:cubicBezTo>
                  <a:pt x="45694" y="22225"/>
                  <a:pt x="2832" y="62442"/>
                  <a:pt x="186" y="603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4" name="フリーフォーム 1083">
            <a:extLst>
              <a:ext uri="{FF2B5EF4-FFF2-40B4-BE49-F238E27FC236}">
                <a16:creationId xmlns:a16="http://schemas.microsoft.com/office/drawing/2014/main" id="{CB0C7C52-A0FA-A442-EC9A-B70C7CE27E4A}"/>
              </a:ext>
            </a:extLst>
          </p:cNvPr>
          <p:cNvSpPr/>
          <p:nvPr/>
        </p:nvSpPr>
        <p:spPr>
          <a:xfrm>
            <a:off x="5873559" y="3519626"/>
            <a:ext cx="130378" cy="115754"/>
          </a:xfrm>
          <a:custGeom>
            <a:avLst/>
            <a:gdLst>
              <a:gd name="connsiteX0" fmla="*/ 6541 w 130378"/>
              <a:gd name="connsiteY0" fmla="*/ 10974 h 115754"/>
              <a:gd name="connsiteX1" fmla="*/ 79566 w 130378"/>
              <a:gd name="connsiteY1" fmla="*/ 26849 h 115754"/>
              <a:gd name="connsiteX2" fmla="*/ 41466 w 130378"/>
              <a:gd name="connsiteY2" fmla="*/ 55424 h 115754"/>
              <a:gd name="connsiteX3" fmla="*/ 54166 w 130378"/>
              <a:gd name="connsiteY3" fmla="*/ 68124 h 115754"/>
              <a:gd name="connsiteX4" fmla="*/ 191 w 130378"/>
              <a:gd name="connsiteY4" fmla="*/ 115749 h 115754"/>
              <a:gd name="connsiteX5" fmla="*/ 38291 w 130378"/>
              <a:gd name="connsiteY5" fmla="*/ 71299 h 115754"/>
              <a:gd name="connsiteX6" fmla="*/ 92266 w 130378"/>
              <a:gd name="connsiteY6" fmla="*/ 71299 h 115754"/>
              <a:gd name="connsiteX7" fmla="*/ 60516 w 130378"/>
              <a:gd name="connsiteY7" fmla="*/ 52249 h 115754"/>
              <a:gd name="connsiteX8" fmla="*/ 130366 w 130378"/>
              <a:gd name="connsiteY8" fmla="*/ 1449 h 115754"/>
              <a:gd name="connsiteX9" fmla="*/ 6541 w 130378"/>
              <a:gd name="connsiteY9" fmla="*/ 10974 h 115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0378" h="115754">
                <a:moveTo>
                  <a:pt x="6541" y="10974"/>
                </a:moveTo>
                <a:cubicBezTo>
                  <a:pt x="-1926" y="15207"/>
                  <a:pt x="73745" y="19441"/>
                  <a:pt x="79566" y="26849"/>
                </a:cubicBezTo>
                <a:cubicBezTo>
                  <a:pt x="85387" y="34257"/>
                  <a:pt x="41466" y="55424"/>
                  <a:pt x="41466" y="55424"/>
                </a:cubicBezTo>
                <a:cubicBezTo>
                  <a:pt x="37233" y="62303"/>
                  <a:pt x="61045" y="58070"/>
                  <a:pt x="54166" y="68124"/>
                </a:cubicBezTo>
                <a:cubicBezTo>
                  <a:pt x="47287" y="78178"/>
                  <a:pt x="2837" y="115220"/>
                  <a:pt x="191" y="115749"/>
                </a:cubicBezTo>
                <a:cubicBezTo>
                  <a:pt x="-2455" y="116278"/>
                  <a:pt x="22945" y="78707"/>
                  <a:pt x="38291" y="71299"/>
                </a:cubicBezTo>
                <a:cubicBezTo>
                  <a:pt x="53637" y="63891"/>
                  <a:pt x="88562" y="74474"/>
                  <a:pt x="92266" y="71299"/>
                </a:cubicBezTo>
                <a:cubicBezTo>
                  <a:pt x="95970" y="68124"/>
                  <a:pt x="54166" y="63891"/>
                  <a:pt x="60516" y="52249"/>
                </a:cubicBezTo>
                <a:cubicBezTo>
                  <a:pt x="66866" y="40607"/>
                  <a:pt x="131424" y="6740"/>
                  <a:pt x="130366" y="1449"/>
                </a:cubicBezTo>
                <a:cubicBezTo>
                  <a:pt x="129308" y="-3842"/>
                  <a:pt x="15008" y="6741"/>
                  <a:pt x="6541" y="1097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5" name="フリーフォーム 1084">
            <a:extLst>
              <a:ext uri="{FF2B5EF4-FFF2-40B4-BE49-F238E27FC236}">
                <a16:creationId xmlns:a16="http://schemas.microsoft.com/office/drawing/2014/main" id="{6578BD69-0916-72C9-9710-E8F195800171}"/>
              </a:ext>
            </a:extLst>
          </p:cNvPr>
          <p:cNvSpPr/>
          <p:nvPr/>
        </p:nvSpPr>
        <p:spPr>
          <a:xfrm>
            <a:off x="5235105" y="3562344"/>
            <a:ext cx="668942" cy="143934"/>
          </a:xfrm>
          <a:custGeom>
            <a:avLst/>
            <a:gdLst>
              <a:gd name="connsiteX0" fmla="*/ 470 w 668942"/>
              <a:gd name="connsiteY0" fmla="*/ 41281 h 143934"/>
              <a:gd name="connsiteX1" fmla="*/ 235420 w 668942"/>
              <a:gd name="connsiteY1" fmla="*/ 107956 h 143934"/>
              <a:gd name="connsiteX2" fmla="*/ 343370 w 668942"/>
              <a:gd name="connsiteY2" fmla="*/ 127006 h 143934"/>
              <a:gd name="connsiteX3" fmla="*/ 330670 w 668942"/>
              <a:gd name="connsiteY3" fmla="*/ 127006 h 143934"/>
              <a:gd name="connsiteX4" fmla="*/ 448145 w 668942"/>
              <a:gd name="connsiteY4" fmla="*/ 111131 h 143934"/>
              <a:gd name="connsiteX5" fmla="*/ 298920 w 668942"/>
              <a:gd name="connsiteY5" fmla="*/ 142881 h 143934"/>
              <a:gd name="connsiteX6" fmla="*/ 540220 w 668942"/>
              <a:gd name="connsiteY6" fmla="*/ 66681 h 143934"/>
              <a:gd name="connsiteX7" fmla="*/ 638645 w 668942"/>
              <a:gd name="connsiteY7" fmla="*/ 31756 h 143934"/>
              <a:gd name="connsiteX8" fmla="*/ 540220 w 668942"/>
              <a:gd name="connsiteY8" fmla="*/ 38106 h 143934"/>
              <a:gd name="connsiteX9" fmla="*/ 664045 w 668942"/>
              <a:gd name="connsiteY9" fmla="*/ 6 h 143934"/>
              <a:gd name="connsiteX10" fmla="*/ 610070 w 668942"/>
              <a:gd name="connsiteY10" fmla="*/ 41281 h 143934"/>
              <a:gd name="connsiteX11" fmla="*/ 305270 w 668942"/>
              <a:gd name="connsiteY11" fmla="*/ 139706 h 143934"/>
              <a:gd name="connsiteX12" fmla="*/ 248120 w 668942"/>
              <a:gd name="connsiteY12" fmla="*/ 127006 h 143934"/>
              <a:gd name="connsiteX13" fmla="*/ 302095 w 668942"/>
              <a:gd name="connsiteY13" fmla="*/ 136531 h 143934"/>
              <a:gd name="connsiteX14" fmla="*/ 470 w 668942"/>
              <a:gd name="connsiteY14" fmla="*/ 41281 h 143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68942" h="143934">
                <a:moveTo>
                  <a:pt x="470" y="41281"/>
                </a:moveTo>
                <a:cubicBezTo>
                  <a:pt x="-10642" y="36519"/>
                  <a:pt x="178270" y="93669"/>
                  <a:pt x="235420" y="107956"/>
                </a:cubicBezTo>
                <a:cubicBezTo>
                  <a:pt x="292570" y="122244"/>
                  <a:pt x="343370" y="127006"/>
                  <a:pt x="343370" y="127006"/>
                </a:cubicBezTo>
                <a:cubicBezTo>
                  <a:pt x="359245" y="130181"/>
                  <a:pt x="313207" y="129652"/>
                  <a:pt x="330670" y="127006"/>
                </a:cubicBezTo>
                <a:cubicBezTo>
                  <a:pt x="348133" y="124360"/>
                  <a:pt x="453437" y="108485"/>
                  <a:pt x="448145" y="111131"/>
                </a:cubicBezTo>
                <a:cubicBezTo>
                  <a:pt x="442853" y="113777"/>
                  <a:pt x="283574" y="150289"/>
                  <a:pt x="298920" y="142881"/>
                </a:cubicBezTo>
                <a:cubicBezTo>
                  <a:pt x="314266" y="135473"/>
                  <a:pt x="483599" y="85202"/>
                  <a:pt x="540220" y="66681"/>
                </a:cubicBezTo>
                <a:cubicBezTo>
                  <a:pt x="596841" y="48160"/>
                  <a:pt x="638645" y="36518"/>
                  <a:pt x="638645" y="31756"/>
                </a:cubicBezTo>
                <a:cubicBezTo>
                  <a:pt x="638645" y="26994"/>
                  <a:pt x="535987" y="43398"/>
                  <a:pt x="540220" y="38106"/>
                </a:cubicBezTo>
                <a:cubicBezTo>
                  <a:pt x="544453" y="32814"/>
                  <a:pt x="652403" y="-523"/>
                  <a:pt x="664045" y="6"/>
                </a:cubicBezTo>
                <a:cubicBezTo>
                  <a:pt x="675687" y="535"/>
                  <a:pt x="669866" y="17998"/>
                  <a:pt x="610070" y="41281"/>
                </a:cubicBezTo>
                <a:cubicBezTo>
                  <a:pt x="550274" y="64564"/>
                  <a:pt x="365595" y="125419"/>
                  <a:pt x="305270" y="139706"/>
                </a:cubicBezTo>
                <a:cubicBezTo>
                  <a:pt x="244945" y="153993"/>
                  <a:pt x="248649" y="127535"/>
                  <a:pt x="248120" y="127006"/>
                </a:cubicBezTo>
                <a:cubicBezTo>
                  <a:pt x="247591" y="126477"/>
                  <a:pt x="342841" y="146585"/>
                  <a:pt x="302095" y="136531"/>
                </a:cubicBezTo>
                <a:cubicBezTo>
                  <a:pt x="261349" y="126477"/>
                  <a:pt x="11582" y="46043"/>
                  <a:pt x="470" y="412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6" name="フリーフォーム 1085">
            <a:extLst>
              <a:ext uri="{FF2B5EF4-FFF2-40B4-BE49-F238E27FC236}">
                <a16:creationId xmlns:a16="http://schemas.microsoft.com/office/drawing/2014/main" id="{A03DB86F-5885-8316-003D-B71AC34B5841}"/>
              </a:ext>
            </a:extLst>
          </p:cNvPr>
          <p:cNvSpPr/>
          <p:nvPr/>
        </p:nvSpPr>
        <p:spPr>
          <a:xfrm>
            <a:off x="5237896" y="3635045"/>
            <a:ext cx="256286" cy="189525"/>
          </a:xfrm>
          <a:custGeom>
            <a:avLst/>
            <a:gdLst>
              <a:gd name="connsiteX0" fmla="*/ 854 w 256286"/>
              <a:gd name="connsiteY0" fmla="*/ 330 h 189525"/>
              <a:gd name="connsiteX1" fmla="*/ 153254 w 256286"/>
              <a:gd name="connsiteY1" fmla="*/ 152730 h 189525"/>
              <a:gd name="connsiteX2" fmla="*/ 124679 w 256286"/>
              <a:gd name="connsiteY2" fmla="*/ 117805 h 189525"/>
              <a:gd name="connsiteX3" fmla="*/ 254854 w 256286"/>
              <a:gd name="connsiteY3" fmla="*/ 187655 h 189525"/>
              <a:gd name="connsiteX4" fmla="*/ 191354 w 256286"/>
              <a:gd name="connsiteY4" fmla="*/ 168605 h 189525"/>
              <a:gd name="connsiteX5" fmla="*/ 146904 w 256286"/>
              <a:gd name="connsiteY5" fmla="*/ 159080 h 189525"/>
              <a:gd name="connsiteX6" fmla="*/ 197704 w 256286"/>
              <a:gd name="connsiteY6" fmla="*/ 168605 h 189525"/>
              <a:gd name="connsiteX7" fmla="*/ 70704 w 256286"/>
              <a:gd name="connsiteY7" fmla="*/ 92405 h 189525"/>
              <a:gd name="connsiteX8" fmla="*/ 89754 w 256286"/>
              <a:gd name="connsiteY8" fmla="*/ 111455 h 189525"/>
              <a:gd name="connsiteX9" fmla="*/ 854 w 256286"/>
              <a:gd name="connsiteY9" fmla="*/ 330 h 189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56286" h="189525">
                <a:moveTo>
                  <a:pt x="854" y="330"/>
                </a:moveTo>
                <a:cubicBezTo>
                  <a:pt x="11437" y="7209"/>
                  <a:pt x="132617" y="133151"/>
                  <a:pt x="153254" y="152730"/>
                </a:cubicBezTo>
                <a:cubicBezTo>
                  <a:pt x="173891" y="172309"/>
                  <a:pt x="107746" y="111984"/>
                  <a:pt x="124679" y="117805"/>
                </a:cubicBezTo>
                <a:cubicBezTo>
                  <a:pt x="141612" y="123626"/>
                  <a:pt x="243742" y="179188"/>
                  <a:pt x="254854" y="187655"/>
                </a:cubicBezTo>
                <a:cubicBezTo>
                  <a:pt x="265966" y="196122"/>
                  <a:pt x="209346" y="173368"/>
                  <a:pt x="191354" y="168605"/>
                </a:cubicBezTo>
                <a:cubicBezTo>
                  <a:pt x="173362" y="163843"/>
                  <a:pt x="145846" y="159080"/>
                  <a:pt x="146904" y="159080"/>
                </a:cubicBezTo>
                <a:cubicBezTo>
                  <a:pt x="147962" y="159080"/>
                  <a:pt x="210404" y="179717"/>
                  <a:pt x="197704" y="168605"/>
                </a:cubicBezTo>
                <a:cubicBezTo>
                  <a:pt x="185004" y="157493"/>
                  <a:pt x="70704" y="92405"/>
                  <a:pt x="70704" y="92405"/>
                </a:cubicBezTo>
                <a:cubicBezTo>
                  <a:pt x="52712" y="82880"/>
                  <a:pt x="98221" y="126801"/>
                  <a:pt x="89754" y="111455"/>
                </a:cubicBezTo>
                <a:cubicBezTo>
                  <a:pt x="81287" y="96109"/>
                  <a:pt x="-9729" y="-6549"/>
                  <a:pt x="854" y="3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7" name="フリーフォーム 1086">
            <a:extLst>
              <a:ext uri="{FF2B5EF4-FFF2-40B4-BE49-F238E27FC236}">
                <a16:creationId xmlns:a16="http://schemas.microsoft.com/office/drawing/2014/main" id="{1B0B2B3A-2E6D-45CA-10FA-C0759E4F412C}"/>
              </a:ext>
            </a:extLst>
          </p:cNvPr>
          <p:cNvSpPr/>
          <p:nvPr/>
        </p:nvSpPr>
        <p:spPr>
          <a:xfrm>
            <a:off x="5505426" y="3616320"/>
            <a:ext cx="400133" cy="203205"/>
          </a:xfrm>
          <a:custGeom>
            <a:avLst/>
            <a:gdLst>
              <a:gd name="connsiteX0" fmla="*/ 301649 w 400133"/>
              <a:gd name="connsiteY0" fmla="*/ 5 h 203205"/>
              <a:gd name="connsiteX1" fmla="*/ 336574 w 400133"/>
              <a:gd name="connsiteY1" fmla="*/ 57155 h 203205"/>
              <a:gd name="connsiteX2" fmla="*/ 314349 w 400133"/>
              <a:gd name="connsiteY2" fmla="*/ 104780 h 203205"/>
              <a:gd name="connsiteX3" fmla="*/ 212749 w 400133"/>
              <a:gd name="connsiteY3" fmla="*/ 161930 h 203205"/>
              <a:gd name="connsiteX4" fmla="*/ 234974 w 400133"/>
              <a:gd name="connsiteY4" fmla="*/ 171455 h 203205"/>
              <a:gd name="connsiteX5" fmla="*/ 127024 w 400133"/>
              <a:gd name="connsiteY5" fmla="*/ 177805 h 203205"/>
              <a:gd name="connsiteX6" fmla="*/ 24 w 400133"/>
              <a:gd name="connsiteY6" fmla="*/ 203205 h 203205"/>
              <a:gd name="connsiteX7" fmla="*/ 117499 w 400133"/>
              <a:gd name="connsiteY7" fmla="*/ 177805 h 203205"/>
              <a:gd name="connsiteX8" fmla="*/ 250849 w 400133"/>
              <a:gd name="connsiteY8" fmla="*/ 158755 h 203205"/>
              <a:gd name="connsiteX9" fmla="*/ 307999 w 400133"/>
              <a:gd name="connsiteY9" fmla="*/ 76205 h 203205"/>
              <a:gd name="connsiteX10" fmla="*/ 209574 w 400133"/>
              <a:gd name="connsiteY10" fmla="*/ 149230 h 203205"/>
              <a:gd name="connsiteX11" fmla="*/ 292124 w 400133"/>
              <a:gd name="connsiteY11" fmla="*/ 101605 h 203205"/>
              <a:gd name="connsiteX12" fmla="*/ 346099 w 400133"/>
              <a:gd name="connsiteY12" fmla="*/ 85730 h 203205"/>
              <a:gd name="connsiteX13" fmla="*/ 400074 w 400133"/>
              <a:gd name="connsiteY13" fmla="*/ 22230 h 203205"/>
              <a:gd name="connsiteX14" fmla="*/ 355624 w 400133"/>
              <a:gd name="connsiteY14" fmla="*/ 60330 h 203205"/>
              <a:gd name="connsiteX15" fmla="*/ 301649 w 400133"/>
              <a:gd name="connsiteY15" fmla="*/ 5 h 203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00133" h="203205">
                <a:moveTo>
                  <a:pt x="301649" y="5"/>
                </a:moveTo>
                <a:cubicBezTo>
                  <a:pt x="298474" y="-524"/>
                  <a:pt x="334457" y="39693"/>
                  <a:pt x="336574" y="57155"/>
                </a:cubicBezTo>
                <a:cubicBezTo>
                  <a:pt x="338691" y="74617"/>
                  <a:pt x="334986" y="87318"/>
                  <a:pt x="314349" y="104780"/>
                </a:cubicBezTo>
                <a:cubicBezTo>
                  <a:pt x="293712" y="122242"/>
                  <a:pt x="225978" y="150818"/>
                  <a:pt x="212749" y="161930"/>
                </a:cubicBezTo>
                <a:cubicBezTo>
                  <a:pt x="199520" y="173042"/>
                  <a:pt x="249261" y="168809"/>
                  <a:pt x="234974" y="171455"/>
                </a:cubicBezTo>
                <a:cubicBezTo>
                  <a:pt x="220687" y="174101"/>
                  <a:pt x="166182" y="172513"/>
                  <a:pt x="127024" y="177805"/>
                </a:cubicBezTo>
                <a:cubicBezTo>
                  <a:pt x="87866" y="183097"/>
                  <a:pt x="1611" y="203205"/>
                  <a:pt x="24" y="203205"/>
                </a:cubicBezTo>
                <a:cubicBezTo>
                  <a:pt x="-1563" y="203205"/>
                  <a:pt x="75695" y="185213"/>
                  <a:pt x="117499" y="177805"/>
                </a:cubicBezTo>
                <a:cubicBezTo>
                  <a:pt x="159303" y="170397"/>
                  <a:pt x="219099" y="175688"/>
                  <a:pt x="250849" y="158755"/>
                </a:cubicBezTo>
                <a:cubicBezTo>
                  <a:pt x="282599" y="141822"/>
                  <a:pt x="314878" y="77792"/>
                  <a:pt x="307999" y="76205"/>
                </a:cubicBezTo>
                <a:cubicBezTo>
                  <a:pt x="301120" y="74618"/>
                  <a:pt x="212220" y="144997"/>
                  <a:pt x="209574" y="149230"/>
                </a:cubicBezTo>
                <a:cubicBezTo>
                  <a:pt x="206928" y="153463"/>
                  <a:pt x="269370" y="112188"/>
                  <a:pt x="292124" y="101605"/>
                </a:cubicBezTo>
                <a:cubicBezTo>
                  <a:pt x="314878" y="91022"/>
                  <a:pt x="328107" y="98959"/>
                  <a:pt x="346099" y="85730"/>
                </a:cubicBezTo>
                <a:cubicBezTo>
                  <a:pt x="364091" y="72501"/>
                  <a:pt x="398487" y="26463"/>
                  <a:pt x="400074" y="22230"/>
                </a:cubicBezTo>
                <a:cubicBezTo>
                  <a:pt x="401661" y="17997"/>
                  <a:pt x="370970" y="64034"/>
                  <a:pt x="355624" y="60330"/>
                </a:cubicBezTo>
                <a:cubicBezTo>
                  <a:pt x="340278" y="56626"/>
                  <a:pt x="304824" y="534"/>
                  <a:pt x="301649" y="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8" name="フリーフォーム 1087">
            <a:extLst>
              <a:ext uri="{FF2B5EF4-FFF2-40B4-BE49-F238E27FC236}">
                <a16:creationId xmlns:a16="http://schemas.microsoft.com/office/drawing/2014/main" id="{AA8D5A56-CD9C-CCB7-E8A7-F0D0EE6A9788}"/>
              </a:ext>
            </a:extLst>
          </p:cNvPr>
          <p:cNvSpPr/>
          <p:nvPr/>
        </p:nvSpPr>
        <p:spPr>
          <a:xfrm>
            <a:off x="6269393" y="1871443"/>
            <a:ext cx="191890" cy="584744"/>
          </a:xfrm>
          <a:custGeom>
            <a:avLst/>
            <a:gdLst>
              <a:gd name="connsiteX0" fmla="*/ 1232 w 191890"/>
              <a:gd name="connsiteY0" fmla="*/ 4982 h 584744"/>
              <a:gd name="connsiteX1" fmla="*/ 182207 w 191890"/>
              <a:gd name="connsiteY1" fmla="*/ 554257 h 584744"/>
              <a:gd name="connsiteX2" fmla="*/ 163157 w 191890"/>
              <a:gd name="connsiteY2" fmla="*/ 490757 h 584744"/>
              <a:gd name="connsiteX3" fmla="*/ 128232 w 191890"/>
              <a:gd name="connsiteY3" fmla="*/ 293907 h 584744"/>
              <a:gd name="connsiteX4" fmla="*/ 131407 w 191890"/>
              <a:gd name="connsiteY4" fmla="*/ 366932 h 584744"/>
              <a:gd name="connsiteX5" fmla="*/ 64732 w 191890"/>
              <a:gd name="connsiteY5" fmla="*/ 217707 h 584744"/>
              <a:gd name="connsiteX6" fmla="*/ 99657 w 191890"/>
              <a:gd name="connsiteY6" fmla="*/ 278032 h 584744"/>
              <a:gd name="connsiteX7" fmla="*/ 1232 w 191890"/>
              <a:gd name="connsiteY7" fmla="*/ 4982 h 584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1890" h="584744">
                <a:moveTo>
                  <a:pt x="1232" y="4982"/>
                </a:moveTo>
                <a:cubicBezTo>
                  <a:pt x="14990" y="51020"/>
                  <a:pt x="155220" y="473295"/>
                  <a:pt x="182207" y="554257"/>
                </a:cubicBezTo>
                <a:cubicBezTo>
                  <a:pt x="209194" y="635219"/>
                  <a:pt x="172153" y="534149"/>
                  <a:pt x="163157" y="490757"/>
                </a:cubicBezTo>
                <a:cubicBezTo>
                  <a:pt x="154161" y="447365"/>
                  <a:pt x="133524" y="314544"/>
                  <a:pt x="128232" y="293907"/>
                </a:cubicBezTo>
                <a:cubicBezTo>
                  <a:pt x="122940" y="273270"/>
                  <a:pt x="141990" y="379632"/>
                  <a:pt x="131407" y="366932"/>
                </a:cubicBezTo>
                <a:cubicBezTo>
                  <a:pt x="120824" y="354232"/>
                  <a:pt x="70024" y="232524"/>
                  <a:pt x="64732" y="217707"/>
                </a:cubicBezTo>
                <a:cubicBezTo>
                  <a:pt x="59440" y="202890"/>
                  <a:pt x="106007" y="309782"/>
                  <a:pt x="99657" y="278032"/>
                </a:cubicBezTo>
                <a:cubicBezTo>
                  <a:pt x="93307" y="246282"/>
                  <a:pt x="-12526" y="-41056"/>
                  <a:pt x="1232" y="49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9" name="フリーフォーム 1088">
            <a:extLst>
              <a:ext uri="{FF2B5EF4-FFF2-40B4-BE49-F238E27FC236}">
                <a16:creationId xmlns:a16="http://schemas.microsoft.com/office/drawing/2014/main" id="{66F5FA15-9C59-CDDF-3778-CBEECB79A451}"/>
              </a:ext>
            </a:extLst>
          </p:cNvPr>
          <p:cNvSpPr/>
          <p:nvPr/>
        </p:nvSpPr>
        <p:spPr>
          <a:xfrm>
            <a:off x="6397391" y="2539965"/>
            <a:ext cx="63791" cy="254170"/>
          </a:xfrm>
          <a:custGeom>
            <a:avLst/>
            <a:gdLst>
              <a:gd name="connsiteX0" fmla="*/ 234 w 63791"/>
              <a:gd name="connsiteY0" fmla="*/ 35 h 254170"/>
              <a:gd name="connsiteX1" fmla="*/ 19284 w 63791"/>
              <a:gd name="connsiteY1" fmla="*/ 177835 h 254170"/>
              <a:gd name="connsiteX2" fmla="*/ 6584 w 63791"/>
              <a:gd name="connsiteY2" fmla="*/ 254035 h 254170"/>
              <a:gd name="connsiteX3" fmla="*/ 41509 w 63791"/>
              <a:gd name="connsiteY3" fmla="*/ 161960 h 254170"/>
              <a:gd name="connsiteX4" fmla="*/ 63734 w 63791"/>
              <a:gd name="connsiteY4" fmla="*/ 117510 h 254170"/>
              <a:gd name="connsiteX5" fmla="*/ 35159 w 63791"/>
              <a:gd name="connsiteY5" fmla="*/ 161960 h 254170"/>
              <a:gd name="connsiteX6" fmla="*/ 234 w 63791"/>
              <a:gd name="connsiteY6" fmla="*/ 35 h 254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791" h="254170">
                <a:moveTo>
                  <a:pt x="234" y="35"/>
                </a:moveTo>
                <a:cubicBezTo>
                  <a:pt x="-2412" y="2681"/>
                  <a:pt x="18226" y="135502"/>
                  <a:pt x="19284" y="177835"/>
                </a:cubicBezTo>
                <a:cubicBezTo>
                  <a:pt x="20342" y="220168"/>
                  <a:pt x="2880" y="256681"/>
                  <a:pt x="6584" y="254035"/>
                </a:cubicBezTo>
                <a:cubicBezTo>
                  <a:pt x="10288" y="251389"/>
                  <a:pt x="31984" y="184714"/>
                  <a:pt x="41509" y="161960"/>
                </a:cubicBezTo>
                <a:cubicBezTo>
                  <a:pt x="51034" y="139206"/>
                  <a:pt x="64792" y="117510"/>
                  <a:pt x="63734" y="117510"/>
                </a:cubicBezTo>
                <a:cubicBezTo>
                  <a:pt x="62676" y="117510"/>
                  <a:pt x="45213" y="181010"/>
                  <a:pt x="35159" y="161960"/>
                </a:cubicBezTo>
                <a:cubicBezTo>
                  <a:pt x="25105" y="142910"/>
                  <a:pt x="2880" y="-2611"/>
                  <a:pt x="234" y="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1" name="フリーフォーム 1090">
            <a:extLst>
              <a:ext uri="{FF2B5EF4-FFF2-40B4-BE49-F238E27FC236}">
                <a16:creationId xmlns:a16="http://schemas.microsoft.com/office/drawing/2014/main" id="{C2116EDE-1BBB-C2DB-9535-91EFE573CC47}"/>
              </a:ext>
            </a:extLst>
          </p:cNvPr>
          <p:cNvSpPr/>
          <p:nvPr/>
        </p:nvSpPr>
        <p:spPr>
          <a:xfrm>
            <a:off x="4857629" y="3248013"/>
            <a:ext cx="136692" cy="92236"/>
          </a:xfrm>
          <a:custGeom>
            <a:avLst/>
            <a:gdLst>
              <a:gd name="connsiteX0" fmla="*/ 121 w 136692"/>
              <a:gd name="connsiteY0" fmla="*/ 12 h 92236"/>
              <a:gd name="connsiteX1" fmla="*/ 57271 w 136692"/>
              <a:gd name="connsiteY1" fmla="*/ 76212 h 92236"/>
              <a:gd name="connsiteX2" fmla="*/ 66796 w 136692"/>
              <a:gd name="connsiteY2" fmla="*/ 88912 h 92236"/>
              <a:gd name="connsiteX3" fmla="*/ 136646 w 136692"/>
              <a:gd name="connsiteY3" fmla="*/ 31762 h 92236"/>
              <a:gd name="connsiteX4" fmla="*/ 76321 w 136692"/>
              <a:gd name="connsiteY4" fmla="*/ 69862 h 92236"/>
              <a:gd name="connsiteX5" fmla="*/ 121 w 136692"/>
              <a:gd name="connsiteY5" fmla="*/ 12 h 9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6692" h="92236">
                <a:moveTo>
                  <a:pt x="121" y="12"/>
                </a:moveTo>
                <a:cubicBezTo>
                  <a:pt x="-3054" y="1070"/>
                  <a:pt x="57271" y="76212"/>
                  <a:pt x="57271" y="76212"/>
                </a:cubicBezTo>
                <a:cubicBezTo>
                  <a:pt x="68383" y="91028"/>
                  <a:pt x="53567" y="96320"/>
                  <a:pt x="66796" y="88912"/>
                </a:cubicBezTo>
                <a:cubicBezTo>
                  <a:pt x="80025" y="81504"/>
                  <a:pt x="135059" y="34937"/>
                  <a:pt x="136646" y="31762"/>
                </a:cubicBezTo>
                <a:cubicBezTo>
                  <a:pt x="138233" y="28587"/>
                  <a:pt x="98546" y="74095"/>
                  <a:pt x="76321" y="69862"/>
                </a:cubicBezTo>
                <a:cubicBezTo>
                  <a:pt x="54096" y="65629"/>
                  <a:pt x="3296" y="-1046"/>
                  <a:pt x="121" y="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2" name="フリーフォーム 1091">
            <a:extLst>
              <a:ext uri="{FF2B5EF4-FFF2-40B4-BE49-F238E27FC236}">
                <a16:creationId xmlns:a16="http://schemas.microsoft.com/office/drawing/2014/main" id="{4C918CB5-F25C-08BF-B21C-2D301D32CAAD}"/>
              </a:ext>
            </a:extLst>
          </p:cNvPr>
          <p:cNvSpPr/>
          <p:nvPr/>
        </p:nvSpPr>
        <p:spPr>
          <a:xfrm>
            <a:off x="5813850" y="3868283"/>
            <a:ext cx="98750" cy="204558"/>
          </a:xfrm>
          <a:custGeom>
            <a:avLst/>
            <a:gdLst>
              <a:gd name="connsiteX0" fmla="*/ 88475 w 98750"/>
              <a:gd name="connsiteY0" fmla="*/ 2042 h 204558"/>
              <a:gd name="connsiteX1" fmla="*/ 2750 w 98750"/>
              <a:gd name="connsiteY1" fmla="*/ 198892 h 204558"/>
              <a:gd name="connsiteX2" fmla="*/ 28150 w 98750"/>
              <a:gd name="connsiteY2" fmla="*/ 144917 h 204558"/>
              <a:gd name="connsiteX3" fmla="*/ 98000 w 98750"/>
              <a:gd name="connsiteY3" fmla="*/ 78242 h 204558"/>
              <a:gd name="connsiteX4" fmla="*/ 66250 w 98750"/>
              <a:gd name="connsiteY4" fmla="*/ 94117 h 204558"/>
              <a:gd name="connsiteX5" fmla="*/ 88475 w 98750"/>
              <a:gd name="connsiteY5" fmla="*/ 2042 h 204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8750" h="204558">
                <a:moveTo>
                  <a:pt x="88475" y="2042"/>
                </a:moveTo>
                <a:cubicBezTo>
                  <a:pt x="77892" y="19505"/>
                  <a:pt x="12804" y="175080"/>
                  <a:pt x="2750" y="198892"/>
                </a:cubicBezTo>
                <a:cubicBezTo>
                  <a:pt x="-7304" y="222704"/>
                  <a:pt x="12275" y="165025"/>
                  <a:pt x="28150" y="144917"/>
                </a:cubicBezTo>
                <a:cubicBezTo>
                  <a:pt x="44025" y="124809"/>
                  <a:pt x="91650" y="86709"/>
                  <a:pt x="98000" y="78242"/>
                </a:cubicBezTo>
                <a:cubicBezTo>
                  <a:pt x="104350" y="69775"/>
                  <a:pt x="68367" y="103642"/>
                  <a:pt x="66250" y="94117"/>
                </a:cubicBezTo>
                <a:cubicBezTo>
                  <a:pt x="64133" y="84592"/>
                  <a:pt x="99058" y="-15421"/>
                  <a:pt x="88475" y="20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3" name="フリーフォーム 1092">
            <a:extLst>
              <a:ext uri="{FF2B5EF4-FFF2-40B4-BE49-F238E27FC236}">
                <a16:creationId xmlns:a16="http://schemas.microsoft.com/office/drawing/2014/main" id="{E9B76EDB-A07C-B8C4-A415-238A8A3575D8}"/>
              </a:ext>
            </a:extLst>
          </p:cNvPr>
          <p:cNvSpPr/>
          <p:nvPr/>
        </p:nvSpPr>
        <p:spPr>
          <a:xfrm>
            <a:off x="5397463" y="4047965"/>
            <a:ext cx="444994" cy="92290"/>
          </a:xfrm>
          <a:custGeom>
            <a:avLst/>
            <a:gdLst>
              <a:gd name="connsiteX0" fmla="*/ 37 w 444994"/>
              <a:gd name="connsiteY0" fmla="*/ 28735 h 92290"/>
              <a:gd name="connsiteX1" fmla="*/ 174662 w 444994"/>
              <a:gd name="connsiteY1" fmla="*/ 38260 h 92290"/>
              <a:gd name="connsiteX2" fmla="*/ 168312 w 444994"/>
              <a:gd name="connsiteY2" fmla="*/ 54135 h 92290"/>
              <a:gd name="connsiteX3" fmla="*/ 266737 w 444994"/>
              <a:gd name="connsiteY3" fmla="*/ 9685 h 92290"/>
              <a:gd name="connsiteX4" fmla="*/ 196887 w 444994"/>
              <a:gd name="connsiteY4" fmla="*/ 63660 h 92290"/>
              <a:gd name="connsiteX5" fmla="*/ 244512 w 444994"/>
              <a:gd name="connsiteY5" fmla="*/ 79535 h 92290"/>
              <a:gd name="connsiteX6" fmla="*/ 314362 w 444994"/>
              <a:gd name="connsiteY6" fmla="*/ 60485 h 92290"/>
              <a:gd name="connsiteX7" fmla="*/ 279437 w 444994"/>
              <a:gd name="connsiteY7" fmla="*/ 79535 h 92290"/>
              <a:gd name="connsiteX8" fmla="*/ 339762 w 444994"/>
              <a:gd name="connsiteY8" fmla="*/ 41435 h 92290"/>
              <a:gd name="connsiteX9" fmla="*/ 444537 w 444994"/>
              <a:gd name="connsiteY9" fmla="*/ 160 h 92290"/>
              <a:gd name="connsiteX10" fmla="*/ 295312 w 444994"/>
              <a:gd name="connsiteY10" fmla="*/ 57310 h 92290"/>
              <a:gd name="connsiteX11" fmla="*/ 238162 w 444994"/>
              <a:gd name="connsiteY11" fmla="*/ 73185 h 92290"/>
              <a:gd name="connsiteX12" fmla="*/ 177837 w 444994"/>
              <a:gd name="connsiteY12" fmla="*/ 31910 h 92290"/>
              <a:gd name="connsiteX13" fmla="*/ 184187 w 444994"/>
              <a:gd name="connsiteY13" fmla="*/ 92235 h 92290"/>
              <a:gd name="connsiteX14" fmla="*/ 165137 w 444994"/>
              <a:gd name="connsiteY14" fmla="*/ 19210 h 92290"/>
              <a:gd name="connsiteX15" fmla="*/ 158787 w 444994"/>
              <a:gd name="connsiteY15" fmla="*/ 28735 h 92290"/>
              <a:gd name="connsiteX16" fmla="*/ 37 w 444994"/>
              <a:gd name="connsiteY16" fmla="*/ 28735 h 92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4994" h="92290">
                <a:moveTo>
                  <a:pt x="37" y="28735"/>
                </a:moveTo>
                <a:cubicBezTo>
                  <a:pt x="2683" y="30323"/>
                  <a:pt x="174662" y="38260"/>
                  <a:pt x="174662" y="38260"/>
                </a:cubicBezTo>
                <a:cubicBezTo>
                  <a:pt x="202708" y="42493"/>
                  <a:pt x="152966" y="58898"/>
                  <a:pt x="168312" y="54135"/>
                </a:cubicBezTo>
                <a:cubicBezTo>
                  <a:pt x="183658" y="49372"/>
                  <a:pt x="261975" y="8098"/>
                  <a:pt x="266737" y="9685"/>
                </a:cubicBezTo>
                <a:cubicBezTo>
                  <a:pt x="271499" y="11272"/>
                  <a:pt x="200591" y="52018"/>
                  <a:pt x="196887" y="63660"/>
                </a:cubicBezTo>
                <a:cubicBezTo>
                  <a:pt x="193183" y="75302"/>
                  <a:pt x="224933" y="80064"/>
                  <a:pt x="244512" y="79535"/>
                </a:cubicBezTo>
                <a:cubicBezTo>
                  <a:pt x="264091" y="79006"/>
                  <a:pt x="308541" y="60485"/>
                  <a:pt x="314362" y="60485"/>
                </a:cubicBezTo>
                <a:cubicBezTo>
                  <a:pt x="320183" y="60485"/>
                  <a:pt x="275204" y="82710"/>
                  <a:pt x="279437" y="79535"/>
                </a:cubicBezTo>
                <a:cubicBezTo>
                  <a:pt x="283670" y="76360"/>
                  <a:pt x="312245" y="54664"/>
                  <a:pt x="339762" y="41435"/>
                </a:cubicBezTo>
                <a:cubicBezTo>
                  <a:pt x="367279" y="28206"/>
                  <a:pt x="451945" y="-2486"/>
                  <a:pt x="444537" y="160"/>
                </a:cubicBezTo>
                <a:cubicBezTo>
                  <a:pt x="437129" y="2806"/>
                  <a:pt x="329708" y="45139"/>
                  <a:pt x="295312" y="57310"/>
                </a:cubicBezTo>
                <a:cubicBezTo>
                  <a:pt x="260916" y="69481"/>
                  <a:pt x="257741" y="77418"/>
                  <a:pt x="238162" y="73185"/>
                </a:cubicBezTo>
                <a:cubicBezTo>
                  <a:pt x="218583" y="68952"/>
                  <a:pt x="186833" y="28735"/>
                  <a:pt x="177837" y="31910"/>
                </a:cubicBezTo>
                <a:cubicBezTo>
                  <a:pt x="168841" y="35085"/>
                  <a:pt x="186304" y="94352"/>
                  <a:pt x="184187" y="92235"/>
                </a:cubicBezTo>
                <a:cubicBezTo>
                  <a:pt x="182070" y="90118"/>
                  <a:pt x="165137" y="19210"/>
                  <a:pt x="165137" y="19210"/>
                </a:cubicBezTo>
                <a:cubicBezTo>
                  <a:pt x="160904" y="8627"/>
                  <a:pt x="183658" y="26089"/>
                  <a:pt x="158787" y="28735"/>
                </a:cubicBezTo>
                <a:cubicBezTo>
                  <a:pt x="133916" y="31381"/>
                  <a:pt x="-2609" y="27147"/>
                  <a:pt x="37" y="287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4" name="フリーフォーム 1093">
            <a:extLst>
              <a:ext uri="{FF2B5EF4-FFF2-40B4-BE49-F238E27FC236}">
                <a16:creationId xmlns:a16="http://schemas.microsoft.com/office/drawing/2014/main" id="{F90105C4-D443-B39B-35D9-6C8CD3FE4AF3}"/>
              </a:ext>
            </a:extLst>
          </p:cNvPr>
          <p:cNvSpPr/>
          <p:nvPr/>
        </p:nvSpPr>
        <p:spPr>
          <a:xfrm>
            <a:off x="5879995" y="3692525"/>
            <a:ext cx="171695" cy="313324"/>
          </a:xfrm>
          <a:custGeom>
            <a:avLst/>
            <a:gdLst>
              <a:gd name="connsiteX0" fmla="*/ 22330 w 171695"/>
              <a:gd name="connsiteY0" fmla="*/ 120650 h 313324"/>
              <a:gd name="connsiteX1" fmla="*/ 76305 w 171695"/>
              <a:gd name="connsiteY1" fmla="*/ 168275 h 313324"/>
              <a:gd name="connsiteX2" fmla="*/ 79480 w 171695"/>
              <a:gd name="connsiteY2" fmla="*/ 127000 h 313324"/>
              <a:gd name="connsiteX3" fmla="*/ 3280 w 171695"/>
              <a:gd name="connsiteY3" fmla="*/ 307975 h 313324"/>
              <a:gd name="connsiteX4" fmla="*/ 22330 w 171695"/>
              <a:gd name="connsiteY4" fmla="*/ 254000 h 313324"/>
              <a:gd name="connsiteX5" fmla="*/ 98530 w 171695"/>
              <a:gd name="connsiteY5" fmla="*/ 136525 h 313324"/>
              <a:gd name="connsiteX6" fmla="*/ 171555 w 171695"/>
              <a:gd name="connsiteY6" fmla="*/ 0 h 313324"/>
              <a:gd name="connsiteX7" fmla="*/ 79480 w 171695"/>
              <a:gd name="connsiteY7" fmla="*/ 136525 h 313324"/>
              <a:gd name="connsiteX8" fmla="*/ 22330 w 171695"/>
              <a:gd name="connsiteY8" fmla="*/ 120650 h 313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1695" h="313324">
                <a:moveTo>
                  <a:pt x="22330" y="120650"/>
                </a:moveTo>
                <a:cubicBezTo>
                  <a:pt x="21801" y="125942"/>
                  <a:pt x="66780" y="167217"/>
                  <a:pt x="76305" y="168275"/>
                </a:cubicBezTo>
                <a:cubicBezTo>
                  <a:pt x="85830" y="169333"/>
                  <a:pt x="91651" y="103717"/>
                  <a:pt x="79480" y="127000"/>
                </a:cubicBezTo>
                <a:cubicBezTo>
                  <a:pt x="67309" y="150283"/>
                  <a:pt x="12805" y="286808"/>
                  <a:pt x="3280" y="307975"/>
                </a:cubicBezTo>
                <a:cubicBezTo>
                  <a:pt x="-6245" y="329142"/>
                  <a:pt x="6455" y="282575"/>
                  <a:pt x="22330" y="254000"/>
                </a:cubicBezTo>
                <a:cubicBezTo>
                  <a:pt x="38205" y="225425"/>
                  <a:pt x="73659" y="178858"/>
                  <a:pt x="98530" y="136525"/>
                </a:cubicBezTo>
                <a:cubicBezTo>
                  <a:pt x="123401" y="94192"/>
                  <a:pt x="174730" y="0"/>
                  <a:pt x="171555" y="0"/>
                </a:cubicBezTo>
                <a:cubicBezTo>
                  <a:pt x="168380" y="0"/>
                  <a:pt x="100647" y="114300"/>
                  <a:pt x="79480" y="136525"/>
                </a:cubicBezTo>
                <a:cubicBezTo>
                  <a:pt x="58313" y="158750"/>
                  <a:pt x="22859" y="115358"/>
                  <a:pt x="22330" y="1206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5" name="フリーフォーム 1094">
            <a:extLst>
              <a:ext uri="{FF2B5EF4-FFF2-40B4-BE49-F238E27FC236}">
                <a16:creationId xmlns:a16="http://schemas.microsoft.com/office/drawing/2014/main" id="{41A53B9C-FE6D-25ED-AA9A-6F22FB0954A3}"/>
              </a:ext>
            </a:extLst>
          </p:cNvPr>
          <p:cNvSpPr/>
          <p:nvPr/>
        </p:nvSpPr>
        <p:spPr>
          <a:xfrm>
            <a:off x="5213323" y="3882983"/>
            <a:ext cx="337437" cy="270774"/>
          </a:xfrm>
          <a:custGeom>
            <a:avLst/>
            <a:gdLst>
              <a:gd name="connsiteX0" fmla="*/ 27 w 337437"/>
              <a:gd name="connsiteY0" fmla="*/ 42 h 270774"/>
              <a:gd name="connsiteX1" fmla="*/ 142902 w 337437"/>
              <a:gd name="connsiteY1" fmla="*/ 152442 h 270774"/>
              <a:gd name="connsiteX2" fmla="*/ 171477 w 337437"/>
              <a:gd name="connsiteY2" fmla="*/ 200067 h 270774"/>
              <a:gd name="connsiteX3" fmla="*/ 155602 w 337437"/>
              <a:gd name="connsiteY3" fmla="*/ 206417 h 270774"/>
              <a:gd name="connsiteX4" fmla="*/ 333402 w 337437"/>
              <a:gd name="connsiteY4" fmla="*/ 269917 h 270774"/>
              <a:gd name="connsiteX5" fmla="*/ 266727 w 337437"/>
              <a:gd name="connsiteY5" fmla="*/ 241342 h 270774"/>
              <a:gd name="connsiteX6" fmla="*/ 117502 w 337437"/>
              <a:gd name="connsiteY6" fmla="*/ 215942 h 270774"/>
              <a:gd name="connsiteX7" fmla="*/ 152427 w 337437"/>
              <a:gd name="connsiteY7" fmla="*/ 212767 h 270774"/>
              <a:gd name="connsiteX8" fmla="*/ 133377 w 337437"/>
              <a:gd name="connsiteY8" fmla="*/ 171492 h 270774"/>
              <a:gd name="connsiteX9" fmla="*/ 114327 w 337437"/>
              <a:gd name="connsiteY9" fmla="*/ 171492 h 270774"/>
              <a:gd name="connsiteX10" fmla="*/ 130202 w 337437"/>
              <a:gd name="connsiteY10" fmla="*/ 168317 h 270774"/>
              <a:gd name="connsiteX11" fmla="*/ 27 w 337437"/>
              <a:gd name="connsiteY11" fmla="*/ 42 h 270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37437" h="270774">
                <a:moveTo>
                  <a:pt x="27" y="42"/>
                </a:moveTo>
                <a:cubicBezTo>
                  <a:pt x="2144" y="-2604"/>
                  <a:pt x="114327" y="119105"/>
                  <a:pt x="142902" y="152442"/>
                </a:cubicBezTo>
                <a:cubicBezTo>
                  <a:pt x="171477" y="185780"/>
                  <a:pt x="169360" y="191071"/>
                  <a:pt x="171477" y="200067"/>
                </a:cubicBezTo>
                <a:cubicBezTo>
                  <a:pt x="173594" y="209063"/>
                  <a:pt x="128615" y="194775"/>
                  <a:pt x="155602" y="206417"/>
                </a:cubicBezTo>
                <a:cubicBezTo>
                  <a:pt x="182589" y="218059"/>
                  <a:pt x="314881" y="264096"/>
                  <a:pt x="333402" y="269917"/>
                </a:cubicBezTo>
                <a:cubicBezTo>
                  <a:pt x="351923" y="275738"/>
                  <a:pt x="302710" y="250338"/>
                  <a:pt x="266727" y="241342"/>
                </a:cubicBezTo>
                <a:cubicBezTo>
                  <a:pt x="230744" y="232346"/>
                  <a:pt x="136552" y="220704"/>
                  <a:pt x="117502" y="215942"/>
                </a:cubicBezTo>
                <a:cubicBezTo>
                  <a:pt x="98452" y="211180"/>
                  <a:pt x="149781" y="220175"/>
                  <a:pt x="152427" y="212767"/>
                </a:cubicBezTo>
                <a:cubicBezTo>
                  <a:pt x="155073" y="205359"/>
                  <a:pt x="139727" y="178371"/>
                  <a:pt x="133377" y="171492"/>
                </a:cubicBezTo>
                <a:cubicBezTo>
                  <a:pt x="127027" y="164613"/>
                  <a:pt x="114327" y="171492"/>
                  <a:pt x="114327" y="171492"/>
                </a:cubicBezTo>
                <a:cubicBezTo>
                  <a:pt x="113798" y="170963"/>
                  <a:pt x="142902" y="194246"/>
                  <a:pt x="130202" y="168317"/>
                </a:cubicBezTo>
                <a:cubicBezTo>
                  <a:pt x="117502" y="142388"/>
                  <a:pt x="-2090" y="2688"/>
                  <a:pt x="27" y="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6" name="フリーフォーム 1095">
            <a:extLst>
              <a:ext uri="{FF2B5EF4-FFF2-40B4-BE49-F238E27FC236}">
                <a16:creationId xmlns:a16="http://schemas.microsoft.com/office/drawing/2014/main" id="{227480B7-BFE8-9BF5-A316-A034D2D60EAC}"/>
              </a:ext>
            </a:extLst>
          </p:cNvPr>
          <p:cNvSpPr/>
          <p:nvPr/>
        </p:nvSpPr>
        <p:spPr>
          <a:xfrm>
            <a:off x="4828827" y="3016184"/>
            <a:ext cx="25985" cy="137213"/>
          </a:xfrm>
          <a:custGeom>
            <a:avLst/>
            <a:gdLst>
              <a:gd name="connsiteX0" fmla="*/ 13048 w 25985"/>
              <a:gd name="connsiteY0" fmla="*/ 66 h 137213"/>
              <a:gd name="connsiteX1" fmla="*/ 13048 w 25985"/>
              <a:gd name="connsiteY1" fmla="*/ 111191 h 137213"/>
              <a:gd name="connsiteX2" fmla="*/ 25748 w 25985"/>
              <a:gd name="connsiteY2" fmla="*/ 136591 h 137213"/>
              <a:gd name="connsiteX3" fmla="*/ 348 w 25985"/>
              <a:gd name="connsiteY3" fmla="*/ 95316 h 137213"/>
              <a:gd name="connsiteX4" fmla="*/ 13048 w 25985"/>
              <a:gd name="connsiteY4" fmla="*/ 66 h 137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85" h="137213">
                <a:moveTo>
                  <a:pt x="13048" y="66"/>
                </a:moveTo>
                <a:cubicBezTo>
                  <a:pt x="15165" y="2712"/>
                  <a:pt x="10931" y="88437"/>
                  <a:pt x="13048" y="111191"/>
                </a:cubicBezTo>
                <a:cubicBezTo>
                  <a:pt x="15165" y="133945"/>
                  <a:pt x="27865" y="139237"/>
                  <a:pt x="25748" y="136591"/>
                </a:cubicBezTo>
                <a:cubicBezTo>
                  <a:pt x="23631" y="133945"/>
                  <a:pt x="2994" y="115953"/>
                  <a:pt x="348" y="95316"/>
                </a:cubicBezTo>
                <a:cubicBezTo>
                  <a:pt x="-2298" y="74679"/>
                  <a:pt x="10931" y="-2580"/>
                  <a:pt x="13048" y="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7" name="フリーフォーム 1096">
            <a:extLst>
              <a:ext uri="{FF2B5EF4-FFF2-40B4-BE49-F238E27FC236}">
                <a16:creationId xmlns:a16="http://schemas.microsoft.com/office/drawing/2014/main" id="{9C5615D0-B0EB-3AB4-02E6-7C24AC9B36AA}"/>
              </a:ext>
            </a:extLst>
          </p:cNvPr>
          <p:cNvSpPr/>
          <p:nvPr/>
        </p:nvSpPr>
        <p:spPr>
          <a:xfrm>
            <a:off x="4681995" y="3249120"/>
            <a:ext cx="171998" cy="352588"/>
          </a:xfrm>
          <a:custGeom>
            <a:avLst/>
            <a:gdLst>
              <a:gd name="connsiteX0" fmla="*/ 1130 w 171998"/>
              <a:gd name="connsiteY0" fmla="*/ 2080 h 352588"/>
              <a:gd name="connsiteX1" fmla="*/ 166230 w 171998"/>
              <a:gd name="connsiteY1" fmla="*/ 341805 h 352588"/>
              <a:gd name="connsiteX2" fmla="*/ 124955 w 171998"/>
              <a:gd name="connsiteY2" fmla="*/ 259255 h 352588"/>
              <a:gd name="connsiteX3" fmla="*/ 32880 w 171998"/>
              <a:gd name="connsiteY3" fmla="*/ 170355 h 352588"/>
              <a:gd name="connsiteX4" fmla="*/ 90030 w 171998"/>
              <a:gd name="connsiteY4" fmla="*/ 195755 h 352588"/>
              <a:gd name="connsiteX5" fmla="*/ 1130 w 171998"/>
              <a:gd name="connsiteY5" fmla="*/ 2080 h 352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1998" h="352588">
                <a:moveTo>
                  <a:pt x="1130" y="2080"/>
                </a:moveTo>
                <a:cubicBezTo>
                  <a:pt x="13830" y="26422"/>
                  <a:pt x="145593" y="298943"/>
                  <a:pt x="166230" y="341805"/>
                </a:cubicBezTo>
                <a:cubicBezTo>
                  <a:pt x="186867" y="384667"/>
                  <a:pt x="147180" y="287830"/>
                  <a:pt x="124955" y="259255"/>
                </a:cubicBezTo>
                <a:cubicBezTo>
                  <a:pt x="102730" y="230680"/>
                  <a:pt x="38701" y="180938"/>
                  <a:pt x="32880" y="170355"/>
                </a:cubicBezTo>
                <a:cubicBezTo>
                  <a:pt x="27059" y="159772"/>
                  <a:pt x="93205" y="216922"/>
                  <a:pt x="90030" y="195755"/>
                </a:cubicBezTo>
                <a:cubicBezTo>
                  <a:pt x="86855" y="174588"/>
                  <a:pt x="-11570" y="-22262"/>
                  <a:pt x="1130" y="20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8" name="フリーフォーム 1097">
            <a:extLst>
              <a:ext uri="{FF2B5EF4-FFF2-40B4-BE49-F238E27FC236}">
                <a16:creationId xmlns:a16="http://schemas.microsoft.com/office/drawing/2014/main" id="{E9B3C7BB-5BDD-8BDA-9AE7-092FB5CDC6EF}"/>
              </a:ext>
            </a:extLst>
          </p:cNvPr>
          <p:cNvSpPr/>
          <p:nvPr/>
        </p:nvSpPr>
        <p:spPr>
          <a:xfrm>
            <a:off x="4632466" y="2892898"/>
            <a:ext cx="48742" cy="340358"/>
          </a:xfrm>
          <a:custGeom>
            <a:avLst/>
            <a:gdLst>
              <a:gd name="connsiteX0" fmla="*/ 35450 w 48742"/>
              <a:gd name="connsiteY0" fmla="*/ 571 h 340358"/>
              <a:gd name="connsiteX1" fmla="*/ 35450 w 48742"/>
              <a:gd name="connsiteY1" fmla="*/ 253150 h 340358"/>
              <a:gd name="connsiteX2" fmla="*/ 45042 w 48742"/>
              <a:gd name="connsiteY2" fmla="*/ 339474 h 340358"/>
              <a:gd name="connsiteX3" fmla="*/ 45042 w 48742"/>
              <a:gd name="connsiteY3" fmla="*/ 288319 h 340358"/>
              <a:gd name="connsiteX4" fmla="*/ 281 w 48742"/>
              <a:gd name="connsiteY4" fmla="*/ 141247 h 340358"/>
              <a:gd name="connsiteX5" fmla="*/ 25858 w 48742"/>
              <a:gd name="connsiteY5" fmla="*/ 182811 h 340358"/>
              <a:gd name="connsiteX6" fmla="*/ 35450 w 48742"/>
              <a:gd name="connsiteY6" fmla="*/ 571 h 340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742" h="340358">
                <a:moveTo>
                  <a:pt x="35450" y="571"/>
                </a:moveTo>
                <a:cubicBezTo>
                  <a:pt x="37049" y="12294"/>
                  <a:pt x="33851" y="196666"/>
                  <a:pt x="35450" y="253150"/>
                </a:cubicBezTo>
                <a:cubicBezTo>
                  <a:pt x="37049" y="309634"/>
                  <a:pt x="43443" y="333613"/>
                  <a:pt x="45042" y="339474"/>
                </a:cubicBezTo>
                <a:cubicBezTo>
                  <a:pt x="46641" y="345335"/>
                  <a:pt x="52502" y="321357"/>
                  <a:pt x="45042" y="288319"/>
                </a:cubicBezTo>
                <a:cubicBezTo>
                  <a:pt x="37582" y="255281"/>
                  <a:pt x="3478" y="158832"/>
                  <a:pt x="281" y="141247"/>
                </a:cubicBezTo>
                <a:cubicBezTo>
                  <a:pt x="-2916" y="123662"/>
                  <a:pt x="22128" y="204658"/>
                  <a:pt x="25858" y="182811"/>
                </a:cubicBezTo>
                <a:cubicBezTo>
                  <a:pt x="29588" y="160964"/>
                  <a:pt x="33851" y="-11152"/>
                  <a:pt x="35450" y="5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9" name="フリーフォーム 1098">
            <a:extLst>
              <a:ext uri="{FF2B5EF4-FFF2-40B4-BE49-F238E27FC236}">
                <a16:creationId xmlns:a16="http://schemas.microsoft.com/office/drawing/2014/main" id="{AB09F528-B3E2-6A2A-29CB-084D7BE6DE53}"/>
              </a:ext>
            </a:extLst>
          </p:cNvPr>
          <p:cNvSpPr/>
          <p:nvPr/>
        </p:nvSpPr>
        <p:spPr>
          <a:xfrm>
            <a:off x="4541194" y="2850756"/>
            <a:ext cx="176887" cy="535240"/>
          </a:xfrm>
          <a:custGeom>
            <a:avLst/>
            <a:gdLst>
              <a:gd name="connsiteX0" fmla="*/ 75256 w 176887"/>
              <a:gd name="connsiteY0" fmla="*/ 394 h 535240"/>
              <a:gd name="connsiteX1" fmla="*/ 59381 w 176887"/>
              <a:gd name="connsiteY1" fmla="*/ 209944 h 535240"/>
              <a:gd name="connsiteX2" fmla="*/ 103831 w 176887"/>
              <a:gd name="connsiteY2" fmla="*/ 429019 h 535240"/>
              <a:gd name="connsiteX3" fmla="*/ 103831 w 176887"/>
              <a:gd name="connsiteY3" fmla="*/ 403619 h 535240"/>
              <a:gd name="connsiteX4" fmla="*/ 173681 w 176887"/>
              <a:gd name="connsiteY4" fmla="*/ 533794 h 535240"/>
              <a:gd name="connsiteX5" fmla="*/ 148281 w 176887"/>
              <a:gd name="connsiteY5" fmla="*/ 457594 h 535240"/>
              <a:gd name="connsiteX6" fmla="*/ 2231 w 176887"/>
              <a:gd name="connsiteY6" fmla="*/ 225819 h 535240"/>
              <a:gd name="connsiteX7" fmla="*/ 59381 w 176887"/>
              <a:gd name="connsiteY7" fmla="*/ 314719 h 535240"/>
              <a:gd name="connsiteX8" fmla="*/ 53031 w 176887"/>
              <a:gd name="connsiteY8" fmla="*/ 263919 h 535240"/>
              <a:gd name="connsiteX9" fmla="*/ 75256 w 176887"/>
              <a:gd name="connsiteY9" fmla="*/ 394 h 535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76887" h="535240">
                <a:moveTo>
                  <a:pt x="75256" y="394"/>
                </a:moveTo>
                <a:cubicBezTo>
                  <a:pt x="76314" y="-8602"/>
                  <a:pt x="54618" y="138507"/>
                  <a:pt x="59381" y="209944"/>
                </a:cubicBezTo>
                <a:cubicBezTo>
                  <a:pt x="64143" y="281382"/>
                  <a:pt x="96423" y="396740"/>
                  <a:pt x="103831" y="429019"/>
                </a:cubicBezTo>
                <a:cubicBezTo>
                  <a:pt x="111239" y="461298"/>
                  <a:pt x="92189" y="386157"/>
                  <a:pt x="103831" y="403619"/>
                </a:cubicBezTo>
                <a:cubicBezTo>
                  <a:pt x="115473" y="421081"/>
                  <a:pt x="166273" y="524798"/>
                  <a:pt x="173681" y="533794"/>
                </a:cubicBezTo>
                <a:cubicBezTo>
                  <a:pt x="181089" y="542790"/>
                  <a:pt x="176856" y="508923"/>
                  <a:pt x="148281" y="457594"/>
                </a:cubicBezTo>
                <a:cubicBezTo>
                  <a:pt x="119706" y="406265"/>
                  <a:pt x="17048" y="249631"/>
                  <a:pt x="2231" y="225819"/>
                </a:cubicBezTo>
                <a:cubicBezTo>
                  <a:pt x="-12586" y="202007"/>
                  <a:pt x="50914" y="308369"/>
                  <a:pt x="59381" y="314719"/>
                </a:cubicBezTo>
                <a:cubicBezTo>
                  <a:pt x="67848" y="321069"/>
                  <a:pt x="55148" y="312602"/>
                  <a:pt x="53031" y="263919"/>
                </a:cubicBezTo>
                <a:cubicBezTo>
                  <a:pt x="50914" y="215236"/>
                  <a:pt x="74198" y="9390"/>
                  <a:pt x="75256" y="3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0" name="フリーフォーム 1099">
            <a:extLst>
              <a:ext uri="{FF2B5EF4-FFF2-40B4-BE49-F238E27FC236}">
                <a16:creationId xmlns:a16="http://schemas.microsoft.com/office/drawing/2014/main" id="{233D913D-09A4-D912-58F2-BD2CA99DD79D}"/>
              </a:ext>
            </a:extLst>
          </p:cNvPr>
          <p:cNvSpPr/>
          <p:nvPr/>
        </p:nvSpPr>
        <p:spPr>
          <a:xfrm>
            <a:off x="6324600" y="1821869"/>
            <a:ext cx="199162" cy="822000"/>
          </a:xfrm>
          <a:custGeom>
            <a:avLst/>
            <a:gdLst>
              <a:gd name="connsiteX0" fmla="*/ 0 w 199162"/>
              <a:gd name="connsiteY0" fmla="*/ 581 h 822000"/>
              <a:gd name="connsiteX1" fmla="*/ 69850 w 199162"/>
              <a:gd name="connsiteY1" fmla="*/ 257756 h 822000"/>
              <a:gd name="connsiteX2" fmla="*/ 69850 w 199162"/>
              <a:gd name="connsiteY2" fmla="*/ 219656 h 822000"/>
              <a:gd name="connsiteX3" fmla="*/ 146050 w 199162"/>
              <a:gd name="connsiteY3" fmla="*/ 435556 h 822000"/>
              <a:gd name="connsiteX4" fmla="*/ 146050 w 199162"/>
              <a:gd name="connsiteY4" fmla="*/ 400631 h 822000"/>
              <a:gd name="connsiteX5" fmla="*/ 196850 w 199162"/>
              <a:gd name="connsiteY5" fmla="*/ 626056 h 822000"/>
              <a:gd name="connsiteX6" fmla="*/ 187325 w 199162"/>
              <a:gd name="connsiteY6" fmla="*/ 537156 h 822000"/>
              <a:gd name="connsiteX7" fmla="*/ 158750 w 199162"/>
              <a:gd name="connsiteY7" fmla="*/ 737181 h 822000"/>
              <a:gd name="connsiteX8" fmla="*/ 149225 w 199162"/>
              <a:gd name="connsiteY8" fmla="*/ 816556 h 822000"/>
              <a:gd name="connsiteX9" fmla="*/ 168275 w 199162"/>
              <a:gd name="connsiteY9" fmla="*/ 597481 h 822000"/>
              <a:gd name="connsiteX10" fmla="*/ 149225 w 199162"/>
              <a:gd name="connsiteY10" fmla="*/ 495881 h 822000"/>
              <a:gd name="connsiteX11" fmla="*/ 165100 w 199162"/>
              <a:gd name="connsiteY11" fmla="*/ 537156 h 822000"/>
              <a:gd name="connsiteX12" fmla="*/ 111125 w 199162"/>
              <a:gd name="connsiteY12" fmla="*/ 343481 h 822000"/>
              <a:gd name="connsiteX13" fmla="*/ 50800 w 199162"/>
              <a:gd name="connsiteY13" fmla="*/ 257756 h 822000"/>
              <a:gd name="connsiteX14" fmla="*/ 69850 w 199162"/>
              <a:gd name="connsiteY14" fmla="*/ 340306 h 822000"/>
              <a:gd name="connsiteX15" fmla="*/ 0 w 199162"/>
              <a:gd name="connsiteY15" fmla="*/ 581 h 82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99162" h="822000">
                <a:moveTo>
                  <a:pt x="0" y="581"/>
                </a:moveTo>
                <a:cubicBezTo>
                  <a:pt x="0" y="-13177"/>
                  <a:pt x="58208" y="221244"/>
                  <a:pt x="69850" y="257756"/>
                </a:cubicBezTo>
                <a:cubicBezTo>
                  <a:pt x="81492" y="294268"/>
                  <a:pt x="57150" y="190023"/>
                  <a:pt x="69850" y="219656"/>
                </a:cubicBezTo>
                <a:cubicBezTo>
                  <a:pt x="82550" y="249289"/>
                  <a:pt x="133350" y="405394"/>
                  <a:pt x="146050" y="435556"/>
                </a:cubicBezTo>
                <a:cubicBezTo>
                  <a:pt x="158750" y="465719"/>
                  <a:pt x="137583" y="368881"/>
                  <a:pt x="146050" y="400631"/>
                </a:cubicBezTo>
                <a:cubicBezTo>
                  <a:pt x="154517" y="432381"/>
                  <a:pt x="189971" y="603302"/>
                  <a:pt x="196850" y="626056"/>
                </a:cubicBezTo>
                <a:cubicBezTo>
                  <a:pt x="203729" y="648810"/>
                  <a:pt x="193675" y="518635"/>
                  <a:pt x="187325" y="537156"/>
                </a:cubicBezTo>
                <a:cubicBezTo>
                  <a:pt x="180975" y="555677"/>
                  <a:pt x="165100" y="690614"/>
                  <a:pt x="158750" y="737181"/>
                </a:cubicBezTo>
                <a:cubicBezTo>
                  <a:pt x="152400" y="783748"/>
                  <a:pt x="147638" y="839839"/>
                  <a:pt x="149225" y="816556"/>
                </a:cubicBezTo>
                <a:cubicBezTo>
                  <a:pt x="150813" y="793273"/>
                  <a:pt x="168275" y="650927"/>
                  <a:pt x="168275" y="597481"/>
                </a:cubicBezTo>
                <a:cubicBezTo>
                  <a:pt x="168275" y="544035"/>
                  <a:pt x="149754" y="505935"/>
                  <a:pt x="149225" y="495881"/>
                </a:cubicBezTo>
                <a:cubicBezTo>
                  <a:pt x="148696" y="485827"/>
                  <a:pt x="171450" y="562556"/>
                  <a:pt x="165100" y="537156"/>
                </a:cubicBezTo>
                <a:cubicBezTo>
                  <a:pt x="158750" y="511756"/>
                  <a:pt x="130175" y="390048"/>
                  <a:pt x="111125" y="343481"/>
                </a:cubicBezTo>
                <a:cubicBezTo>
                  <a:pt x="92075" y="296914"/>
                  <a:pt x="57679" y="258285"/>
                  <a:pt x="50800" y="257756"/>
                </a:cubicBezTo>
                <a:cubicBezTo>
                  <a:pt x="43921" y="257227"/>
                  <a:pt x="77787" y="382639"/>
                  <a:pt x="69850" y="340306"/>
                </a:cubicBezTo>
                <a:cubicBezTo>
                  <a:pt x="61913" y="297973"/>
                  <a:pt x="0" y="14339"/>
                  <a:pt x="0" y="5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1" name="フリーフォーム 1100">
            <a:extLst>
              <a:ext uri="{FF2B5EF4-FFF2-40B4-BE49-F238E27FC236}">
                <a16:creationId xmlns:a16="http://schemas.microsoft.com/office/drawing/2014/main" id="{6F12F494-FA8B-1577-98B1-1A137BA252B5}"/>
              </a:ext>
            </a:extLst>
          </p:cNvPr>
          <p:cNvSpPr/>
          <p:nvPr/>
        </p:nvSpPr>
        <p:spPr>
          <a:xfrm>
            <a:off x="5851214" y="1447768"/>
            <a:ext cx="385396" cy="457775"/>
          </a:xfrm>
          <a:custGeom>
            <a:avLst/>
            <a:gdLst>
              <a:gd name="connsiteX0" fmla="*/ 311 w 385396"/>
              <a:gd name="connsiteY0" fmla="*/ 32 h 457775"/>
              <a:gd name="connsiteX1" fmla="*/ 260661 w 385396"/>
              <a:gd name="connsiteY1" fmla="*/ 190532 h 457775"/>
              <a:gd name="connsiteX2" fmla="*/ 273361 w 385396"/>
              <a:gd name="connsiteY2" fmla="*/ 295307 h 457775"/>
              <a:gd name="connsiteX3" fmla="*/ 340036 w 385396"/>
              <a:gd name="connsiteY3" fmla="*/ 358807 h 457775"/>
              <a:gd name="connsiteX4" fmla="*/ 289236 w 385396"/>
              <a:gd name="connsiteY4" fmla="*/ 346107 h 457775"/>
              <a:gd name="connsiteX5" fmla="*/ 384486 w 385396"/>
              <a:gd name="connsiteY5" fmla="*/ 457232 h 457775"/>
              <a:gd name="connsiteX6" fmla="*/ 333686 w 385396"/>
              <a:gd name="connsiteY6" fmla="*/ 384207 h 457775"/>
              <a:gd name="connsiteX7" fmla="*/ 273361 w 385396"/>
              <a:gd name="connsiteY7" fmla="*/ 285782 h 457775"/>
              <a:gd name="connsiteX8" fmla="*/ 282886 w 385396"/>
              <a:gd name="connsiteY8" fmla="*/ 196882 h 457775"/>
              <a:gd name="connsiteX9" fmla="*/ 143186 w 385396"/>
              <a:gd name="connsiteY9" fmla="*/ 101632 h 457775"/>
              <a:gd name="connsiteX10" fmla="*/ 206686 w 385396"/>
              <a:gd name="connsiteY10" fmla="*/ 174657 h 457775"/>
              <a:gd name="connsiteX11" fmla="*/ 311 w 385396"/>
              <a:gd name="connsiteY11" fmla="*/ 32 h 457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5396" h="457775">
                <a:moveTo>
                  <a:pt x="311" y="32"/>
                </a:moveTo>
                <a:cubicBezTo>
                  <a:pt x="9307" y="2678"/>
                  <a:pt x="215153" y="141320"/>
                  <a:pt x="260661" y="190532"/>
                </a:cubicBezTo>
                <a:cubicBezTo>
                  <a:pt x="306169" y="239744"/>
                  <a:pt x="260132" y="267261"/>
                  <a:pt x="273361" y="295307"/>
                </a:cubicBezTo>
                <a:cubicBezTo>
                  <a:pt x="286590" y="323353"/>
                  <a:pt x="337390" y="350340"/>
                  <a:pt x="340036" y="358807"/>
                </a:cubicBezTo>
                <a:cubicBezTo>
                  <a:pt x="342682" y="367274"/>
                  <a:pt x="281828" y="329703"/>
                  <a:pt x="289236" y="346107"/>
                </a:cubicBezTo>
                <a:cubicBezTo>
                  <a:pt x="296644" y="362511"/>
                  <a:pt x="377078" y="450882"/>
                  <a:pt x="384486" y="457232"/>
                </a:cubicBezTo>
                <a:cubicBezTo>
                  <a:pt x="391894" y="463582"/>
                  <a:pt x="352207" y="412782"/>
                  <a:pt x="333686" y="384207"/>
                </a:cubicBezTo>
                <a:cubicBezTo>
                  <a:pt x="315165" y="355632"/>
                  <a:pt x="281828" y="317003"/>
                  <a:pt x="273361" y="285782"/>
                </a:cubicBezTo>
                <a:cubicBezTo>
                  <a:pt x="264894" y="254561"/>
                  <a:pt x="304582" y="227574"/>
                  <a:pt x="282886" y="196882"/>
                </a:cubicBezTo>
                <a:cubicBezTo>
                  <a:pt x="261190" y="166190"/>
                  <a:pt x="155886" y="105336"/>
                  <a:pt x="143186" y="101632"/>
                </a:cubicBezTo>
                <a:cubicBezTo>
                  <a:pt x="130486" y="97928"/>
                  <a:pt x="233673" y="192649"/>
                  <a:pt x="206686" y="174657"/>
                </a:cubicBezTo>
                <a:cubicBezTo>
                  <a:pt x="179699" y="156665"/>
                  <a:pt x="-8685" y="-2614"/>
                  <a:pt x="311" y="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2" name="フリーフォーム 1101">
            <a:extLst>
              <a:ext uri="{FF2B5EF4-FFF2-40B4-BE49-F238E27FC236}">
                <a16:creationId xmlns:a16="http://schemas.microsoft.com/office/drawing/2014/main" id="{71332016-1049-F70A-1C1F-105026AD4802}"/>
              </a:ext>
            </a:extLst>
          </p:cNvPr>
          <p:cNvSpPr/>
          <p:nvPr/>
        </p:nvSpPr>
        <p:spPr>
          <a:xfrm>
            <a:off x="6384211" y="2771664"/>
            <a:ext cx="89753" cy="429321"/>
          </a:xfrm>
          <a:custGeom>
            <a:avLst/>
            <a:gdLst>
              <a:gd name="connsiteX0" fmla="*/ 89614 w 89753"/>
              <a:gd name="connsiteY0" fmla="*/ 111 h 429321"/>
              <a:gd name="connsiteX1" fmla="*/ 26114 w 89753"/>
              <a:gd name="connsiteY1" fmla="*/ 190611 h 429321"/>
              <a:gd name="connsiteX2" fmla="*/ 714 w 89753"/>
              <a:gd name="connsiteY2" fmla="*/ 273161 h 429321"/>
              <a:gd name="connsiteX3" fmla="*/ 13414 w 89753"/>
              <a:gd name="connsiteY3" fmla="*/ 209661 h 429321"/>
              <a:gd name="connsiteX4" fmla="*/ 714 w 89753"/>
              <a:gd name="connsiteY4" fmla="*/ 428736 h 429321"/>
              <a:gd name="connsiteX5" fmla="*/ 3889 w 89753"/>
              <a:gd name="connsiteY5" fmla="*/ 269986 h 429321"/>
              <a:gd name="connsiteX6" fmla="*/ 22939 w 89753"/>
              <a:gd name="connsiteY6" fmla="*/ 149336 h 429321"/>
              <a:gd name="connsiteX7" fmla="*/ 7064 w 89753"/>
              <a:gd name="connsiteY7" fmla="*/ 219186 h 429321"/>
              <a:gd name="connsiteX8" fmla="*/ 89614 w 89753"/>
              <a:gd name="connsiteY8" fmla="*/ 111 h 4293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9753" h="429321">
                <a:moveTo>
                  <a:pt x="89614" y="111"/>
                </a:moveTo>
                <a:cubicBezTo>
                  <a:pt x="92789" y="-4651"/>
                  <a:pt x="40931" y="145103"/>
                  <a:pt x="26114" y="190611"/>
                </a:cubicBezTo>
                <a:cubicBezTo>
                  <a:pt x="11297" y="236119"/>
                  <a:pt x="2831" y="269986"/>
                  <a:pt x="714" y="273161"/>
                </a:cubicBezTo>
                <a:cubicBezTo>
                  <a:pt x="-1403" y="276336"/>
                  <a:pt x="13414" y="183732"/>
                  <a:pt x="13414" y="209661"/>
                </a:cubicBezTo>
                <a:cubicBezTo>
                  <a:pt x="13414" y="235590"/>
                  <a:pt x="2301" y="418682"/>
                  <a:pt x="714" y="428736"/>
                </a:cubicBezTo>
                <a:cubicBezTo>
                  <a:pt x="-873" y="438790"/>
                  <a:pt x="185" y="316553"/>
                  <a:pt x="3889" y="269986"/>
                </a:cubicBezTo>
                <a:cubicBezTo>
                  <a:pt x="7593" y="223419"/>
                  <a:pt x="22410" y="157803"/>
                  <a:pt x="22939" y="149336"/>
                </a:cubicBezTo>
                <a:cubicBezTo>
                  <a:pt x="23468" y="140869"/>
                  <a:pt x="-1932" y="240882"/>
                  <a:pt x="7064" y="219186"/>
                </a:cubicBezTo>
                <a:cubicBezTo>
                  <a:pt x="16060" y="197490"/>
                  <a:pt x="86439" y="4873"/>
                  <a:pt x="89614" y="1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3" name="フリーフォーム 1102">
            <a:extLst>
              <a:ext uri="{FF2B5EF4-FFF2-40B4-BE49-F238E27FC236}">
                <a16:creationId xmlns:a16="http://schemas.microsoft.com/office/drawing/2014/main" id="{16412911-2287-4A06-7865-CA66D2C87596}"/>
              </a:ext>
            </a:extLst>
          </p:cNvPr>
          <p:cNvSpPr/>
          <p:nvPr/>
        </p:nvSpPr>
        <p:spPr>
          <a:xfrm>
            <a:off x="6321339" y="2851150"/>
            <a:ext cx="34188" cy="321624"/>
          </a:xfrm>
          <a:custGeom>
            <a:avLst/>
            <a:gdLst>
              <a:gd name="connsiteX0" fmla="*/ 19136 w 34188"/>
              <a:gd name="connsiteY0" fmla="*/ 0 h 321624"/>
              <a:gd name="connsiteX1" fmla="*/ 22311 w 34188"/>
              <a:gd name="connsiteY1" fmla="*/ 212725 h 321624"/>
              <a:gd name="connsiteX2" fmla="*/ 86 w 34188"/>
              <a:gd name="connsiteY2" fmla="*/ 320675 h 321624"/>
              <a:gd name="connsiteX3" fmla="*/ 31836 w 34188"/>
              <a:gd name="connsiteY3" fmla="*/ 155575 h 321624"/>
              <a:gd name="connsiteX4" fmla="*/ 31836 w 34188"/>
              <a:gd name="connsiteY4" fmla="*/ 168275 h 321624"/>
              <a:gd name="connsiteX5" fmla="*/ 19136 w 34188"/>
              <a:gd name="connsiteY5" fmla="*/ 0 h 321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4188" h="321624">
                <a:moveTo>
                  <a:pt x="19136" y="0"/>
                </a:moveTo>
                <a:cubicBezTo>
                  <a:pt x="22311" y="79639"/>
                  <a:pt x="25486" y="159279"/>
                  <a:pt x="22311" y="212725"/>
                </a:cubicBezTo>
                <a:cubicBezTo>
                  <a:pt x="19136" y="266171"/>
                  <a:pt x="-1502" y="330200"/>
                  <a:pt x="86" y="320675"/>
                </a:cubicBezTo>
                <a:cubicBezTo>
                  <a:pt x="1673" y="311150"/>
                  <a:pt x="26544" y="180975"/>
                  <a:pt x="31836" y="155575"/>
                </a:cubicBezTo>
                <a:cubicBezTo>
                  <a:pt x="37128" y="130175"/>
                  <a:pt x="31836" y="168275"/>
                  <a:pt x="31836" y="168275"/>
                </a:cubicBezTo>
                <a:lnTo>
                  <a:pt x="19136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4" name="フリーフォーム 1103">
            <a:extLst>
              <a:ext uri="{FF2B5EF4-FFF2-40B4-BE49-F238E27FC236}">
                <a16:creationId xmlns:a16="http://schemas.microsoft.com/office/drawing/2014/main" id="{762468AF-5947-9225-F64E-649DAAD0B039}"/>
              </a:ext>
            </a:extLst>
          </p:cNvPr>
          <p:cNvSpPr/>
          <p:nvPr/>
        </p:nvSpPr>
        <p:spPr>
          <a:xfrm>
            <a:off x="6423025" y="2769182"/>
            <a:ext cx="86500" cy="494863"/>
          </a:xfrm>
          <a:custGeom>
            <a:avLst/>
            <a:gdLst>
              <a:gd name="connsiteX0" fmla="*/ 85725 w 86500"/>
              <a:gd name="connsiteY0" fmla="*/ 2593 h 494863"/>
              <a:gd name="connsiteX1" fmla="*/ 66675 w 86500"/>
              <a:gd name="connsiteY1" fmla="*/ 151818 h 494863"/>
              <a:gd name="connsiteX2" fmla="*/ 53975 w 86500"/>
              <a:gd name="connsiteY2" fmla="*/ 307393 h 494863"/>
              <a:gd name="connsiteX3" fmla="*/ 53975 w 86500"/>
              <a:gd name="connsiteY3" fmla="*/ 266118 h 494863"/>
              <a:gd name="connsiteX4" fmla="*/ 0 w 86500"/>
              <a:gd name="connsiteY4" fmla="*/ 494718 h 494863"/>
              <a:gd name="connsiteX5" fmla="*/ 53975 w 86500"/>
              <a:gd name="connsiteY5" fmla="*/ 228018 h 494863"/>
              <a:gd name="connsiteX6" fmla="*/ 38100 w 86500"/>
              <a:gd name="connsiteY6" fmla="*/ 281993 h 494863"/>
              <a:gd name="connsiteX7" fmla="*/ 85725 w 86500"/>
              <a:gd name="connsiteY7" fmla="*/ 2593 h 494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6500" h="494863">
                <a:moveTo>
                  <a:pt x="85725" y="2593"/>
                </a:moveTo>
                <a:cubicBezTo>
                  <a:pt x="90487" y="-19103"/>
                  <a:pt x="71967" y="101018"/>
                  <a:pt x="66675" y="151818"/>
                </a:cubicBezTo>
                <a:cubicBezTo>
                  <a:pt x="61383" y="202618"/>
                  <a:pt x="56092" y="288343"/>
                  <a:pt x="53975" y="307393"/>
                </a:cubicBezTo>
                <a:cubicBezTo>
                  <a:pt x="51858" y="326443"/>
                  <a:pt x="62971" y="234897"/>
                  <a:pt x="53975" y="266118"/>
                </a:cubicBezTo>
                <a:cubicBezTo>
                  <a:pt x="44979" y="297339"/>
                  <a:pt x="0" y="501068"/>
                  <a:pt x="0" y="494718"/>
                </a:cubicBezTo>
                <a:cubicBezTo>
                  <a:pt x="0" y="488368"/>
                  <a:pt x="47625" y="263472"/>
                  <a:pt x="53975" y="228018"/>
                </a:cubicBezTo>
                <a:cubicBezTo>
                  <a:pt x="60325" y="192564"/>
                  <a:pt x="33867" y="314272"/>
                  <a:pt x="38100" y="281993"/>
                </a:cubicBezTo>
                <a:cubicBezTo>
                  <a:pt x="42333" y="249714"/>
                  <a:pt x="80963" y="24289"/>
                  <a:pt x="85725" y="25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5" name="フリーフォーム 1104">
            <a:extLst>
              <a:ext uri="{FF2B5EF4-FFF2-40B4-BE49-F238E27FC236}">
                <a16:creationId xmlns:a16="http://schemas.microsoft.com/office/drawing/2014/main" id="{012B6C59-E317-D8B6-2E1E-AFA475B88F73}"/>
              </a:ext>
            </a:extLst>
          </p:cNvPr>
          <p:cNvSpPr/>
          <p:nvPr/>
        </p:nvSpPr>
        <p:spPr>
          <a:xfrm>
            <a:off x="6086459" y="3502011"/>
            <a:ext cx="16052" cy="130219"/>
          </a:xfrm>
          <a:custGeom>
            <a:avLst/>
            <a:gdLst>
              <a:gd name="connsiteX0" fmla="*/ 16 w 16052"/>
              <a:gd name="connsiteY0" fmla="*/ 14 h 130219"/>
              <a:gd name="connsiteX1" fmla="*/ 12716 w 16052"/>
              <a:gd name="connsiteY1" fmla="*/ 82564 h 130219"/>
              <a:gd name="connsiteX2" fmla="*/ 6366 w 16052"/>
              <a:gd name="connsiteY2" fmla="*/ 130189 h 130219"/>
              <a:gd name="connsiteX3" fmla="*/ 15891 w 16052"/>
              <a:gd name="connsiteY3" fmla="*/ 76214 h 130219"/>
              <a:gd name="connsiteX4" fmla="*/ 16 w 16052"/>
              <a:gd name="connsiteY4" fmla="*/ 14 h 130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052" h="130219">
                <a:moveTo>
                  <a:pt x="16" y="14"/>
                </a:moveTo>
                <a:cubicBezTo>
                  <a:pt x="-513" y="1072"/>
                  <a:pt x="11658" y="60868"/>
                  <a:pt x="12716" y="82564"/>
                </a:cubicBezTo>
                <a:cubicBezTo>
                  <a:pt x="13774" y="104260"/>
                  <a:pt x="5837" y="131247"/>
                  <a:pt x="6366" y="130189"/>
                </a:cubicBezTo>
                <a:cubicBezTo>
                  <a:pt x="6895" y="129131"/>
                  <a:pt x="17478" y="94735"/>
                  <a:pt x="15891" y="76214"/>
                </a:cubicBezTo>
                <a:cubicBezTo>
                  <a:pt x="14304" y="57693"/>
                  <a:pt x="545" y="-1044"/>
                  <a:pt x="16" y="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6" name="フリーフォーム 1105">
            <a:extLst>
              <a:ext uri="{FF2B5EF4-FFF2-40B4-BE49-F238E27FC236}">
                <a16:creationId xmlns:a16="http://schemas.microsoft.com/office/drawing/2014/main" id="{02044C70-4972-EC33-AAFC-895ED26CFAF4}"/>
              </a:ext>
            </a:extLst>
          </p:cNvPr>
          <p:cNvSpPr/>
          <p:nvPr/>
        </p:nvSpPr>
        <p:spPr>
          <a:xfrm>
            <a:off x="6121283" y="3381291"/>
            <a:ext cx="143069" cy="399178"/>
          </a:xfrm>
          <a:custGeom>
            <a:avLst/>
            <a:gdLst>
              <a:gd name="connsiteX0" fmla="*/ 63617 w 143069"/>
              <a:gd name="connsiteY0" fmla="*/ 104859 h 399178"/>
              <a:gd name="connsiteX1" fmla="*/ 31867 w 143069"/>
              <a:gd name="connsiteY1" fmla="*/ 247734 h 399178"/>
              <a:gd name="connsiteX2" fmla="*/ 41392 w 143069"/>
              <a:gd name="connsiteY2" fmla="*/ 225509 h 399178"/>
              <a:gd name="connsiteX3" fmla="*/ 9642 w 143069"/>
              <a:gd name="connsiteY3" fmla="*/ 352509 h 399178"/>
              <a:gd name="connsiteX4" fmla="*/ 28692 w 143069"/>
              <a:gd name="connsiteY4" fmla="*/ 298534 h 399178"/>
              <a:gd name="connsiteX5" fmla="*/ 142992 w 143069"/>
              <a:gd name="connsiteY5" fmla="*/ 84 h 399178"/>
              <a:gd name="connsiteX6" fmla="*/ 9642 w 143069"/>
              <a:gd name="connsiteY6" fmla="*/ 330284 h 399178"/>
              <a:gd name="connsiteX7" fmla="*/ 15992 w 143069"/>
              <a:gd name="connsiteY7" fmla="*/ 384259 h 399178"/>
              <a:gd name="connsiteX8" fmla="*/ 63617 w 143069"/>
              <a:gd name="connsiteY8" fmla="*/ 104859 h 399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3069" h="399178">
                <a:moveTo>
                  <a:pt x="63617" y="104859"/>
                </a:moveTo>
                <a:cubicBezTo>
                  <a:pt x="66263" y="82105"/>
                  <a:pt x="35571" y="227626"/>
                  <a:pt x="31867" y="247734"/>
                </a:cubicBezTo>
                <a:cubicBezTo>
                  <a:pt x="28163" y="267842"/>
                  <a:pt x="45096" y="208047"/>
                  <a:pt x="41392" y="225509"/>
                </a:cubicBezTo>
                <a:cubicBezTo>
                  <a:pt x="37688" y="242971"/>
                  <a:pt x="11759" y="340338"/>
                  <a:pt x="9642" y="352509"/>
                </a:cubicBezTo>
                <a:cubicBezTo>
                  <a:pt x="7525" y="364680"/>
                  <a:pt x="6467" y="357271"/>
                  <a:pt x="28692" y="298534"/>
                </a:cubicBezTo>
                <a:cubicBezTo>
                  <a:pt x="50917" y="239797"/>
                  <a:pt x="146167" y="-5208"/>
                  <a:pt x="142992" y="84"/>
                </a:cubicBezTo>
                <a:cubicBezTo>
                  <a:pt x="139817" y="5376"/>
                  <a:pt x="30809" y="266255"/>
                  <a:pt x="9642" y="330284"/>
                </a:cubicBezTo>
                <a:cubicBezTo>
                  <a:pt x="-11525" y="394313"/>
                  <a:pt x="7525" y="417067"/>
                  <a:pt x="15992" y="384259"/>
                </a:cubicBezTo>
                <a:cubicBezTo>
                  <a:pt x="24459" y="351451"/>
                  <a:pt x="60971" y="127613"/>
                  <a:pt x="63617" y="1048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7" name="フリーフォーム 1106">
            <a:extLst>
              <a:ext uri="{FF2B5EF4-FFF2-40B4-BE49-F238E27FC236}">
                <a16:creationId xmlns:a16="http://schemas.microsoft.com/office/drawing/2014/main" id="{C6BE819A-A421-61C3-C772-CF6437A9EFFC}"/>
              </a:ext>
            </a:extLst>
          </p:cNvPr>
          <p:cNvSpPr/>
          <p:nvPr/>
        </p:nvSpPr>
        <p:spPr>
          <a:xfrm>
            <a:off x="6089164" y="3387715"/>
            <a:ext cx="273585" cy="343898"/>
          </a:xfrm>
          <a:custGeom>
            <a:avLst/>
            <a:gdLst>
              <a:gd name="connsiteX0" fmla="*/ 273536 w 273585"/>
              <a:gd name="connsiteY0" fmla="*/ 10 h 343898"/>
              <a:gd name="connsiteX1" fmla="*/ 79861 w 273585"/>
              <a:gd name="connsiteY1" fmla="*/ 190510 h 343898"/>
              <a:gd name="connsiteX2" fmla="*/ 486 w 273585"/>
              <a:gd name="connsiteY2" fmla="*/ 342910 h 343898"/>
              <a:gd name="connsiteX3" fmla="*/ 54461 w 273585"/>
              <a:gd name="connsiteY3" fmla="*/ 247660 h 343898"/>
              <a:gd name="connsiteX4" fmla="*/ 206861 w 273585"/>
              <a:gd name="connsiteY4" fmla="*/ 82560 h 343898"/>
              <a:gd name="connsiteX5" fmla="*/ 60811 w 273585"/>
              <a:gd name="connsiteY5" fmla="*/ 180985 h 343898"/>
              <a:gd name="connsiteX6" fmla="*/ 273536 w 273585"/>
              <a:gd name="connsiteY6" fmla="*/ 10 h 34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3585" h="343898">
                <a:moveTo>
                  <a:pt x="273536" y="10"/>
                </a:moveTo>
                <a:cubicBezTo>
                  <a:pt x="276711" y="1597"/>
                  <a:pt x="125369" y="133360"/>
                  <a:pt x="79861" y="190510"/>
                </a:cubicBezTo>
                <a:cubicBezTo>
                  <a:pt x="34353" y="247660"/>
                  <a:pt x="4719" y="333385"/>
                  <a:pt x="486" y="342910"/>
                </a:cubicBezTo>
                <a:cubicBezTo>
                  <a:pt x="-3747" y="352435"/>
                  <a:pt x="20065" y="291051"/>
                  <a:pt x="54461" y="247660"/>
                </a:cubicBezTo>
                <a:cubicBezTo>
                  <a:pt x="88857" y="204269"/>
                  <a:pt x="205803" y="93672"/>
                  <a:pt x="206861" y="82560"/>
                </a:cubicBezTo>
                <a:cubicBezTo>
                  <a:pt x="207919" y="71448"/>
                  <a:pt x="49169" y="190510"/>
                  <a:pt x="60811" y="180985"/>
                </a:cubicBezTo>
                <a:cubicBezTo>
                  <a:pt x="72453" y="171460"/>
                  <a:pt x="270361" y="-1577"/>
                  <a:pt x="273536" y="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8" name="フリーフォーム 1107">
            <a:extLst>
              <a:ext uri="{FF2B5EF4-FFF2-40B4-BE49-F238E27FC236}">
                <a16:creationId xmlns:a16="http://schemas.microsoft.com/office/drawing/2014/main" id="{00912923-95C8-7724-6CD3-269F3D48F308}"/>
              </a:ext>
            </a:extLst>
          </p:cNvPr>
          <p:cNvSpPr/>
          <p:nvPr/>
        </p:nvSpPr>
        <p:spPr>
          <a:xfrm>
            <a:off x="5800133" y="3638450"/>
            <a:ext cx="311742" cy="473529"/>
          </a:xfrm>
          <a:custGeom>
            <a:avLst/>
            <a:gdLst>
              <a:gd name="connsiteX0" fmla="*/ 311742 w 311742"/>
              <a:gd name="connsiteY0" fmla="*/ 60425 h 473529"/>
              <a:gd name="connsiteX1" fmla="*/ 232367 w 311742"/>
              <a:gd name="connsiteY1" fmla="*/ 206475 h 473529"/>
              <a:gd name="connsiteX2" fmla="*/ 257767 w 311742"/>
              <a:gd name="connsiteY2" fmla="*/ 177900 h 473529"/>
              <a:gd name="connsiteX3" fmla="*/ 162517 w 311742"/>
              <a:gd name="connsiteY3" fmla="*/ 263625 h 473529"/>
              <a:gd name="connsiteX4" fmla="*/ 197442 w 311742"/>
              <a:gd name="connsiteY4" fmla="*/ 219175 h 473529"/>
              <a:gd name="connsiteX5" fmla="*/ 102192 w 311742"/>
              <a:gd name="connsiteY5" fmla="*/ 362050 h 473529"/>
              <a:gd name="connsiteX6" fmla="*/ 130767 w 311742"/>
              <a:gd name="connsiteY6" fmla="*/ 317600 h 473529"/>
              <a:gd name="connsiteX7" fmla="*/ 592 w 311742"/>
              <a:gd name="connsiteY7" fmla="*/ 473175 h 473529"/>
              <a:gd name="connsiteX8" fmla="*/ 89492 w 311742"/>
              <a:gd name="connsiteY8" fmla="*/ 355700 h 473529"/>
              <a:gd name="connsiteX9" fmla="*/ 248242 w 311742"/>
              <a:gd name="connsiteY9" fmla="*/ 212825 h 473529"/>
              <a:gd name="connsiteX10" fmla="*/ 203792 w 311742"/>
              <a:gd name="connsiteY10" fmla="*/ 235050 h 473529"/>
              <a:gd name="connsiteX11" fmla="*/ 279992 w 311742"/>
              <a:gd name="connsiteY11" fmla="*/ 100 h 473529"/>
              <a:gd name="connsiteX12" fmla="*/ 181567 w 311742"/>
              <a:gd name="connsiteY12" fmla="*/ 266800 h 473529"/>
              <a:gd name="connsiteX13" fmla="*/ 232367 w 311742"/>
              <a:gd name="connsiteY13" fmla="*/ 177900 h 473529"/>
              <a:gd name="connsiteX14" fmla="*/ 311742 w 311742"/>
              <a:gd name="connsiteY14" fmla="*/ 60425 h 4735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11742" h="473529">
                <a:moveTo>
                  <a:pt x="311742" y="60425"/>
                </a:moveTo>
                <a:cubicBezTo>
                  <a:pt x="311742" y="65187"/>
                  <a:pt x="241363" y="186896"/>
                  <a:pt x="232367" y="206475"/>
                </a:cubicBezTo>
                <a:cubicBezTo>
                  <a:pt x="223371" y="226054"/>
                  <a:pt x="269409" y="168375"/>
                  <a:pt x="257767" y="177900"/>
                </a:cubicBezTo>
                <a:cubicBezTo>
                  <a:pt x="246125" y="187425"/>
                  <a:pt x="172571" y="256746"/>
                  <a:pt x="162517" y="263625"/>
                </a:cubicBezTo>
                <a:cubicBezTo>
                  <a:pt x="152463" y="270504"/>
                  <a:pt x="207496" y="202771"/>
                  <a:pt x="197442" y="219175"/>
                </a:cubicBezTo>
                <a:cubicBezTo>
                  <a:pt x="187388" y="235579"/>
                  <a:pt x="113304" y="345646"/>
                  <a:pt x="102192" y="362050"/>
                </a:cubicBezTo>
                <a:cubicBezTo>
                  <a:pt x="91080" y="378454"/>
                  <a:pt x="147700" y="299079"/>
                  <a:pt x="130767" y="317600"/>
                </a:cubicBezTo>
                <a:cubicBezTo>
                  <a:pt x="113834" y="336121"/>
                  <a:pt x="7471" y="466825"/>
                  <a:pt x="592" y="473175"/>
                </a:cubicBezTo>
                <a:cubicBezTo>
                  <a:pt x="-6287" y="479525"/>
                  <a:pt x="48217" y="399092"/>
                  <a:pt x="89492" y="355700"/>
                </a:cubicBezTo>
                <a:cubicBezTo>
                  <a:pt x="130767" y="312308"/>
                  <a:pt x="229192" y="232933"/>
                  <a:pt x="248242" y="212825"/>
                </a:cubicBezTo>
                <a:cubicBezTo>
                  <a:pt x="267292" y="192717"/>
                  <a:pt x="198500" y="270504"/>
                  <a:pt x="203792" y="235050"/>
                </a:cubicBezTo>
                <a:cubicBezTo>
                  <a:pt x="209084" y="199596"/>
                  <a:pt x="283696" y="-5192"/>
                  <a:pt x="279992" y="100"/>
                </a:cubicBezTo>
                <a:cubicBezTo>
                  <a:pt x="276288" y="5392"/>
                  <a:pt x="189504" y="237167"/>
                  <a:pt x="181567" y="266800"/>
                </a:cubicBezTo>
                <a:cubicBezTo>
                  <a:pt x="173630" y="296433"/>
                  <a:pt x="208025" y="212296"/>
                  <a:pt x="232367" y="177900"/>
                </a:cubicBezTo>
                <a:cubicBezTo>
                  <a:pt x="256709" y="143504"/>
                  <a:pt x="311742" y="55663"/>
                  <a:pt x="311742" y="604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9" name="フリーフォーム 1108">
            <a:extLst>
              <a:ext uri="{FF2B5EF4-FFF2-40B4-BE49-F238E27FC236}">
                <a16:creationId xmlns:a16="http://schemas.microsoft.com/office/drawing/2014/main" id="{A0EB643C-E267-3949-6FD2-58FCDC4A115C}"/>
              </a:ext>
            </a:extLst>
          </p:cNvPr>
          <p:cNvSpPr/>
          <p:nvPr/>
        </p:nvSpPr>
        <p:spPr>
          <a:xfrm>
            <a:off x="5190744" y="3787764"/>
            <a:ext cx="101549" cy="228121"/>
          </a:xfrm>
          <a:custGeom>
            <a:avLst/>
            <a:gdLst>
              <a:gd name="connsiteX0" fmla="*/ 381 w 101549"/>
              <a:gd name="connsiteY0" fmla="*/ 11 h 228121"/>
              <a:gd name="connsiteX1" fmla="*/ 28956 w 101549"/>
              <a:gd name="connsiteY1" fmla="*/ 107961 h 228121"/>
              <a:gd name="connsiteX2" fmla="*/ 95631 w 101549"/>
              <a:gd name="connsiteY2" fmla="*/ 225436 h 228121"/>
              <a:gd name="connsiteX3" fmla="*/ 89281 w 101549"/>
              <a:gd name="connsiteY3" fmla="*/ 184161 h 228121"/>
              <a:gd name="connsiteX4" fmla="*/ 16256 w 101549"/>
              <a:gd name="connsiteY4" fmla="*/ 114311 h 228121"/>
              <a:gd name="connsiteX5" fmla="*/ 381 w 101549"/>
              <a:gd name="connsiteY5" fmla="*/ 11 h 228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1549" h="228121">
                <a:moveTo>
                  <a:pt x="381" y="11"/>
                </a:moveTo>
                <a:cubicBezTo>
                  <a:pt x="2498" y="-1047"/>
                  <a:pt x="13081" y="70390"/>
                  <a:pt x="28956" y="107961"/>
                </a:cubicBezTo>
                <a:cubicBezTo>
                  <a:pt x="44831" y="145532"/>
                  <a:pt x="85577" y="212736"/>
                  <a:pt x="95631" y="225436"/>
                </a:cubicBezTo>
                <a:cubicBezTo>
                  <a:pt x="105685" y="238136"/>
                  <a:pt x="102510" y="202682"/>
                  <a:pt x="89281" y="184161"/>
                </a:cubicBezTo>
                <a:cubicBezTo>
                  <a:pt x="76052" y="165640"/>
                  <a:pt x="27369" y="145003"/>
                  <a:pt x="16256" y="114311"/>
                </a:cubicBezTo>
                <a:cubicBezTo>
                  <a:pt x="5144" y="83619"/>
                  <a:pt x="-1736" y="1069"/>
                  <a:pt x="381" y="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0" name="フリーフォーム 1109">
            <a:extLst>
              <a:ext uri="{FF2B5EF4-FFF2-40B4-BE49-F238E27FC236}">
                <a16:creationId xmlns:a16="http://schemas.microsoft.com/office/drawing/2014/main" id="{2842FB51-AD1C-92F7-EB61-91D3B7997445}"/>
              </a:ext>
            </a:extLst>
          </p:cNvPr>
          <p:cNvSpPr/>
          <p:nvPr/>
        </p:nvSpPr>
        <p:spPr>
          <a:xfrm>
            <a:off x="4548566" y="3093625"/>
            <a:ext cx="201572" cy="424245"/>
          </a:xfrm>
          <a:custGeom>
            <a:avLst/>
            <a:gdLst>
              <a:gd name="connsiteX0" fmla="*/ 1209 w 201572"/>
              <a:gd name="connsiteY0" fmla="*/ 2000 h 424245"/>
              <a:gd name="connsiteX1" fmla="*/ 198059 w 201572"/>
              <a:gd name="connsiteY1" fmla="*/ 414750 h 424245"/>
              <a:gd name="connsiteX2" fmla="*/ 118684 w 201572"/>
              <a:gd name="connsiteY2" fmla="*/ 265525 h 424245"/>
              <a:gd name="connsiteX3" fmla="*/ 1209 w 201572"/>
              <a:gd name="connsiteY3" fmla="*/ 2000 h 424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1572" h="424245">
                <a:moveTo>
                  <a:pt x="1209" y="2000"/>
                </a:moveTo>
                <a:cubicBezTo>
                  <a:pt x="14438" y="26871"/>
                  <a:pt x="178480" y="370829"/>
                  <a:pt x="198059" y="414750"/>
                </a:cubicBezTo>
                <a:cubicBezTo>
                  <a:pt x="217638" y="458671"/>
                  <a:pt x="150434" y="340138"/>
                  <a:pt x="118684" y="265525"/>
                </a:cubicBezTo>
                <a:cubicBezTo>
                  <a:pt x="86934" y="190913"/>
                  <a:pt x="-12020" y="-22871"/>
                  <a:pt x="1209" y="20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1" name="フリーフォーム 1110">
            <a:extLst>
              <a:ext uri="{FF2B5EF4-FFF2-40B4-BE49-F238E27FC236}">
                <a16:creationId xmlns:a16="http://schemas.microsoft.com/office/drawing/2014/main" id="{47AB7A01-E457-DB2C-9E30-F5642A535A8B}"/>
              </a:ext>
            </a:extLst>
          </p:cNvPr>
          <p:cNvSpPr/>
          <p:nvPr/>
        </p:nvSpPr>
        <p:spPr>
          <a:xfrm>
            <a:off x="4781296" y="3546061"/>
            <a:ext cx="201653" cy="244925"/>
          </a:xfrm>
          <a:custGeom>
            <a:avLst/>
            <a:gdLst>
              <a:gd name="connsiteX0" fmla="*/ 254 w 201653"/>
              <a:gd name="connsiteY0" fmla="*/ 414 h 244925"/>
              <a:gd name="connsiteX1" fmla="*/ 193929 w 201653"/>
              <a:gd name="connsiteY1" fmla="*/ 235364 h 244925"/>
              <a:gd name="connsiteX2" fmla="*/ 162179 w 201653"/>
              <a:gd name="connsiteY2" fmla="*/ 197264 h 244925"/>
              <a:gd name="connsiteX3" fmla="*/ 152654 w 201653"/>
              <a:gd name="connsiteY3" fmla="*/ 178214 h 244925"/>
              <a:gd name="connsiteX4" fmla="*/ 254 w 201653"/>
              <a:gd name="connsiteY4" fmla="*/ 414 h 244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1653" h="244925">
                <a:moveTo>
                  <a:pt x="254" y="414"/>
                </a:moveTo>
                <a:cubicBezTo>
                  <a:pt x="7133" y="9939"/>
                  <a:pt x="166942" y="202556"/>
                  <a:pt x="193929" y="235364"/>
                </a:cubicBezTo>
                <a:cubicBezTo>
                  <a:pt x="220917" y="268172"/>
                  <a:pt x="169058" y="206789"/>
                  <a:pt x="162179" y="197264"/>
                </a:cubicBezTo>
                <a:cubicBezTo>
                  <a:pt x="155300" y="187739"/>
                  <a:pt x="177525" y="207847"/>
                  <a:pt x="152654" y="178214"/>
                </a:cubicBezTo>
                <a:cubicBezTo>
                  <a:pt x="127783" y="148581"/>
                  <a:pt x="-6625" y="-9111"/>
                  <a:pt x="254" y="4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2" name="フリーフォーム 1111">
            <a:extLst>
              <a:ext uri="{FF2B5EF4-FFF2-40B4-BE49-F238E27FC236}">
                <a16:creationId xmlns:a16="http://schemas.microsoft.com/office/drawing/2014/main" id="{769A5D5C-70B5-6DEA-4C1B-9ACBF4F45161}"/>
              </a:ext>
            </a:extLst>
          </p:cNvPr>
          <p:cNvSpPr/>
          <p:nvPr/>
        </p:nvSpPr>
        <p:spPr>
          <a:xfrm>
            <a:off x="5118096" y="3844913"/>
            <a:ext cx="226121" cy="281397"/>
          </a:xfrm>
          <a:custGeom>
            <a:avLst/>
            <a:gdLst>
              <a:gd name="connsiteX0" fmla="*/ 4 w 226121"/>
              <a:gd name="connsiteY0" fmla="*/ 12 h 281397"/>
              <a:gd name="connsiteX1" fmla="*/ 76204 w 226121"/>
              <a:gd name="connsiteY1" fmla="*/ 104787 h 281397"/>
              <a:gd name="connsiteX2" fmla="*/ 161929 w 226121"/>
              <a:gd name="connsiteY2" fmla="*/ 171462 h 281397"/>
              <a:gd name="connsiteX3" fmla="*/ 158754 w 226121"/>
              <a:gd name="connsiteY3" fmla="*/ 161937 h 281397"/>
              <a:gd name="connsiteX4" fmla="*/ 225429 w 226121"/>
              <a:gd name="connsiteY4" fmla="*/ 279412 h 281397"/>
              <a:gd name="connsiteX5" fmla="*/ 184154 w 226121"/>
              <a:gd name="connsiteY5" fmla="*/ 228612 h 281397"/>
              <a:gd name="connsiteX6" fmla="*/ 44454 w 226121"/>
              <a:gd name="connsiteY6" fmla="*/ 136537 h 281397"/>
              <a:gd name="connsiteX7" fmla="*/ 174629 w 226121"/>
              <a:gd name="connsiteY7" fmla="*/ 196862 h 281397"/>
              <a:gd name="connsiteX8" fmla="*/ 73029 w 226121"/>
              <a:gd name="connsiteY8" fmla="*/ 98437 h 281397"/>
              <a:gd name="connsiteX9" fmla="*/ 4 w 226121"/>
              <a:gd name="connsiteY9" fmla="*/ 12 h 281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6121" h="281397">
                <a:moveTo>
                  <a:pt x="4" y="12"/>
                </a:moveTo>
                <a:cubicBezTo>
                  <a:pt x="533" y="1070"/>
                  <a:pt x="49217" y="76212"/>
                  <a:pt x="76204" y="104787"/>
                </a:cubicBezTo>
                <a:cubicBezTo>
                  <a:pt x="103192" y="133362"/>
                  <a:pt x="148171" y="161937"/>
                  <a:pt x="161929" y="171462"/>
                </a:cubicBezTo>
                <a:cubicBezTo>
                  <a:pt x="175687" y="180987"/>
                  <a:pt x="148171" y="143945"/>
                  <a:pt x="158754" y="161937"/>
                </a:cubicBezTo>
                <a:cubicBezTo>
                  <a:pt x="169337" y="179929"/>
                  <a:pt x="221196" y="268300"/>
                  <a:pt x="225429" y="279412"/>
                </a:cubicBezTo>
                <a:cubicBezTo>
                  <a:pt x="229662" y="290525"/>
                  <a:pt x="214316" y="252424"/>
                  <a:pt x="184154" y="228612"/>
                </a:cubicBezTo>
                <a:cubicBezTo>
                  <a:pt x="153992" y="204800"/>
                  <a:pt x="46041" y="141829"/>
                  <a:pt x="44454" y="136537"/>
                </a:cubicBezTo>
                <a:cubicBezTo>
                  <a:pt x="42867" y="131245"/>
                  <a:pt x="169867" y="203212"/>
                  <a:pt x="174629" y="196862"/>
                </a:cubicBezTo>
                <a:cubicBezTo>
                  <a:pt x="179391" y="190512"/>
                  <a:pt x="102133" y="131245"/>
                  <a:pt x="73029" y="98437"/>
                </a:cubicBezTo>
                <a:cubicBezTo>
                  <a:pt x="43925" y="65629"/>
                  <a:pt x="-525" y="-1046"/>
                  <a:pt x="4" y="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フリーフォーム 1">
            <a:extLst>
              <a:ext uri="{FF2B5EF4-FFF2-40B4-BE49-F238E27FC236}">
                <a16:creationId xmlns:a16="http://schemas.microsoft.com/office/drawing/2014/main" id="{D63645DB-DF1F-B371-E813-7FB0B8730C08}"/>
              </a:ext>
            </a:extLst>
          </p:cNvPr>
          <p:cNvSpPr/>
          <p:nvPr/>
        </p:nvSpPr>
        <p:spPr>
          <a:xfrm>
            <a:off x="6079777" y="3108119"/>
            <a:ext cx="35424" cy="101822"/>
          </a:xfrm>
          <a:custGeom>
            <a:avLst/>
            <a:gdLst>
              <a:gd name="connsiteX0" fmla="*/ 35273 w 35424"/>
              <a:gd name="connsiteY0" fmla="*/ 206 h 101822"/>
              <a:gd name="connsiteX1" fmla="*/ 13048 w 35424"/>
              <a:gd name="connsiteY1" fmla="*/ 57356 h 101822"/>
              <a:gd name="connsiteX2" fmla="*/ 13048 w 35424"/>
              <a:gd name="connsiteY2" fmla="*/ 82756 h 101822"/>
              <a:gd name="connsiteX3" fmla="*/ 13048 w 35424"/>
              <a:gd name="connsiteY3" fmla="*/ 101806 h 101822"/>
              <a:gd name="connsiteX4" fmla="*/ 348 w 35424"/>
              <a:gd name="connsiteY4" fmla="*/ 79581 h 101822"/>
              <a:gd name="connsiteX5" fmla="*/ 35273 w 35424"/>
              <a:gd name="connsiteY5" fmla="*/ 206 h 101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424" h="101822">
                <a:moveTo>
                  <a:pt x="35273" y="206"/>
                </a:moveTo>
                <a:cubicBezTo>
                  <a:pt x="37390" y="-3498"/>
                  <a:pt x="16752" y="43598"/>
                  <a:pt x="13048" y="57356"/>
                </a:cubicBezTo>
                <a:cubicBezTo>
                  <a:pt x="9344" y="71114"/>
                  <a:pt x="13048" y="82756"/>
                  <a:pt x="13048" y="82756"/>
                </a:cubicBezTo>
                <a:cubicBezTo>
                  <a:pt x="13048" y="90164"/>
                  <a:pt x="15165" y="102335"/>
                  <a:pt x="13048" y="101806"/>
                </a:cubicBezTo>
                <a:cubicBezTo>
                  <a:pt x="10931" y="101277"/>
                  <a:pt x="-2298" y="93339"/>
                  <a:pt x="348" y="79581"/>
                </a:cubicBezTo>
                <a:cubicBezTo>
                  <a:pt x="2994" y="65823"/>
                  <a:pt x="33156" y="3910"/>
                  <a:pt x="35273" y="20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フリーフォーム 50">
            <a:extLst>
              <a:ext uri="{FF2B5EF4-FFF2-40B4-BE49-F238E27FC236}">
                <a16:creationId xmlns:a16="http://schemas.microsoft.com/office/drawing/2014/main" id="{563D1472-D998-89DD-EB8D-BC6A54B5A92D}"/>
              </a:ext>
            </a:extLst>
          </p:cNvPr>
          <p:cNvSpPr/>
          <p:nvPr/>
        </p:nvSpPr>
        <p:spPr>
          <a:xfrm>
            <a:off x="5013319" y="3187646"/>
            <a:ext cx="54186" cy="79429"/>
          </a:xfrm>
          <a:custGeom>
            <a:avLst/>
            <a:gdLst>
              <a:gd name="connsiteX0" fmla="*/ 6 w 54186"/>
              <a:gd name="connsiteY0" fmla="*/ 54 h 79429"/>
              <a:gd name="connsiteX1" fmla="*/ 38106 w 54186"/>
              <a:gd name="connsiteY1" fmla="*/ 44504 h 79429"/>
              <a:gd name="connsiteX2" fmla="*/ 31756 w 54186"/>
              <a:gd name="connsiteY2" fmla="*/ 79429 h 79429"/>
              <a:gd name="connsiteX3" fmla="*/ 41281 w 54186"/>
              <a:gd name="connsiteY3" fmla="*/ 44504 h 79429"/>
              <a:gd name="connsiteX4" fmla="*/ 38106 w 54186"/>
              <a:gd name="connsiteY4" fmla="*/ 44504 h 79429"/>
              <a:gd name="connsiteX5" fmla="*/ 41281 w 54186"/>
              <a:gd name="connsiteY5" fmla="*/ 50854 h 79429"/>
              <a:gd name="connsiteX6" fmla="*/ 31756 w 54186"/>
              <a:gd name="connsiteY6" fmla="*/ 73079 h 79429"/>
              <a:gd name="connsiteX7" fmla="*/ 53981 w 54186"/>
              <a:gd name="connsiteY7" fmla="*/ 31804 h 79429"/>
              <a:gd name="connsiteX8" fmla="*/ 41281 w 54186"/>
              <a:gd name="connsiteY8" fmla="*/ 34979 h 79429"/>
              <a:gd name="connsiteX9" fmla="*/ 6 w 54186"/>
              <a:gd name="connsiteY9" fmla="*/ 54 h 79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4186" h="79429">
                <a:moveTo>
                  <a:pt x="6" y="54"/>
                </a:moveTo>
                <a:cubicBezTo>
                  <a:pt x="-523" y="1641"/>
                  <a:pt x="32814" y="31275"/>
                  <a:pt x="38106" y="44504"/>
                </a:cubicBezTo>
                <a:cubicBezTo>
                  <a:pt x="43398" y="57733"/>
                  <a:pt x="31227" y="79429"/>
                  <a:pt x="31756" y="79429"/>
                </a:cubicBezTo>
                <a:cubicBezTo>
                  <a:pt x="32285" y="79429"/>
                  <a:pt x="40223" y="50325"/>
                  <a:pt x="41281" y="44504"/>
                </a:cubicBezTo>
                <a:cubicBezTo>
                  <a:pt x="42339" y="38683"/>
                  <a:pt x="38106" y="43446"/>
                  <a:pt x="38106" y="44504"/>
                </a:cubicBezTo>
                <a:cubicBezTo>
                  <a:pt x="38106" y="45562"/>
                  <a:pt x="42339" y="46092"/>
                  <a:pt x="41281" y="50854"/>
                </a:cubicBezTo>
                <a:cubicBezTo>
                  <a:pt x="40223" y="55616"/>
                  <a:pt x="29639" y="76254"/>
                  <a:pt x="31756" y="73079"/>
                </a:cubicBezTo>
                <a:cubicBezTo>
                  <a:pt x="33873" y="69904"/>
                  <a:pt x="53981" y="31804"/>
                  <a:pt x="53981" y="31804"/>
                </a:cubicBezTo>
                <a:cubicBezTo>
                  <a:pt x="55569" y="25454"/>
                  <a:pt x="47631" y="37625"/>
                  <a:pt x="41281" y="34979"/>
                </a:cubicBezTo>
                <a:cubicBezTo>
                  <a:pt x="34931" y="32333"/>
                  <a:pt x="535" y="-1533"/>
                  <a:pt x="6" y="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フリーフォーム 51">
            <a:extLst>
              <a:ext uri="{FF2B5EF4-FFF2-40B4-BE49-F238E27FC236}">
                <a16:creationId xmlns:a16="http://schemas.microsoft.com/office/drawing/2014/main" id="{2BA18D4F-D7D4-84FB-59D3-1C2CE8727805}"/>
              </a:ext>
            </a:extLst>
          </p:cNvPr>
          <p:cNvSpPr/>
          <p:nvPr/>
        </p:nvSpPr>
        <p:spPr>
          <a:xfrm>
            <a:off x="6267450" y="2622550"/>
            <a:ext cx="22361" cy="104775"/>
          </a:xfrm>
          <a:custGeom>
            <a:avLst/>
            <a:gdLst>
              <a:gd name="connsiteX0" fmla="*/ 22225 w 22361"/>
              <a:gd name="connsiteY0" fmla="*/ 0 h 104775"/>
              <a:gd name="connsiteX1" fmla="*/ 9525 w 22361"/>
              <a:gd name="connsiteY1" fmla="*/ 63500 h 104775"/>
              <a:gd name="connsiteX2" fmla="*/ 12700 w 22361"/>
              <a:gd name="connsiteY2" fmla="*/ 104775 h 104775"/>
              <a:gd name="connsiteX3" fmla="*/ 0 w 22361"/>
              <a:gd name="connsiteY3" fmla="*/ 63500 h 104775"/>
              <a:gd name="connsiteX4" fmla="*/ 22225 w 22361"/>
              <a:gd name="connsiteY4" fmla="*/ 0 h 10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61" h="104775">
                <a:moveTo>
                  <a:pt x="22225" y="0"/>
                </a:moveTo>
                <a:cubicBezTo>
                  <a:pt x="23812" y="0"/>
                  <a:pt x="11112" y="46038"/>
                  <a:pt x="9525" y="63500"/>
                </a:cubicBezTo>
                <a:cubicBezTo>
                  <a:pt x="7938" y="80962"/>
                  <a:pt x="14287" y="104775"/>
                  <a:pt x="12700" y="104775"/>
                </a:cubicBezTo>
                <a:cubicBezTo>
                  <a:pt x="11113" y="104775"/>
                  <a:pt x="0" y="77258"/>
                  <a:pt x="0" y="63500"/>
                </a:cubicBezTo>
                <a:cubicBezTo>
                  <a:pt x="0" y="49742"/>
                  <a:pt x="20638" y="0"/>
                  <a:pt x="22225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3" name="フリーフォーム 1032">
            <a:extLst>
              <a:ext uri="{FF2B5EF4-FFF2-40B4-BE49-F238E27FC236}">
                <a16:creationId xmlns:a16="http://schemas.microsoft.com/office/drawing/2014/main" id="{680300B1-9747-5E6B-04B2-95A1FDB34655}"/>
              </a:ext>
            </a:extLst>
          </p:cNvPr>
          <p:cNvSpPr/>
          <p:nvPr/>
        </p:nvSpPr>
        <p:spPr>
          <a:xfrm>
            <a:off x="5460783" y="2137726"/>
            <a:ext cx="44106" cy="184911"/>
          </a:xfrm>
          <a:custGeom>
            <a:avLst/>
            <a:gdLst>
              <a:gd name="connsiteX0" fmla="*/ 217 w 44106"/>
              <a:gd name="connsiteY0" fmla="*/ 2224 h 184911"/>
              <a:gd name="connsiteX1" fmla="*/ 41492 w 44106"/>
              <a:gd name="connsiteY1" fmla="*/ 176849 h 184911"/>
              <a:gd name="connsiteX2" fmla="*/ 38317 w 44106"/>
              <a:gd name="connsiteY2" fmla="*/ 148274 h 184911"/>
              <a:gd name="connsiteX3" fmla="*/ 25617 w 44106"/>
              <a:gd name="connsiteY3" fmla="*/ 81599 h 184911"/>
              <a:gd name="connsiteX4" fmla="*/ 217 w 44106"/>
              <a:gd name="connsiteY4" fmla="*/ 2224 h 184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106" h="184911">
                <a:moveTo>
                  <a:pt x="217" y="2224"/>
                </a:moveTo>
                <a:cubicBezTo>
                  <a:pt x="2863" y="18099"/>
                  <a:pt x="35142" y="152507"/>
                  <a:pt x="41492" y="176849"/>
                </a:cubicBezTo>
                <a:cubicBezTo>
                  <a:pt x="47842" y="201191"/>
                  <a:pt x="40963" y="164149"/>
                  <a:pt x="38317" y="148274"/>
                </a:cubicBezTo>
                <a:cubicBezTo>
                  <a:pt x="35671" y="132399"/>
                  <a:pt x="31438" y="103295"/>
                  <a:pt x="25617" y="81599"/>
                </a:cubicBezTo>
                <a:cubicBezTo>
                  <a:pt x="19796" y="59903"/>
                  <a:pt x="-2429" y="-13651"/>
                  <a:pt x="217" y="22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5" name="フリーフォーム 1064">
            <a:extLst>
              <a:ext uri="{FF2B5EF4-FFF2-40B4-BE49-F238E27FC236}">
                <a16:creationId xmlns:a16="http://schemas.microsoft.com/office/drawing/2014/main" id="{A84D3141-2135-1064-0F96-66DDD18E12BD}"/>
              </a:ext>
            </a:extLst>
          </p:cNvPr>
          <p:cNvSpPr/>
          <p:nvPr/>
        </p:nvSpPr>
        <p:spPr>
          <a:xfrm>
            <a:off x="5310460" y="2218941"/>
            <a:ext cx="23552" cy="94649"/>
          </a:xfrm>
          <a:custGeom>
            <a:avLst/>
            <a:gdLst>
              <a:gd name="connsiteX0" fmla="*/ 23540 w 23552"/>
              <a:gd name="connsiteY0" fmla="*/ 384 h 94649"/>
              <a:gd name="connsiteX1" fmla="*/ 1315 w 23552"/>
              <a:gd name="connsiteY1" fmla="*/ 92459 h 94649"/>
              <a:gd name="connsiteX2" fmla="*/ 4490 w 23552"/>
              <a:gd name="connsiteY2" fmla="*/ 60709 h 94649"/>
              <a:gd name="connsiteX3" fmla="*/ 23540 w 23552"/>
              <a:gd name="connsiteY3" fmla="*/ 384 h 946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552" h="94649">
                <a:moveTo>
                  <a:pt x="23540" y="384"/>
                </a:moveTo>
                <a:cubicBezTo>
                  <a:pt x="23011" y="5676"/>
                  <a:pt x="4490" y="82405"/>
                  <a:pt x="1315" y="92459"/>
                </a:cubicBezTo>
                <a:cubicBezTo>
                  <a:pt x="-1860" y="102513"/>
                  <a:pt x="1315" y="75526"/>
                  <a:pt x="4490" y="60709"/>
                </a:cubicBezTo>
                <a:cubicBezTo>
                  <a:pt x="7665" y="45892"/>
                  <a:pt x="24069" y="-4908"/>
                  <a:pt x="23540" y="3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3" name="フリーフォーム 1112">
            <a:extLst>
              <a:ext uri="{FF2B5EF4-FFF2-40B4-BE49-F238E27FC236}">
                <a16:creationId xmlns:a16="http://schemas.microsoft.com/office/drawing/2014/main" id="{2DB74FF7-A731-FEF6-7B1B-D2995CD499E6}"/>
              </a:ext>
            </a:extLst>
          </p:cNvPr>
          <p:cNvSpPr/>
          <p:nvPr/>
        </p:nvSpPr>
        <p:spPr>
          <a:xfrm>
            <a:off x="5626066" y="2053848"/>
            <a:ext cx="34389" cy="124679"/>
          </a:xfrm>
          <a:custGeom>
            <a:avLst/>
            <a:gdLst>
              <a:gd name="connsiteX0" fmla="*/ 34 w 34389"/>
              <a:gd name="connsiteY0" fmla="*/ 377 h 124679"/>
              <a:gd name="connsiteX1" fmla="*/ 31784 w 34389"/>
              <a:gd name="connsiteY1" fmla="*/ 121027 h 124679"/>
              <a:gd name="connsiteX2" fmla="*/ 31784 w 34389"/>
              <a:gd name="connsiteY2" fmla="*/ 92452 h 124679"/>
              <a:gd name="connsiteX3" fmla="*/ 25434 w 34389"/>
              <a:gd name="connsiteY3" fmla="*/ 82927 h 124679"/>
              <a:gd name="connsiteX4" fmla="*/ 34 w 34389"/>
              <a:gd name="connsiteY4" fmla="*/ 377 h 1246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389" h="124679">
                <a:moveTo>
                  <a:pt x="34" y="377"/>
                </a:moveTo>
                <a:cubicBezTo>
                  <a:pt x="1092" y="6727"/>
                  <a:pt x="26492" y="105681"/>
                  <a:pt x="31784" y="121027"/>
                </a:cubicBezTo>
                <a:cubicBezTo>
                  <a:pt x="37076" y="136373"/>
                  <a:pt x="32842" y="98802"/>
                  <a:pt x="31784" y="92452"/>
                </a:cubicBezTo>
                <a:cubicBezTo>
                  <a:pt x="30726" y="86102"/>
                  <a:pt x="28609" y="96156"/>
                  <a:pt x="25434" y="82927"/>
                </a:cubicBezTo>
                <a:cubicBezTo>
                  <a:pt x="22259" y="69698"/>
                  <a:pt x="-1024" y="-5973"/>
                  <a:pt x="34" y="37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4" name="フリーフォーム 1113">
            <a:extLst>
              <a:ext uri="{FF2B5EF4-FFF2-40B4-BE49-F238E27FC236}">
                <a16:creationId xmlns:a16="http://schemas.microsoft.com/office/drawing/2014/main" id="{2F0D4D80-5BF1-FF27-B247-7FB4C5E31819}"/>
              </a:ext>
            </a:extLst>
          </p:cNvPr>
          <p:cNvSpPr/>
          <p:nvPr/>
        </p:nvSpPr>
        <p:spPr>
          <a:xfrm>
            <a:off x="5546197" y="2037614"/>
            <a:ext cx="26059" cy="198588"/>
          </a:xfrm>
          <a:custGeom>
            <a:avLst/>
            <a:gdLst>
              <a:gd name="connsiteX0" fmla="*/ 25928 w 26059"/>
              <a:gd name="connsiteY0" fmla="*/ 3911 h 198588"/>
              <a:gd name="connsiteX1" fmla="*/ 528 w 26059"/>
              <a:gd name="connsiteY1" fmla="*/ 197586 h 198588"/>
              <a:gd name="connsiteX2" fmla="*/ 10053 w 26059"/>
              <a:gd name="connsiteY2" fmla="*/ 76936 h 198588"/>
              <a:gd name="connsiteX3" fmla="*/ 25928 w 26059"/>
              <a:gd name="connsiteY3" fmla="*/ 3911 h 198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059" h="198588">
                <a:moveTo>
                  <a:pt x="25928" y="3911"/>
                </a:moveTo>
                <a:cubicBezTo>
                  <a:pt x="24340" y="24019"/>
                  <a:pt x="3174" y="185415"/>
                  <a:pt x="528" y="197586"/>
                </a:cubicBezTo>
                <a:cubicBezTo>
                  <a:pt x="-2118" y="209757"/>
                  <a:pt x="5820" y="107628"/>
                  <a:pt x="10053" y="76936"/>
                </a:cubicBezTo>
                <a:cubicBezTo>
                  <a:pt x="14286" y="46244"/>
                  <a:pt x="27516" y="-16197"/>
                  <a:pt x="25928" y="39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5" name="フリーフォーム 1114">
            <a:extLst>
              <a:ext uri="{FF2B5EF4-FFF2-40B4-BE49-F238E27FC236}">
                <a16:creationId xmlns:a16="http://schemas.microsoft.com/office/drawing/2014/main" id="{F79E6005-5A95-9A56-97A3-3005C51AE2A8}"/>
              </a:ext>
            </a:extLst>
          </p:cNvPr>
          <p:cNvSpPr/>
          <p:nvPr/>
        </p:nvSpPr>
        <p:spPr>
          <a:xfrm>
            <a:off x="5756181" y="2574572"/>
            <a:ext cx="150619" cy="22738"/>
          </a:xfrm>
          <a:custGeom>
            <a:avLst/>
            <a:gdLst>
              <a:gd name="connsiteX0" fmla="*/ 94 w 150619"/>
              <a:gd name="connsiteY0" fmla="*/ 22578 h 22738"/>
              <a:gd name="connsiteX1" fmla="*/ 142969 w 150619"/>
              <a:gd name="connsiteY1" fmla="*/ 353 h 22738"/>
              <a:gd name="connsiteX2" fmla="*/ 120744 w 150619"/>
              <a:gd name="connsiteY2" fmla="*/ 9878 h 22738"/>
              <a:gd name="connsiteX3" fmla="*/ 94 w 150619"/>
              <a:gd name="connsiteY3" fmla="*/ 22578 h 22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0619" h="22738">
                <a:moveTo>
                  <a:pt x="94" y="22578"/>
                </a:moveTo>
                <a:cubicBezTo>
                  <a:pt x="3798" y="20991"/>
                  <a:pt x="122861" y="2470"/>
                  <a:pt x="142969" y="353"/>
                </a:cubicBezTo>
                <a:cubicBezTo>
                  <a:pt x="163077" y="-1764"/>
                  <a:pt x="139265" y="6174"/>
                  <a:pt x="120744" y="9878"/>
                </a:cubicBezTo>
                <a:cubicBezTo>
                  <a:pt x="102223" y="13582"/>
                  <a:pt x="-3610" y="24165"/>
                  <a:pt x="94" y="225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6" name="フリーフォーム 1115">
            <a:extLst>
              <a:ext uri="{FF2B5EF4-FFF2-40B4-BE49-F238E27FC236}">
                <a16:creationId xmlns:a16="http://schemas.microsoft.com/office/drawing/2014/main" id="{43C0FB80-88E2-84C1-61EA-8516C88F0A06}"/>
              </a:ext>
            </a:extLst>
          </p:cNvPr>
          <p:cNvSpPr/>
          <p:nvPr/>
        </p:nvSpPr>
        <p:spPr>
          <a:xfrm>
            <a:off x="5803732" y="2606675"/>
            <a:ext cx="145869" cy="17322"/>
          </a:xfrm>
          <a:custGeom>
            <a:avLst/>
            <a:gdLst>
              <a:gd name="connsiteX0" fmla="*/ 168 w 145869"/>
              <a:gd name="connsiteY0" fmla="*/ 0 h 17322"/>
              <a:gd name="connsiteX1" fmla="*/ 139868 w 145869"/>
              <a:gd name="connsiteY1" fmla="*/ 15875 h 17322"/>
              <a:gd name="connsiteX2" fmla="*/ 111293 w 145869"/>
              <a:gd name="connsiteY2" fmla="*/ 15875 h 17322"/>
              <a:gd name="connsiteX3" fmla="*/ 168 w 145869"/>
              <a:gd name="connsiteY3" fmla="*/ 0 h 17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5869" h="17322">
                <a:moveTo>
                  <a:pt x="168" y="0"/>
                </a:moveTo>
                <a:cubicBezTo>
                  <a:pt x="4930" y="0"/>
                  <a:pt x="121347" y="13229"/>
                  <a:pt x="139868" y="15875"/>
                </a:cubicBezTo>
                <a:cubicBezTo>
                  <a:pt x="158389" y="18521"/>
                  <a:pt x="129814" y="16933"/>
                  <a:pt x="111293" y="15875"/>
                </a:cubicBezTo>
                <a:cubicBezTo>
                  <a:pt x="92772" y="14817"/>
                  <a:pt x="-4594" y="0"/>
                  <a:pt x="168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7" name="フリーフォーム 1116">
            <a:extLst>
              <a:ext uri="{FF2B5EF4-FFF2-40B4-BE49-F238E27FC236}">
                <a16:creationId xmlns:a16="http://schemas.microsoft.com/office/drawing/2014/main" id="{DE607400-506E-3F74-BF77-AC62237F1226}"/>
              </a:ext>
            </a:extLst>
          </p:cNvPr>
          <p:cNvSpPr/>
          <p:nvPr/>
        </p:nvSpPr>
        <p:spPr>
          <a:xfrm>
            <a:off x="6117894" y="2523987"/>
            <a:ext cx="60800" cy="86193"/>
          </a:xfrm>
          <a:custGeom>
            <a:avLst/>
            <a:gdLst>
              <a:gd name="connsiteX0" fmla="*/ 60656 w 60800"/>
              <a:gd name="connsiteY0" fmla="*/ 138 h 86193"/>
              <a:gd name="connsiteX1" fmla="*/ 19381 w 60800"/>
              <a:gd name="connsiteY1" fmla="*/ 47763 h 86193"/>
              <a:gd name="connsiteX2" fmla="*/ 3506 w 60800"/>
              <a:gd name="connsiteY2" fmla="*/ 85863 h 86193"/>
              <a:gd name="connsiteX3" fmla="*/ 3506 w 60800"/>
              <a:gd name="connsiteY3" fmla="*/ 63638 h 86193"/>
              <a:gd name="connsiteX4" fmla="*/ 60656 w 60800"/>
              <a:gd name="connsiteY4" fmla="*/ 138 h 861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800" h="86193">
                <a:moveTo>
                  <a:pt x="60656" y="138"/>
                </a:moveTo>
                <a:cubicBezTo>
                  <a:pt x="63302" y="-2508"/>
                  <a:pt x="28906" y="33476"/>
                  <a:pt x="19381" y="47763"/>
                </a:cubicBezTo>
                <a:cubicBezTo>
                  <a:pt x="9856" y="62050"/>
                  <a:pt x="6152" y="83217"/>
                  <a:pt x="3506" y="85863"/>
                </a:cubicBezTo>
                <a:cubicBezTo>
                  <a:pt x="860" y="88509"/>
                  <a:pt x="-2844" y="74750"/>
                  <a:pt x="3506" y="63638"/>
                </a:cubicBezTo>
                <a:cubicBezTo>
                  <a:pt x="9856" y="52526"/>
                  <a:pt x="58010" y="2784"/>
                  <a:pt x="60656" y="1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8" name="フリーフォーム 1117">
            <a:extLst>
              <a:ext uri="{FF2B5EF4-FFF2-40B4-BE49-F238E27FC236}">
                <a16:creationId xmlns:a16="http://schemas.microsoft.com/office/drawing/2014/main" id="{B7393BFB-E5A4-0A1B-A982-F50F83DF7573}"/>
              </a:ext>
            </a:extLst>
          </p:cNvPr>
          <p:cNvSpPr/>
          <p:nvPr/>
        </p:nvSpPr>
        <p:spPr>
          <a:xfrm>
            <a:off x="5305413" y="2530446"/>
            <a:ext cx="23539" cy="264852"/>
          </a:xfrm>
          <a:custGeom>
            <a:avLst/>
            <a:gdLst>
              <a:gd name="connsiteX0" fmla="*/ 12 w 23539"/>
              <a:gd name="connsiteY0" fmla="*/ 29 h 264852"/>
              <a:gd name="connsiteX1" fmla="*/ 22237 w 23539"/>
              <a:gd name="connsiteY1" fmla="*/ 136554 h 264852"/>
              <a:gd name="connsiteX2" fmla="*/ 6362 w 23539"/>
              <a:gd name="connsiteY2" fmla="*/ 215929 h 264852"/>
              <a:gd name="connsiteX3" fmla="*/ 6362 w 23539"/>
              <a:gd name="connsiteY3" fmla="*/ 263554 h 264852"/>
              <a:gd name="connsiteX4" fmla="*/ 22237 w 23539"/>
              <a:gd name="connsiteY4" fmla="*/ 165129 h 264852"/>
              <a:gd name="connsiteX5" fmla="*/ 22237 w 23539"/>
              <a:gd name="connsiteY5" fmla="*/ 98454 h 264852"/>
              <a:gd name="connsiteX6" fmla="*/ 19062 w 23539"/>
              <a:gd name="connsiteY6" fmla="*/ 123854 h 264852"/>
              <a:gd name="connsiteX7" fmla="*/ 12 w 23539"/>
              <a:gd name="connsiteY7" fmla="*/ 29 h 264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539" h="264852">
                <a:moveTo>
                  <a:pt x="12" y="29"/>
                </a:moveTo>
                <a:cubicBezTo>
                  <a:pt x="541" y="2146"/>
                  <a:pt x="21179" y="100571"/>
                  <a:pt x="22237" y="136554"/>
                </a:cubicBezTo>
                <a:cubicBezTo>
                  <a:pt x="23295" y="172537"/>
                  <a:pt x="9008" y="194762"/>
                  <a:pt x="6362" y="215929"/>
                </a:cubicBezTo>
                <a:cubicBezTo>
                  <a:pt x="3716" y="237096"/>
                  <a:pt x="3716" y="272021"/>
                  <a:pt x="6362" y="263554"/>
                </a:cubicBezTo>
                <a:cubicBezTo>
                  <a:pt x="9008" y="255087"/>
                  <a:pt x="19591" y="192646"/>
                  <a:pt x="22237" y="165129"/>
                </a:cubicBezTo>
                <a:cubicBezTo>
                  <a:pt x="24883" y="137612"/>
                  <a:pt x="22766" y="105333"/>
                  <a:pt x="22237" y="98454"/>
                </a:cubicBezTo>
                <a:cubicBezTo>
                  <a:pt x="21708" y="91575"/>
                  <a:pt x="22237" y="137083"/>
                  <a:pt x="19062" y="123854"/>
                </a:cubicBezTo>
                <a:cubicBezTo>
                  <a:pt x="15887" y="110625"/>
                  <a:pt x="-517" y="-2088"/>
                  <a:pt x="12" y="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9" name="フリーフォーム 1118">
            <a:extLst>
              <a:ext uri="{FF2B5EF4-FFF2-40B4-BE49-F238E27FC236}">
                <a16:creationId xmlns:a16="http://schemas.microsoft.com/office/drawing/2014/main" id="{FF18F0F5-CA5B-9314-9984-9A1C9ED05A32}"/>
              </a:ext>
            </a:extLst>
          </p:cNvPr>
          <p:cNvSpPr/>
          <p:nvPr/>
        </p:nvSpPr>
        <p:spPr>
          <a:xfrm>
            <a:off x="5332824" y="2828669"/>
            <a:ext cx="17051" cy="146306"/>
          </a:xfrm>
          <a:custGeom>
            <a:avLst/>
            <a:gdLst>
              <a:gd name="connsiteX0" fmla="*/ 17051 w 17051"/>
              <a:gd name="connsiteY0" fmla="*/ 256 h 146306"/>
              <a:gd name="connsiteX1" fmla="*/ 1176 w 17051"/>
              <a:gd name="connsiteY1" fmla="*/ 108206 h 146306"/>
              <a:gd name="connsiteX2" fmla="*/ 1176 w 17051"/>
              <a:gd name="connsiteY2" fmla="*/ 146306 h 146306"/>
              <a:gd name="connsiteX3" fmla="*/ 1176 w 17051"/>
              <a:gd name="connsiteY3" fmla="*/ 79631 h 146306"/>
              <a:gd name="connsiteX4" fmla="*/ 17051 w 17051"/>
              <a:gd name="connsiteY4" fmla="*/ 256 h 146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051" h="146306">
                <a:moveTo>
                  <a:pt x="17051" y="256"/>
                </a:moveTo>
                <a:cubicBezTo>
                  <a:pt x="17051" y="5018"/>
                  <a:pt x="3822" y="83864"/>
                  <a:pt x="1176" y="108206"/>
                </a:cubicBezTo>
                <a:cubicBezTo>
                  <a:pt x="-1470" y="132548"/>
                  <a:pt x="1176" y="146306"/>
                  <a:pt x="1176" y="146306"/>
                </a:cubicBezTo>
                <a:cubicBezTo>
                  <a:pt x="1176" y="141544"/>
                  <a:pt x="-1470" y="100798"/>
                  <a:pt x="1176" y="79631"/>
                </a:cubicBezTo>
                <a:cubicBezTo>
                  <a:pt x="3822" y="58464"/>
                  <a:pt x="17051" y="-4506"/>
                  <a:pt x="17051" y="2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0" name="フリーフォーム 1119">
            <a:extLst>
              <a:ext uri="{FF2B5EF4-FFF2-40B4-BE49-F238E27FC236}">
                <a16:creationId xmlns:a16="http://schemas.microsoft.com/office/drawing/2014/main" id="{7F585DE7-1EAC-DE93-F698-EAE89D1C0BBA}"/>
              </a:ext>
            </a:extLst>
          </p:cNvPr>
          <p:cNvSpPr/>
          <p:nvPr/>
        </p:nvSpPr>
        <p:spPr>
          <a:xfrm>
            <a:off x="5282661" y="2860497"/>
            <a:ext cx="16431" cy="121643"/>
          </a:xfrm>
          <a:custGeom>
            <a:avLst/>
            <a:gdLst>
              <a:gd name="connsiteX0" fmla="*/ 16414 w 16431"/>
              <a:gd name="connsiteY0" fmla="*/ 178 h 121643"/>
              <a:gd name="connsiteX1" fmla="*/ 539 w 16431"/>
              <a:gd name="connsiteY1" fmla="*/ 95428 h 121643"/>
              <a:gd name="connsiteX2" fmla="*/ 3714 w 16431"/>
              <a:gd name="connsiteY2" fmla="*/ 120828 h 121643"/>
              <a:gd name="connsiteX3" fmla="*/ 3714 w 16431"/>
              <a:gd name="connsiteY3" fmla="*/ 73203 h 121643"/>
              <a:gd name="connsiteX4" fmla="*/ 16414 w 16431"/>
              <a:gd name="connsiteY4" fmla="*/ 178 h 1216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431" h="121643">
                <a:moveTo>
                  <a:pt x="16414" y="178"/>
                </a:moveTo>
                <a:cubicBezTo>
                  <a:pt x="15885" y="3882"/>
                  <a:pt x="2656" y="75320"/>
                  <a:pt x="539" y="95428"/>
                </a:cubicBezTo>
                <a:cubicBezTo>
                  <a:pt x="-1578" y="115536"/>
                  <a:pt x="3185" y="124532"/>
                  <a:pt x="3714" y="120828"/>
                </a:cubicBezTo>
                <a:cubicBezTo>
                  <a:pt x="4243" y="117124"/>
                  <a:pt x="2127" y="94899"/>
                  <a:pt x="3714" y="73203"/>
                </a:cubicBezTo>
                <a:cubicBezTo>
                  <a:pt x="5301" y="51507"/>
                  <a:pt x="16943" y="-3526"/>
                  <a:pt x="16414" y="1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1" name="フリーフォーム 1120">
            <a:extLst>
              <a:ext uri="{FF2B5EF4-FFF2-40B4-BE49-F238E27FC236}">
                <a16:creationId xmlns:a16="http://schemas.microsoft.com/office/drawing/2014/main" id="{2A8A146F-5598-BC5E-38BB-224A8B4240DB}"/>
              </a:ext>
            </a:extLst>
          </p:cNvPr>
          <p:cNvSpPr/>
          <p:nvPr/>
        </p:nvSpPr>
        <p:spPr>
          <a:xfrm>
            <a:off x="5498559" y="2336134"/>
            <a:ext cx="105353" cy="218005"/>
          </a:xfrm>
          <a:custGeom>
            <a:avLst/>
            <a:gdLst>
              <a:gd name="connsiteX0" fmla="*/ 105316 w 105353"/>
              <a:gd name="connsiteY0" fmla="*/ 666 h 218005"/>
              <a:gd name="connsiteX1" fmla="*/ 38641 w 105353"/>
              <a:gd name="connsiteY1" fmla="*/ 137191 h 218005"/>
              <a:gd name="connsiteX2" fmla="*/ 38641 w 105353"/>
              <a:gd name="connsiteY2" fmla="*/ 216566 h 218005"/>
              <a:gd name="connsiteX3" fmla="*/ 38641 w 105353"/>
              <a:gd name="connsiteY3" fmla="*/ 175291 h 218005"/>
              <a:gd name="connsiteX4" fmla="*/ 541 w 105353"/>
              <a:gd name="connsiteY4" fmla="*/ 19716 h 218005"/>
              <a:gd name="connsiteX5" fmla="*/ 16416 w 105353"/>
              <a:gd name="connsiteY5" fmla="*/ 99091 h 218005"/>
              <a:gd name="connsiteX6" fmla="*/ 19591 w 105353"/>
              <a:gd name="connsiteY6" fmla="*/ 134016 h 218005"/>
              <a:gd name="connsiteX7" fmla="*/ 48166 w 105353"/>
              <a:gd name="connsiteY7" fmla="*/ 86391 h 218005"/>
              <a:gd name="connsiteX8" fmla="*/ 105316 w 105353"/>
              <a:gd name="connsiteY8" fmla="*/ 666 h 218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353" h="218005">
                <a:moveTo>
                  <a:pt x="105316" y="666"/>
                </a:moveTo>
                <a:cubicBezTo>
                  <a:pt x="103729" y="9133"/>
                  <a:pt x="49754" y="101208"/>
                  <a:pt x="38641" y="137191"/>
                </a:cubicBezTo>
                <a:cubicBezTo>
                  <a:pt x="27528" y="173174"/>
                  <a:pt x="38641" y="216566"/>
                  <a:pt x="38641" y="216566"/>
                </a:cubicBezTo>
                <a:cubicBezTo>
                  <a:pt x="38641" y="222916"/>
                  <a:pt x="44991" y="208099"/>
                  <a:pt x="38641" y="175291"/>
                </a:cubicBezTo>
                <a:cubicBezTo>
                  <a:pt x="32291" y="142483"/>
                  <a:pt x="4245" y="32416"/>
                  <a:pt x="541" y="19716"/>
                </a:cubicBezTo>
                <a:cubicBezTo>
                  <a:pt x="-3163" y="7016"/>
                  <a:pt x="13241" y="80041"/>
                  <a:pt x="16416" y="99091"/>
                </a:cubicBezTo>
                <a:cubicBezTo>
                  <a:pt x="19591" y="118141"/>
                  <a:pt x="14299" y="136133"/>
                  <a:pt x="19591" y="134016"/>
                </a:cubicBezTo>
                <a:cubicBezTo>
                  <a:pt x="24883" y="131899"/>
                  <a:pt x="39170" y="105970"/>
                  <a:pt x="48166" y="86391"/>
                </a:cubicBezTo>
                <a:cubicBezTo>
                  <a:pt x="57162" y="66812"/>
                  <a:pt x="106903" y="-7801"/>
                  <a:pt x="105316" y="6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2" name="フリーフォーム 1121">
            <a:extLst>
              <a:ext uri="{FF2B5EF4-FFF2-40B4-BE49-F238E27FC236}">
                <a16:creationId xmlns:a16="http://schemas.microsoft.com/office/drawing/2014/main" id="{6D72783C-1C54-269B-331D-3A587DB65C34}"/>
              </a:ext>
            </a:extLst>
          </p:cNvPr>
          <p:cNvSpPr/>
          <p:nvPr/>
        </p:nvSpPr>
        <p:spPr>
          <a:xfrm>
            <a:off x="5727347" y="2517663"/>
            <a:ext cx="16243" cy="148288"/>
          </a:xfrm>
          <a:custGeom>
            <a:avLst/>
            <a:gdLst>
              <a:gd name="connsiteX0" fmla="*/ 16228 w 16243"/>
              <a:gd name="connsiteY0" fmla="*/ 112 h 148288"/>
              <a:gd name="connsiteX1" fmla="*/ 3528 w 16243"/>
              <a:gd name="connsiteY1" fmla="*/ 127112 h 148288"/>
              <a:gd name="connsiteX2" fmla="*/ 3528 w 16243"/>
              <a:gd name="connsiteY2" fmla="*/ 146162 h 148288"/>
              <a:gd name="connsiteX3" fmla="*/ 353 w 16243"/>
              <a:gd name="connsiteY3" fmla="*/ 104887 h 148288"/>
              <a:gd name="connsiteX4" fmla="*/ 16228 w 16243"/>
              <a:gd name="connsiteY4" fmla="*/ 112 h 14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43" h="148288">
                <a:moveTo>
                  <a:pt x="16228" y="112"/>
                </a:moveTo>
                <a:cubicBezTo>
                  <a:pt x="16757" y="3816"/>
                  <a:pt x="3528" y="127112"/>
                  <a:pt x="3528" y="127112"/>
                </a:cubicBezTo>
                <a:cubicBezTo>
                  <a:pt x="1411" y="151454"/>
                  <a:pt x="4057" y="149866"/>
                  <a:pt x="3528" y="146162"/>
                </a:cubicBezTo>
                <a:cubicBezTo>
                  <a:pt x="2999" y="142458"/>
                  <a:pt x="-1234" y="124466"/>
                  <a:pt x="353" y="104887"/>
                </a:cubicBezTo>
                <a:cubicBezTo>
                  <a:pt x="1940" y="85308"/>
                  <a:pt x="15699" y="-3592"/>
                  <a:pt x="16228" y="1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3" name="フリーフォーム 1122">
            <a:extLst>
              <a:ext uri="{FF2B5EF4-FFF2-40B4-BE49-F238E27FC236}">
                <a16:creationId xmlns:a16="http://schemas.microsoft.com/office/drawing/2014/main" id="{A35A8A1A-1DBD-EE05-0716-60429D152AF4}"/>
              </a:ext>
            </a:extLst>
          </p:cNvPr>
          <p:cNvSpPr/>
          <p:nvPr/>
        </p:nvSpPr>
        <p:spPr>
          <a:xfrm>
            <a:off x="5718173" y="2657393"/>
            <a:ext cx="92458" cy="54939"/>
          </a:xfrm>
          <a:custGeom>
            <a:avLst/>
            <a:gdLst>
              <a:gd name="connsiteX0" fmla="*/ 2 w 92458"/>
              <a:gd name="connsiteY0" fmla="*/ 82 h 54939"/>
              <a:gd name="connsiteX1" fmla="*/ 88902 w 92458"/>
              <a:gd name="connsiteY1" fmla="*/ 54057 h 54939"/>
              <a:gd name="connsiteX2" fmla="*/ 76202 w 92458"/>
              <a:gd name="connsiteY2" fmla="*/ 35007 h 54939"/>
              <a:gd name="connsiteX3" fmla="*/ 85727 w 92458"/>
              <a:gd name="connsiteY3" fmla="*/ 41357 h 54939"/>
              <a:gd name="connsiteX4" fmla="*/ 2 w 92458"/>
              <a:gd name="connsiteY4" fmla="*/ 82 h 54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2458" h="54939">
                <a:moveTo>
                  <a:pt x="2" y="82"/>
                </a:moveTo>
                <a:cubicBezTo>
                  <a:pt x="531" y="2199"/>
                  <a:pt x="88902" y="54057"/>
                  <a:pt x="88902" y="54057"/>
                </a:cubicBezTo>
                <a:cubicBezTo>
                  <a:pt x="101602" y="59878"/>
                  <a:pt x="76202" y="35007"/>
                  <a:pt x="76202" y="35007"/>
                </a:cubicBezTo>
                <a:cubicBezTo>
                  <a:pt x="75673" y="32890"/>
                  <a:pt x="94194" y="45590"/>
                  <a:pt x="85727" y="41357"/>
                </a:cubicBezTo>
                <a:cubicBezTo>
                  <a:pt x="77260" y="37124"/>
                  <a:pt x="-527" y="-2035"/>
                  <a:pt x="2" y="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4" name="フリーフォーム 1123">
            <a:extLst>
              <a:ext uri="{FF2B5EF4-FFF2-40B4-BE49-F238E27FC236}">
                <a16:creationId xmlns:a16="http://schemas.microsoft.com/office/drawing/2014/main" id="{64248882-E910-8F2E-0731-82D580E8F711}"/>
              </a:ext>
            </a:extLst>
          </p:cNvPr>
          <p:cNvSpPr/>
          <p:nvPr/>
        </p:nvSpPr>
        <p:spPr>
          <a:xfrm>
            <a:off x="5132497" y="3174894"/>
            <a:ext cx="90465" cy="178081"/>
          </a:xfrm>
          <a:custGeom>
            <a:avLst/>
            <a:gdLst>
              <a:gd name="connsiteX0" fmla="*/ 90378 w 90465"/>
              <a:gd name="connsiteY0" fmla="*/ 106 h 178081"/>
              <a:gd name="connsiteX1" fmla="*/ 20528 w 90465"/>
              <a:gd name="connsiteY1" fmla="*/ 95356 h 178081"/>
              <a:gd name="connsiteX2" fmla="*/ 4653 w 90465"/>
              <a:gd name="connsiteY2" fmla="*/ 177906 h 178081"/>
              <a:gd name="connsiteX3" fmla="*/ 4653 w 90465"/>
              <a:gd name="connsiteY3" fmla="*/ 114406 h 178081"/>
              <a:gd name="connsiteX4" fmla="*/ 90378 w 90465"/>
              <a:gd name="connsiteY4" fmla="*/ 106 h 1780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465" h="178081">
                <a:moveTo>
                  <a:pt x="90378" y="106"/>
                </a:moveTo>
                <a:cubicBezTo>
                  <a:pt x="93024" y="-3069"/>
                  <a:pt x="34816" y="65723"/>
                  <a:pt x="20528" y="95356"/>
                </a:cubicBezTo>
                <a:cubicBezTo>
                  <a:pt x="6240" y="124989"/>
                  <a:pt x="7299" y="174731"/>
                  <a:pt x="4653" y="177906"/>
                </a:cubicBezTo>
                <a:cubicBezTo>
                  <a:pt x="2007" y="181081"/>
                  <a:pt x="-4343" y="140335"/>
                  <a:pt x="4653" y="114406"/>
                </a:cubicBezTo>
                <a:cubicBezTo>
                  <a:pt x="13649" y="88477"/>
                  <a:pt x="87732" y="3281"/>
                  <a:pt x="90378" y="10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5" name="フリーフォーム 1124">
            <a:extLst>
              <a:ext uri="{FF2B5EF4-FFF2-40B4-BE49-F238E27FC236}">
                <a16:creationId xmlns:a16="http://schemas.microsoft.com/office/drawing/2014/main" id="{A5339453-49B9-4EBA-EA06-C2845222ACBC}"/>
              </a:ext>
            </a:extLst>
          </p:cNvPr>
          <p:cNvSpPr/>
          <p:nvPr/>
        </p:nvSpPr>
        <p:spPr>
          <a:xfrm>
            <a:off x="4984735" y="3463351"/>
            <a:ext cx="81985" cy="110843"/>
          </a:xfrm>
          <a:custGeom>
            <a:avLst/>
            <a:gdLst>
              <a:gd name="connsiteX0" fmla="*/ 60340 w 81985"/>
              <a:gd name="connsiteY0" fmla="*/ 574 h 110843"/>
              <a:gd name="connsiteX1" fmla="*/ 79390 w 81985"/>
              <a:gd name="connsiteY1" fmla="*/ 105349 h 110843"/>
              <a:gd name="connsiteX2" fmla="*/ 73040 w 81985"/>
              <a:gd name="connsiteY2" fmla="*/ 89474 h 110843"/>
              <a:gd name="connsiteX3" fmla="*/ 15 w 81985"/>
              <a:gd name="connsiteY3" fmla="*/ 32324 h 110843"/>
              <a:gd name="connsiteX4" fmla="*/ 66690 w 81985"/>
              <a:gd name="connsiteY4" fmla="*/ 60899 h 110843"/>
              <a:gd name="connsiteX5" fmla="*/ 60340 w 81985"/>
              <a:gd name="connsiteY5" fmla="*/ 574 h 110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1985" h="110843">
                <a:moveTo>
                  <a:pt x="60340" y="574"/>
                </a:moveTo>
                <a:cubicBezTo>
                  <a:pt x="62457" y="7982"/>
                  <a:pt x="79390" y="105349"/>
                  <a:pt x="79390" y="105349"/>
                </a:cubicBezTo>
                <a:cubicBezTo>
                  <a:pt x="81507" y="120166"/>
                  <a:pt x="86269" y="101645"/>
                  <a:pt x="73040" y="89474"/>
                </a:cubicBezTo>
                <a:cubicBezTo>
                  <a:pt x="59811" y="77303"/>
                  <a:pt x="1073" y="37086"/>
                  <a:pt x="15" y="32324"/>
                </a:cubicBezTo>
                <a:cubicBezTo>
                  <a:pt x="-1043" y="27562"/>
                  <a:pt x="53990" y="61957"/>
                  <a:pt x="66690" y="60899"/>
                </a:cubicBezTo>
                <a:cubicBezTo>
                  <a:pt x="79390" y="59841"/>
                  <a:pt x="58223" y="-6834"/>
                  <a:pt x="60340" y="57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6" name="フリーフォーム 1125">
            <a:extLst>
              <a:ext uri="{FF2B5EF4-FFF2-40B4-BE49-F238E27FC236}">
                <a16:creationId xmlns:a16="http://schemas.microsoft.com/office/drawing/2014/main" id="{650971DC-1764-6C6C-9A6D-27DF48CD0B8A}"/>
              </a:ext>
            </a:extLst>
          </p:cNvPr>
          <p:cNvSpPr/>
          <p:nvPr/>
        </p:nvSpPr>
        <p:spPr>
          <a:xfrm>
            <a:off x="5073559" y="3616325"/>
            <a:ext cx="32406" cy="82550"/>
          </a:xfrm>
          <a:custGeom>
            <a:avLst/>
            <a:gdLst>
              <a:gd name="connsiteX0" fmla="*/ 91 w 32406"/>
              <a:gd name="connsiteY0" fmla="*/ 0 h 82550"/>
              <a:gd name="connsiteX1" fmla="*/ 22316 w 32406"/>
              <a:gd name="connsiteY1" fmla="*/ 50800 h 82550"/>
              <a:gd name="connsiteX2" fmla="*/ 25491 w 32406"/>
              <a:gd name="connsiteY2" fmla="*/ 82550 h 82550"/>
              <a:gd name="connsiteX3" fmla="*/ 31841 w 32406"/>
              <a:gd name="connsiteY3" fmla="*/ 50800 h 82550"/>
              <a:gd name="connsiteX4" fmla="*/ 91 w 32406"/>
              <a:gd name="connsiteY4" fmla="*/ 0 h 82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406" h="82550">
                <a:moveTo>
                  <a:pt x="91" y="0"/>
                </a:moveTo>
                <a:cubicBezTo>
                  <a:pt x="-1496" y="0"/>
                  <a:pt x="18083" y="37042"/>
                  <a:pt x="22316" y="50800"/>
                </a:cubicBezTo>
                <a:cubicBezTo>
                  <a:pt x="26549" y="64558"/>
                  <a:pt x="23904" y="82550"/>
                  <a:pt x="25491" y="82550"/>
                </a:cubicBezTo>
                <a:cubicBezTo>
                  <a:pt x="27078" y="82550"/>
                  <a:pt x="34487" y="62442"/>
                  <a:pt x="31841" y="50800"/>
                </a:cubicBezTo>
                <a:cubicBezTo>
                  <a:pt x="29195" y="39158"/>
                  <a:pt x="1678" y="0"/>
                  <a:pt x="91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7" name="フリーフォーム 1126">
            <a:extLst>
              <a:ext uri="{FF2B5EF4-FFF2-40B4-BE49-F238E27FC236}">
                <a16:creationId xmlns:a16="http://schemas.microsoft.com/office/drawing/2014/main" id="{5A6E3DAA-EBC3-D376-7F04-8F727C820DE6}"/>
              </a:ext>
            </a:extLst>
          </p:cNvPr>
          <p:cNvSpPr/>
          <p:nvPr/>
        </p:nvSpPr>
        <p:spPr>
          <a:xfrm>
            <a:off x="5899059" y="3365434"/>
            <a:ext cx="33748" cy="101666"/>
          </a:xfrm>
          <a:custGeom>
            <a:avLst/>
            <a:gdLst>
              <a:gd name="connsiteX0" fmla="*/ 91 w 33748"/>
              <a:gd name="connsiteY0" fmla="*/ 66 h 101666"/>
              <a:gd name="connsiteX1" fmla="*/ 22316 w 33748"/>
              <a:gd name="connsiteY1" fmla="*/ 63566 h 101666"/>
              <a:gd name="connsiteX2" fmla="*/ 25491 w 33748"/>
              <a:gd name="connsiteY2" fmla="*/ 101666 h 101666"/>
              <a:gd name="connsiteX3" fmla="*/ 31841 w 33748"/>
              <a:gd name="connsiteY3" fmla="*/ 63566 h 101666"/>
              <a:gd name="connsiteX4" fmla="*/ 31841 w 33748"/>
              <a:gd name="connsiteY4" fmla="*/ 76266 h 101666"/>
              <a:gd name="connsiteX5" fmla="*/ 91 w 33748"/>
              <a:gd name="connsiteY5" fmla="*/ 66 h 101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748" h="101666">
                <a:moveTo>
                  <a:pt x="91" y="66"/>
                </a:moveTo>
                <a:cubicBezTo>
                  <a:pt x="-1497" y="-2051"/>
                  <a:pt x="18083" y="46633"/>
                  <a:pt x="22316" y="63566"/>
                </a:cubicBezTo>
                <a:cubicBezTo>
                  <a:pt x="26549" y="80499"/>
                  <a:pt x="23904" y="101666"/>
                  <a:pt x="25491" y="101666"/>
                </a:cubicBezTo>
                <a:cubicBezTo>
                  <a:pt x="27078" y="101666"/>
                  <a:pt x="31841" y="63566"/>
                  <a:pt x="31841" y="63566"/>
                </a:cubicBezTo>
                <a:cubicBezTo>
                  <a:pt x="32899" y="59333"/>
                  <a:pt x="35545" y="82087"/>
                  <a:pt x="31841" y="76266"/>
                </a:cubicBezTo>
                <a:cubicBezTo>
                  <a:pt x="28137" y="70445"/>
                  <a:pt x="1679" y="2183"/>
                  <a:pt x="91" y="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8" name="フリーフォーム 1127">
            <a:extLst>
              <a:ext uri="{FF2B5EF4-FFF2-40B4-BE49-F238E27FC236}">
                <a16:creationId xmlns:a16="http://schemas.microsoft.com/office/drawing/2014/main" id="{8981556A-1D78-BC60-69F6-A29D60781EFA}"/>
              </a:ext>
            </a:extLst>
          </p:cNvPr>
          <p:cNvSpPr/>
          <p:nvPr/>
        </p:nvSpPr>
        <p:spPr>
          <a:xfrm>
            <a:off x="6100814" y="3273420"/>
            <a:ext cx="39643" cy="107960"/>
          </a:xfrm>
          <a:custGeom>
            <a:avLst/>
            <a:gdLst>
              <a:gd name="connsiteX0" fmla="*/ 39636 w 39643"/>
              <a:gd name="connsiteY0" fmla="*/ 5 h 107960"/>
              <a:gd name="connsiteX1" fmla="*/ 4711 w 39643"/>
              <a:gd name="connsiteY1" fmla="*/ 53980 h 107960"/>
              <a:gd name="connsiteX2" fmla="*/ 1536 w 39643"/>
              <a:gd name="connsiteY2" fmla="*/ 107955 h 107960"/>
              <a:gd name="connsiteX3" fmla="*/ 1536 w 39643"/>
              <a:gd name="connsiteY3" fmla="*/ 50805 h 107960"/>
              <a:gd name="connsiteX4" fmla="*/ 39636 w 39643"/>
              <a:gd name="connsiteY4" fmla="*/ 5 h 107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643" h="107960">
                <a:moveTo>
                  <a:pt x="39636" y="5"/>
                </a:moveTo>
                <a:cubicBezTo>
                  <a:pt x="40165" y="534"/>
                  <a:pt x="11061" y="35988"/>
                  <a:pt x="4711" y="53980"/>
                </a:cubicBezTo>
                <a:cubicBezTo>
                  <a:pt x="-1639" y="71972"/>
                  <a:pt x="2065" y="108484"/>
                  <a:pt x="1536" y="107955"/>
                </a:cubicBezTo>
                <a:cubicBezTo>
                  <a:pt x="1007" y="107426"/>
                  <a:pt x="-1639" y="66151"/>
                  <a:pt x="1536" y="50805"/>
                </a:cubicBezTo>
                <a:cubicBezTo>
                  <a:pt x="4711" y="35459"/>
                  <a:pt x="39107" y="-524"/>
                  <a:pt x="39636" y="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9" name="フリーフォーム 1128">
            <a:extLst>
              <a:ext uri="{FF2B5EF4-FFF2-40B4-BE49-F238E27FC236}">
                <a16:creationId xmlns:a16="http://schemas.microsoft.com/office/drawing/2014/main" id="{720BB0FC-B45C-FAD2-CAD2-0850932C703F}"/>
              </a:ext>
            </a:extLst>
          </p:cNvPr>
          <p:cNvSpPr/>
          <p:nvPr/>
        </p:nvSpPr>
        <p:spPr>
          <a:xfrm>
            <a:off x="5758724" y="3819448"/>
            <a:ext cx="108944" cy="213492"/>
          </a:xfrm>
          <a:custGeom>
            <a:avLst/>
            <a:gdLst>
              <a:gd name="connsiteX0" fmla="*/ 108676 w 108944"/>
              <a:gd name="connsiteY0" fmla="*/ 77 h 213492"/>
              <a:gd name="connsiteX1" fmla="*/ 57876 w 108944"/>
              <a:gd name="connsiteY1" fmla="*/ 104852 h 213492"/>
              <a:gd name="connsiteX2" fmla="*/ 61051 w 108944"/>
              <a:gd name="connsiteY2" fmla="*/ 76277 h 213492"/>
              <a:gd name="connsiteX3" fmla="*/ 726 w 108944"/>
              <a:gd name="connsiteY3" fmla="*/ 212802 h 213492"/>
              <a:gd name="connsiteX4" fmla="*/ 32476 w 108944"/>
              <a:gd name="connsiteY4" fmla="*/ 123902 h 213492"/>
              <a:gd name="connsiteX5" fmla="*/ 108676 w 108944"/>
              <a:gd name="connsiteY5" fmla="*/ 77 h 213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8944" h="213492">
                <a:moveTo>
                  <a:pt x="108676" y="77"/>
                </a:moveTo>
                <a:cubicBezTo>
                  <a:pt x="112909" y="-3098"/>
                  <a:pt x="65813" y="92152"/>
                  <a:pt x="57876" y="104852"/>
                </a:cubicBezTo>
                <a:cubicBezTo>
                  <a:pt x="49939" y="117552"/>
                  <a:pt x="70576" y="58285"/>
                  <a:pt x="61051" y="76277"/>
                </a:cubicBezTo>
                <a:cubicBezTo>
                  <a:pt x="51526" y="94269"/>
                  <a:pt x="5488" y="204865"/>
                  <a:pt x="726" y="212802"/>
                </a:cubicBezTo>
                <a:cubicBezTo>
                  <a:pt x="-4037" y="220740"/>
                  <a:pt x="15543" y="158298"/>
                  <a:pt x="32476" y="123902"/>
                </a:cubicBezTo>
                <a:cubicBezTo>
                  <a:pt x="49409" y="89506"/>
                  <a:pt x="104443" y="3252"/>
                  <a:pt x="108676" y="7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0" name="フリーフォーム 1129">
            <a:extLst>
              <a:ext uri="{FF2B5EF4-FFF2-40B4-BE49-F238E27FC236}">
                <a16:creationId xmlns:a16="http://schemas.microsoft.com/office/drawing/2014/main" id="{FADBD72E-FE7B-E063-0CAB-6A386AA6EC66}"/>
              </a:ext>
            </a:extLst>
          </p:cNvPr>
          <p:cNvSpPr/>
          <p:nvPr/>
        </p:nvSpPr>
        <p:spPr>
          <a:xfrm>
            <a:off x="5365722" y="3943264"/>
            <a:ext cx="181911" cy="117789"/>
          </a:xfrm>
          <a:custGeom>
            <a:avLst/>
            <a:gdLst>
              <a:gd name="connsiteX0" fmla="*/ 28 w 181911"/>
              <a:gd name="connsiteY0" fmla="*/ 86 h 117789"/>
              <a:gd name="connsiteX1" fmla="*/ 149253 w 181911"/>
              <a:gd name="connsiteY1" fmla="*/ 57236 h 117789"/>
              <a:gd name="connsiteX2" fmla="*/ 168303 w 181911"/>
              <a:gd name="connsiteY2" fmla="*/ 101686 h 117789"/>
              <a:gd name="connsiteX3" fmla="*/ 181003 w 181911"/>
              <a:gd name="connsiteY3" fmla="*/ 44536 h 117789"/>
              <a:gd name="connsiteX4" fmla="*/ 142903 w 181911"/>
              <a:gd name="connsiteY4" fmla="*/ 117561 h 117789"/>
              <a:gd name="connsiteX5" fmla="*/ 158778 w 181911"/>
              <a:gd name="connsiteY5" fmla="*/ 66761 h 117789"/>
              <a:gd name="connsiteX6" fmla="*/ 136553 w 181911"/>
              <a:gd name="connsiteY6" fmla="*/ 44536 h 117789"/>
              <a:gd name="connsiteX7" fmla="*/ 28 w 181911"/>
              <a:gd name="connsiteY7" fmla="*/ 86 h 117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1911" h="117789">
                <a:moveTo>
                  <a:pt x="28" y="86"/>
                </a:moveTo>
                <a:cubicBezTo>
                  <a:pt x="2145" y="2203"/>
                  <a:pt x="121207" y="40303"/>
                  <a:pt x="149253" y="57236"/>
                </a:cubicBezTo>
                <a:cubicBezTo>
                  <a:pt x="177299" y="74169"/>
                  <a:pt x="163011" y="103803"/>
                  <a:pt x="168303" y="101686"/>
                </a:cubicBezTo>
                <a:cubicBezTo>
                  <a:pt x="173595" y="99569"/>
                  <a:pt x="185236" y="41890"/>
                  <a:pt x="181003" y="44536"/>
                </a:cubicBezTo>
                <a:cubicBezTo>
                  <a:pt x="176770" y="47182"/>
                  <a:pt x="146607" y="113857"/>
                  <a:pt x="142903" y="117561"/>
                </a:cubicBezTo>
                <a:cubicBezTo>
                  <a:pt x="139199" y="121265"/>
                  <a:pt x="159836" y="78932"/>
                  <a:pt x="158778" y="66761"/>
                </a:cubicBezTo>
                <a:cubicBezTo>
                  <a:pt x="157720" y="54590"/>
                  <a:pt x="156661" y="53532"/>
                  <a:pt x="136553" y="44536"/>
                </a:cubicBezTo>
                <a:cubicBezTo>
                  <a:pt x="116445" y="35540"/>
                  <a:pt x="-2089" y="-2031"/>
                  <a:pt x="28" y="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1" name="フリーフォーム 1130">
            <a:extLst>
              <a:ext uri="{FF2B5EF4-FFF2-40B4-BE49-F238E27FC236}">
                <a16:creationId xmlns:a16="http://schemas.microsoft.com/office/drawing/2014/main" id="{D608EC8E-DB67-6F3E-484A-94067EA68B95}"/>
              </a:ext>
            </a:extLst>
          </p:cNvPr>
          <p:cNvSpPr/>
          <p:nvPr/>
        </p:nvSpPr>
        <p:spPr>
          <a:xfrm>
            <a:off x="5613351" y="3943261"/>
            <a:ext cx="134729" cy="57748"/>
          </a:xfrm>
          <a:custGeom>
            <a:avLst/>
            <a:gdLst>
              <a:gd name="connsiteX0" fmla="*/ 49 w 134729"/>
              <a:gd name="connsiteY0" fmla="*/ 19139 h 57748"/>
              <a:gd name="connsiteX1" fmla="*/ 130224 w 134729"/>
              <a:gd name="connsiteY1" fmla="*/ 89 h 57748"/>
              <a:gd name="connsiteX2" fmla="*/ 104824 w 134729"/>
              <a:gd name="connsiteY2" fmla="*/ 28664 h 57748"/>
              <a:gd name="connsiteX3" fmla="*/ 104824 w 134729"/>
              <a:gd name="connsiteY3" fmla="*/ 57239 h 57748"/>
              <a:gd name="connsiteX4" fmla="*/ 114349 w 134729"/>
              <a:gd name="connsiteY4" fmla="*/ 3264 h 57748"/>
              <a:gd name="connsiteX5" fmla="*/ 49 w 134729"/>
              <a:gd name="connsiteY5" fmla="*/ 19139 h 57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4729" h="57748">
                <a:moveTo>
                  <a:pt x="49" y="19139"/>
                </a:moveTo>
                <a:cubicBezTo>
                  <a:pt x="2695" y="18610"/>
                  <a:pt x="112762" y="-1498"/>
                  <a:pt x="130224" y="89"/>
                </a:cubicBezTo>
                <a:cubicBezTo>
                  <a:pt x="147686" y="1676"/>
                  <a:pt x="109057" y="19139"/>
                  <a:pt x="104824" y="28664"/>
                </a:cubicBezTo>
                <a:cubicBezTo>
                  <a:pt x="100591" y="38189"/>
                  <a:pt x="103237" y="61472"/>
                  <a:pt x="104824" y="57239"/>
                </a:cubicBezTo>
                <a:cubicBezTo>
                  <a:pt x="106411" y="53006"/>
                  <a:pt x="127578" y="8556"/>
                  <a:pt x="114349" y="3264"/>
                </a:cubicBezTo>
                <a:cubicBezTo>
                  <a:pt x="101120" y="-2028"/>
                  <a:pt x="-2597" y="19668"/>
                  <a:pt x="49" y="191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2" name="フリーフォーム 1131">
            <a:extLst>
              <a:ext uri="{FF2B5EF4-FFF2-40B4-BE49-F238E27FC236}">
                <a16:creationId xmlns:a16="http://schemas.microsoft.com/office/drawing/2014/main" id="{03E09719-E131-9A7E-05EA-457F1A80581C}"/>
              </a:ext>
            </a:extLst>
          </p:cNvPr>
          <p:cNvSpPr/>
          <p:nvPr/>
        </p:nvSpPr>
        <p:spPr>
          <a:xfrm>
            <a:off x="5031817" y="3695626"/>
            <a:ext cx="48387" cy="124414"/>
          </a:xfrm>
          <a:custGeom>
            <a:avLst/>
            <a:gdLst>
              <a:gd name="connsiteX0" fmla="*/ 3733 w 48387"/>
              <a:gd name="connsiteY0" fmla="*/ 74 h 124414"/>
              <a:gd name="connsiteX1" fmla="*/ 19608 w 48387"/>
              <a:gd name="connsiteY1" fmla="*/ 98499 h 124414"/>
              <a:gd name="connsiteX2" fmla="*/ 48183 w 48387"/>
              <a:gd name="connsiteY2" fmla="*/ 123899 h 124414"/>
              <a:gd name="connsiteX3" fmla="*/ 3733 w 48387"/>
              <a:gd name="connsiteY3" fmla="*/ 82624 h 124414"/>
              <a:gd name="connsiteX4" fmla="*/ 3733 w 48387"/>
              <a:gd name="connsiteY4" fmla="*/ 74 h 124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387" h="124414">
                <a:moveTo>
                  <a:pt x="3733" y="74"/>
                </a:moveTo>
                <a:cubicBezTo>
                  <a:pt x="6379" y="2720"/>
                  <a:pt x="12200" y="77862"/>
                  <a:pt x="19608" y="98499"/>
                </a:cubicBezTo>
                <a:cubicBezTo>
                  <a:pt x="27016" y="119136"/>
                  <a:pt x="50829" y="126545"/>
                  <a:pt x="48183" y="123899"/>
                </a:cubicBezTo>
                <a:cubicBezTo>
                  <a:pt x="45537" y="121253"/>
                  <a:pt x="10612" y="99557"/>
                  <a:pt x="3733" y="82624"/>
                </a:cubicBezTo>
                <a:cubicBezTo>
                  <a:pt x="-3146" y="65691"/>
                  <a:pt x="1087" y="-2572"/>
                  <a:pt x="3733" y="7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3" name="フリーフォーム 1132">
            <a:extLst>
              <a:ext uri="{FF2B5EF4-FFF2-40B4-BE49-F238E27FC236}">
                <a16:creationId xmlns:a16="http://schemas.microsoft.com/office/drawing/2014/main" id="{0165A2FE-4722-4B3E-E638-34F6E778C4E6}"/>
              </a:ext>
            </a:extLst>
          </p:cNvPr>
          <p:cNvSpPr/>
          <p:nvPr/>
        </p:nvSpPr>
        <p:spPr>
          <a:xfrm>
            <a:off x="5086299" y="3860786"/>
            <a:ext cx="120704" cy="124033"/>
          </a:xfrm>
          <a:custGeom>
            <a:avLst/>
            <a:gdLst>
              <a:gd name="connsiteX0" fmla="*/ 51 w 120704"/>
              <a:gd name="connsiteY0" fmla="*/ 14 h 124033"/>
              <a:gd name="connsiteX1" fmla="*/ 44501 w 120704"/>
              <a:gd name="connsiteY1" fmla="*/ 73039 h 124033"/>
              <a:gd name="connsiteX2" fmla="*/ 63551 w 120704"/>
              <a:gd name="connsiteY2" fmla="*/ 92089 h 124033"/>
              <a:gd name="connsiteX3" fmla="*/ 57201 w 120704"/>
              <a:gd name="connsiteY3" fmla="*/ 63514 h 124033"/>
              <a:gd name="connsiteX4" fmla="*/ 120701 w 120704"/>
              <a:gd name="connsiteY4" fmla="*/ 123839 h 124033"/>
              <a:gd name="connsiteX5" fmla="*/ 54026 w 120704"/>
              <a:gd name="connsiteY5" fmla="*/ 79389 h 124033"/>
              <a:gd name="connsiteX6" fmla="*/ 51 w 120704"/>
              <a:gd name="connsiteY6" fmla="*/ 14 h 1240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0704" h="124033">
                <a:moveTo>
                  <a:pt x="51" y="14"/>
                </a:moveTo>
                <a:cubicBezTo>
                  <a:pt x="-1537" y="-1044"/>
                  <a:pt x="33918" y="57693"/>
                  <a:pt x="44501" y="73039"/>
                </a:cubicBezTo>
                <a:cubicBezTo>
                  <a:pt x="55084" y="88385"/>
                  <a:pt x="61434" y="93677"/>
                  <a:pt x="63551" y="92089"/>
                </a:cubicBezTo>
                <a:cubicBezTo>
                  <a:pt x="65668" y="90501"/>
                  <a:pt x="47676" y="58222"/>
                  <a:pt x="57201" y="63514"/>
                </a:cubicBezTo>
                <a:cubicBezTo>
                  <a:pt x="66726" y="68806"/>
                  <a:pt x="121230" y="121193"/>
                  <a:pt x="120701" y="123839"/>
                </a:cubicBezTo>
                <a:cubicBezTo>
                  <a:pt x="120172" y="126485"/>
                  <a:pt x="73605" y="101614"/>
                  <a:pt x="54026" y="79389"/>
                </a:cubicBezTo>
                <a:cubicBezTo>
                  <a:pt x="34447" y="57164"/>
                  <a:pt x="1639" y="1072"/>
                  <a:pt x="51" y="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0" name="フリーフォーム 1079">
            <a:extLst>
              <a:ext uri="{FF2B5EF4-FFF2-40B4-BE49-F238E27FC236}">
                <a16:creationId xmlns:a16="http://schemas.microsoft.com/office/drawing/2014/main" id="{A7405989-E0F0-7B8A-0E6E-E9822FC36EBD}"/>
              </a:ext>
            </a:extLst>
          </p:cNvPr>
          <p:cNvSpPr/>
          <p:nvPr/>
        </p:nvSpPr>
        <p:spPr>
          <a:xfrm>
            <a:off x="5327635" y="1885943"/>
            <a:ext cx="20601" cy="209591"/>
          </a:xfrm>
          <a:custGeom>
            <a:avLst/>
            <a:gdLst>
              <a:gd name="connsiteX0" fmla="*/ 19065 w 20601"/>
              <a:gd name="connsiteY0" fmla="*/ 7 h 209591"/>
              <a:gd name="connsiteX1" fmla="*/ 19065 w 20601"/>
              <a:gd name="connsiteY1" fmla="*/ 152407 h 209591"/>
              <a:gd name="connsiteX2" fmla="*/ 15 w 20601"/>
              <a:gd name="connsiteY2" fmla="*/ 209557 h 209591"/>
              <a:gd name="connsiteX3" fmla="*/ 15890 w 20601"/>
              <a:gd name="connsiteY3" fmla="*/ 146057 h 209591"/>
              <a:gd name="connsiteX4" fmla="*/ 19065 w 20601"/>
              <a:gd name="connsiteY4" fmla="*/ 7 h 209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601" h="209591">
                <a:moveTo>
                  <a:pt x="19065" y="7"/>
                </a:moveTo>
                <a:cubicBezTo>
                  <a:pt x="19594" y="1065"/>
                  <a:pt x="22240" y="117482"/>
                  <a:pt x="19065" y="152407"/>
                </a:cubicBezTo>
                <a:cubicBezTo>
                  <a:pt x="15890" y="187332"/>
                  <a:pt x="544" y="210615"/>
                  <a:pt x="15" y="209557"/>
                </a:cubicBezTo>
                <a:cubicBezTo>
                  <a:pt x="-514" y="208499"/>
                  <a:pt x="12715" y="176220"/>
                  <a:pt x="15890" y="146057"/>
                </a:cubicBezTo>
                <a:cubicBezTo>
                  <a:pt x="19065" y="115894"/>
                  <a:pt x="18536" y="-1051"/>
                  <a:pt x="19065" y="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4" name="フリーフォーム 1133">
            <a:extLst>
              <a:ext uri="{FF2B5EF4-FFF2-40B4-BE49-F238E27FC236}">
                <a16:creationId xmlns:a16="http://schemas.microsoft.com/office/drawing/2014/main" id="{81CF046F-8478-D51C-413A-F77B85285445}"/>
              </a:ext>
            </a:extLst>
          </p:cNvPr>
          <p:cNvSpPr/>
          <p:nvPr/>
        </p:nvSpPr>
        <p:spPr>
          <a:xfrm>
            <a:off x="5103778" y="1755535"/>
            <a:ext cx="71489" cy="121703"/>
          </a:xfrm>
          <a:custGeom>
            <a:avLst/>
            <a:gdLst>
              <a:gd name="connsiteX0" fmla="*/ 71472 w 71489"/>
              <a:gd name="connsiteY0" fmla="*/ 240 h 121703"/>
              <a:gd name="connsiteX1" fmla="*/ 7972 w 71489"/>
              <a:gd name="connsiteY1" fmla="*/ 92315 h 121703"/>
              <a:gd name="connsiteX2" fmla="*/ 1622 w 71489"/>
              <a:gd name="connsiteY2" fmla="*/ 120890 h 121703"/>
              <a:gd name="connsiteX3" fmla="*/ 14322 w 71489"/>
              <a:gd name="connsiteY3" fmla="*/ 66915 h 121703"/>
              <a:gd name="connsiteX4" fmla="*/ 71472 w 71489"/>
              <a:gd name="connsiteY4" fmla="*/ 240 h 121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489" h="121703">
                <a:moveTo>
                  <a:pt x="71472" y="240"/>
                </a:moveTo>
                <a:cubicBezTo>
                  <a:pt x="70414" y="4473"/>
                  <a:pt x="19614" y="72207"/>
                  <a:pt x="7972" y="92315"/>
                </a:cubicBezTo>
                <a:cubicBezTo>
                  <a:pt x="-3670" y="112423"/>
                  <a:pt x="564" y="125123"/>
                  <a:pt x="1622" y="120890"/>
                </a:cubicBezTo>
                <a:cubicBezTo>
                  <a:pt x="2680" y="116657"/>
                  <a:pt x="3739" y="84907"/>
                  <a:pt x="14322" y="66915"/>
                </a:cubicBezTo>
                <a:cubicBezTo>
                  <a:pt x="24905" y="48923"/>
                  <a:pt x="72530" y="-3993"/>
                  <a:pt x="71472" y="2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5" name="フリーフォーム 1134">
            <a:extLst>
              <a:ext uri="{FF2B5EF4-FFF2-40B4-BE49-F238E27FC236}">
                <a16:creationId xmlns:a16="http://schemas.microsoft.com/office/drawing/2014/main" id="{689E8509-9EE2-AA3B-DD50-BBBFB1A60269}"/>
              </a:ext>
            </a:extLst>
          </p:cNvPr>
          <p:cNvSpPr/>
          <p:nvPr/>
        </p:nvSpPr>
        <p:spPr>
          <a:xfrm>
            <a:off x="4881386" y="1163786"/>
            <a:ext cx="827612" cy="912297"/>
          </a:xfrm>
          <a:custGeom>
            <a:avLst/>
            <a:gdLst>
              <a:gd name="connsiteX0" fmla="*/ 824089 w 827612"/>
              <a:gd name="connsiteY0" fmla="*/ 153839 h 912297"/>
              <a:gd name="connsiteX1" fmla="*/ 284339 w 827612"/>
              <a:gd name="connsiteY1" fmla="*/ 103039 h 912297"/>
              <a:gd name="connsiteX2" fmla="*/ 452614 w 827612"/>
              <a:gd name="connsiteY2" fmla="*/ 109389 h 912297"/>
              <a:gd name="connsiteX3" fmla="*/ 284339 w 827612"/>
              <a:gd name="connsiteY3" fmla="*/ 172889 h 912297"/>
              <a:gd name="connsiteX4" fmla="*/ 106539 w 827612"/>
              <a:gd name="connsiteY4" fmla="*/ 461814 h 912297"/>
              <a:gd name="connsiteX5" fmla="*/ 131939 w 827612"/>
              <a:gd name="connsiteY5" fmla="*/ 328464 h 912297"/>
              <a:gd name="connsiteX6" fmla="*/ 8114 w 827612"/>
              <a:gd name="connsiteY6" fmla="*/ 887264 h 912297"/>
              <a:gd name="connsiteX7" fmla="*/ 33514 w 827612"/>
              <a:gd name="connsiteY7" fmla="*/ 750739 h 912297"/>
              <a:gd name="connsiteX8" fmla="*/ 208139 w 827612"/>
              <a:gd name="connsiteY8" fmla="*/ 176064 h 912297"/>
              <a:gd name="connsiteX9" fmla="*/ 198614 w 827612"/>
              <a:gd name="connsiteY9" fmla="*/ 226864 h 912297"/>
              <a:gd name="connsiteX10" fmla="*/ 430389 w 827612"/>
              <a:gd name="connsiteY10" fmla="*/ 4614 h 912297"/>
              <a:gd name="connsiteX11" fmla="*/ 363714 w 827612"/>
              <a:gd name="connsiteY11" fmla="*/ 77639 h 912297"/>
              <a:gd name="connsiteX12" fmla="*/ 547864 w 827612"/>
              <a:gd name="connsiteY12" fmla="*/ 93514 h 912297"/>
              <a:gd name="connsiteX13" fmla="*/ 598664 w 827612"/>
              <a:gd name="connsiteY13" fmla="*/ 99864 h 912297"/>
              <a:gd name="connsiteX14" fmla="*/ 522464 w 827612"/>
              <a:gd name="connsiteY14" fmla="*/ 26839 h 912297"/>
              <a:gd name="connsiteX15" fmla="*/ 824089 w 827612"/>
              <a:gd name="connsiteY15" fmla="*/ 153839 h 912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827612" h="912297">
                <a:moveTo>
                  <a:pt x="824089" y="153839"/>
                </a:moveTo>
                <a:cubicBezTo>
                  <a:pt x="784401" y="166539"/>
                  <a:pt x="346251" y="110447"/>
                  <a:pt x="284339" y="103039"/>
                </a:cubicBezTo>
                <a:cubicBezTo>
                  <a:pt x="222427" y="95631"/>
                  <a:pt x="452614" y="97747"/>
                  <a:pt x="452614" y="109389"/>
                </a:cubicBezTo>
                <a:cubicBezTo>
                  <a:pt x="452614" y="121031"/>
                  <a:pt x="342018" y="114152"/>
                  <a:pt x="284339" y="172889"/>
                </a:cubicBezTo>
                <a:cubicBezTo>
                  <a:pt x="226660" y="231626"/>
                  <a:pt x="131939" y="435885"/>
                  <a:pt x="106539" y="461814"/>
                </a:cubicBezTo>
                <a:cubicBezTo>
                  <a:pt x="81139" y="487743"/>
                  <a:pt x="148343" y="257556"/>
                  <a:pt x="131939" y="328464"/>
                </a:cubicBezTo>
                <a:cubicBezTo>
                  <a:pt x="115535" y="399372"/>
                  <a:pt x="24518" y="816885"/>
                  <a:pt x="8114" y="887264"/>
                </a:cubicBezTo>
                <a:cubicBezTo>
                  <a:pt x="-8290" y="957643"/>
                  <a:pt x="176" y="869272"/>
                  <a:pt x="33514" y="750739"/>
                </a:cubicBezTo>
                <a:cubicBezTo>
                  <a:pt x="66852" y="632206"/>
                  <a:pt x="180622" y="263377"/>
                  <a:pt x="208139" y="176064"/>
                </a:cubicBezTo>
                <a:cubicBezTo>
                  <a:pt x="235656" y="88751"/>
                  <a:pt x="161572" y="255439"/>
                  <a:pt x="198614" y="226864"/>
                </a:cubicBezTo>
                <a:cubicBezTo>
                  <a:pt x="235656" y="198289"/>
                  <a:pt x="402872" y="29485"/>
                  <a:pt x="430389" y="4614"/>
                </a:cubicBezTo>
                <a:cubicBezTo>
                  <a:pt x="457906" y="-20257"/>
                  <a:pt x="344135" y="62822"/>
                  <a:pt x="363714" y="77639"/>
                </a:cubicBezTo>
                <a:cubicBezTo>
                  <a:pt x="383293" y="92456"/>
                  <a:pt x="508706" y="89810"/>
                  <a:pt x="547864" y="93514"/>
                </a:cubicBezTo>
                <a:cubicBezTo>
                  <a:pt x="587022" y="97218"/>
                  <a:pt x="602897" y="110976"/>
                  <a:pt x="598664" y="99864"/>
                </a:cubicBezTo>
                <a:cubicBezTo>
                  <a:pt x="594431" y="88751"/>
                  <a:pt x="489127" y="17843"/>
                  <a:pt x="522464" y="26839"/>
                </a:cubicBezTo>
                <a:cubicBezTo>
                  <a:pt x="555801" y="35835"/>
                  <a:pt x="863777" y="141139"/>
                  <a:pt x="824089" y="1538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6" name="フリーフォーム 1135">
            <a:extLst>
              <a:ext uri="{FF2B5EF4-FFF2-40B4-BE49-F238E27FC236}">
                <a16:creationId xmlns:a16="http://schemas.microsoft.com/office/drawing/2014/main" id="{F313B87D-AC58-0967-F2F1-0B3DABD10AC8}"/>
              </a:ext>
            </a:extLst>
          </p:cNvPr>
          <p:cNvSpPr/>
          <p:nvPr/>
        </p:nvSpPr>
        <p:spPr>
          <a:xfrm>
            <a:off x="4810322" y="1855689"/>
            <a:ext cx="88971" cy="1084410"/>
          </a:xfrm>
          <a:custGeom>
            <a:avLst/>
            <a:gdLst>
              <a:gd name="connsiteX0" fmla="*/ 88703 w 88971"/>
              <a:gd name="connsiteY0" fmla="*/ 1686 h 1084410"/>
              <a:gd name="connsiteX1" fmla="*/ 44253 w 88971"/>
              <a:gd name="connsiteY1" fmla="*/ 576361 h 1084410"/>
              <a:gd name="connsiteX2" fmla="*/ 60128 w 88971"/>
              <a:gd name="connsiteY2" fmla="*/ 503336 h 1084410"/>
              <a:gd name="connsiteX3" fmla="*/ 6153 w 88971"/>
              <a:gd name="connsiteY3" fmla="*/ 1024036 h 1084410"/>
              <a:gd name="connsiteX4" fmla="*/ 2978 w 88971"/>
              <a:gd name="connsiteY4" fmla="*/ 973236 h 1084410"/>
              <a:gd name="connsiteX5" fmla="*/ 22028 w 88971"/>
              <a:gd name="connsiteY5" fmla="*/ 1084361 h 1084410"/>
              <a:gd name="connsiteX6" fmla="*/ 9328 w 88971"/>
              <a:gd name="connsiteY6" fmla="*/ 957361 h 1084410"/>
              <a:gd name="connsiteX7" fmla="*/ 9328 w 88971"/>
              <a:gd name="connsiteY7" fmla="*/ 731936 h 1084410"/>
              <a:gd name="connsiteX8" fmla="*/ 9328 w 88971"/>
              <a:gd name="connsiteY8" fmla="*/ 852586 h 1084410"/>
              <a:gd name="connsiteX9" fmla="*/ 76003 w 88971"/>
              <a:gd name="connsiteY9" fmla="*/ 350936 h 1084410"/>
              <a:gd name="connsiteX10" fmla="*/ 63303 w 88971"/>
              <a:gd name="connsiteY10" fmla="*/ 398561 h 1084410"/>
              <a:gd name="connsiteX11" fmla="*/ 88703 w 88971"/>
              <a:gd name="connsiteY11" fmla="*/ 1686 h 1084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8971" h="1084410">
                <a:moveTo>
                  <a:pt x="88703" y="1686"/>
                </a:moveTo>
                <a:cubicBezTo>
                  <a:pt x="85528" y="31319"/>
                  <a:pt x="49015" y="492753"/>
                  <a:pt x="44253" y="576361"/>
                </a:cubicBezTo>
                <a:cubicBezTo>
                  <a:pt x="39491" y="659969"/>
                  <a:pt x="66478" y="428724"/>
                  <a:pt x="60128" y="503336"/>
                </a:cubicBezTo>
                <a:cubicBezTo>
                  <a:pt x="53778" y="577948"/>
                  <a:pt x="15678" y="945719"/>
                  <a:pt x="6153" y="1024036"/>
                </a:cubicBezTo>
                <a:cubicBezTo>
                  <a:pt x="-3372" y="1102353"/>
                  <a:pt x="332" y="963182"/>
                  <a:pt x="2978" y="973236"/>
                </a:cubicBezTo>
                <a:cubicBezTo>
                  <a:pt x="5624" y="983290"/>
                  <a:pt x="20970" y="1087007"/>
                  <a:pt x="22028" y="1084361"/>
                </a:cubicBezTo>
                <a:cubicBezTo>
                  <a:pt x="23086" y="1081715"/>
                  <a:pt x="11445" y="1016098"/>
                  <a:pt x="9328" y="957361"/>
                </a:cubicBezTo>
                <a:cubicBezTo>
                  <a:pt x="7211" y="898624"/>
                  <a:pt x="9328" y="731936"/>
                  <a:pt x="9328" y="731936"/>
                </a:cubicBezTo>
                <a:cubicBezTo>
                  <a:pt x="9328" y="714474"/>
                  <a:pt x="-1785" y="916086"/>
                  <a:pt x="9328" y="852586"/>
                </a:cubicBezTo>
                <a:cubicBezTo>
                  <a:pt x="20440" y="789086"/>
                  <a:pt x="67007" y="426607"/>
                  <a:pt x="76003" y="350936"/>
                </a:cubicBezTo>
                <a:cubicBezTo>
                  <a:pt x="84999" y="275265"/>
                  <a:pt x="60657" y="455182"/>
                  <a:pt x="63303" y="398561"/>
                </a:cubicBezTo>
                <a:cubicBezTo>
                  <a:pt x="65949" y="341940"/>
                  <a:pt x="91878" y="-27947"/>
                  <a:pt x="88703" y="16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7" name="フリーフォーム 1136">
            <a:extLst>
              <a:ext uri="{FF2B5EF4-FFF2-40B4-BE49-F238E27FC236}">
                <a16:creationId xmlns:a16="http://schemas.microsoft.com/office/drawing/2014/main" id="{D0638B0C-F329-9581-6F66-0EC9AD66F046}"/>
              </a:ext>
            </a:extLst>
          </p:cNvPr>
          <p:cNvSpPr/>
          <p:nvPr/>
        </p:nvSpPr>
        <p:spPr>
          <a:xfrm>
            <a:off x="4727124" y="1761917"/>
            <a:ext cx="216378" cy="1043334"/>
          </a:xfrm>
          <a:custGeom>
            <a:avLst/>
            <a:gdLst>
              <a:gd name="connsiteX0" fmla="*/ 216351 w 216378"/>
              <a:gd name="connsiteY0" fmla="*/ 208 h 1043334"/>
              <a:gd name="connsiteX1" fmla="*/ 83001 w 216378"/>
              <a:gd name="connsiteY1" fmla="*/ 587583 h 1043334"/>
              <a:gd name="connsiteX2" fmla="*/ 121101 w 216378"/>
              <a:gd name="connsiteY2" fmla="*/ 451058 h 1043334"/>
              <a:gd name="connsiteX3" fmla="*/ 44901 w 216378"/>
              <a:gd name="connsiteY3" fmla="*/ 930483 h 1043334"/>
              <a:gd name="connsiteX4" fmla="*/ 63951 w 216378"/>
              <a:gd name="connsiteY4" fmla="*/ 790783 h 1043334"/>
              <a:gd name="connsiteX5" fmla="*/ 451 w 216378"/>
              <a:gd name="connsiteY5" fmla="*/ 1041608 h 1043334"/>
              <a:gd name="connsiteX6" fmla="*/ 35376 w 216378"/>
              <a:gd name="connsiteY6" fmla="*/ 889208 h 1043334"/>
              <a:gd name="connsiteX7" fmla="*/ 32201 w 216378"/>
              <a:gd name="connsiteY7" fmla="*/ 654258 h 1043334"/>
              <a:gd name="connsiteX8" fmla="*/ 32201 w 216378"/>
              <a:gd name="connsiteY8" fmla="*/ 774908 h 1043334"/>
              <a:gd name="connsiteX9" fmla="*/ 133801 w 216378"/>
              <a:gd name="connsiteY9" fmla="*/ 254208 h 1043334"/>
              <a:gd name="connsiteX10" fmla="*/ 108401 w 216378"/>
              <a:gd name="connsiteY10" fmla="*/ 387558 h 1043334"/>
              <a:gd name="connsiteX11" fmla="*/ 70301 w 216378"/>
              <a:gd name="connsiteY11" fmla="*/ 727283 h 1043334"/>
              <a:gd name="connsiteX12" fmla="*/ 70301 w 216378"/>
              <a:gd name="connsiteY12" fmla="*/ 660608 h 1043334"/>
              <a:gd name="connsiteX13" fmla="*/ 216351 w 216378"/>
              <a:gd name="connsiteY13" fmla="*/ 208 h 10433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16378" h="1043334">
                <a:moveTo>
                  <a:pt x="216351" y="208"/>
                </a:moveTo>
                <a:cubicBezTo>
                  <a:pt x="218468" y="-11963"/>
                  <a:pt x="98876" y="512441"/>
                  <a:pt x="83001" y="587583"/>
                </a:cubicBezTo>
                <a:cubicBezTo>
                  <a:pt x="67126" y="662725"/>
                  <a:pt x="127451" y="393908"/>
                  <a:pt x="121101" y="451058"/>
                </a:cubicBezTo>
                <a:cubicBezTo>
                  <a:pt x="114751" y="508208"/>
                  <a:pt x="54426" y="873862"/>
                  <a:pt x="44901" y="930483"/>
                </a:cubicBezTo>
                <a:cubicBezTo>
                  <a:pt x="35376" y="987104"/>
                  <a:pt x="71359" y="772262"/>
                  <a:pt x="63951" y="790783"/>
                </a:cubicBezTo>
                <a:cubicBezTo>
                  <a:pt x="56543" y="809304"/>
                  <a:pt x="5214" y="1025204"/>
                  <a:pt x="451" y="1041608"/>
                </a:cubicBezTo>
                <a:cubicBezTo>
                  <a:pt x="-4312" y="1058012"/>
                  <a:pt x="30084" y="953766"/>
                  <a:pt x="35376" y="889208"/>
                </a:cubicBezTo>
                <a:cubicBezTo>
                  <a:pt x="40668" y="824650"/>
                  <a:pt x="32730" y="673308"/>
                  <a:pt x="32201" y="654258"/>
                </a:cubicBezTo>
                <a:cubicBezTo>
                  <a:pt x="31672" y="635208"/>
                  <a:pt x="15268" y="841583"/>
                  <a:pt x="32201" y="774908"/>
                </a:cubicBezTo>
                <a:cubicBezTo>
                  <a:pt x="49134" y="708233"/>
                  <a:pt x="121101" y="318766"/>
                  <a:pt x="133801" y="254208"/>
                </a:cubicBezTo>
                <a:cubicBezTo>
                  <a:pt x="146501" y="189650"/>
                  <a:pt x="118984" y="308712"/>
                  <a:pt x="108401" y="387558"/>
                </a:cubicBezTo>
                <a:cubicBezTo>
                  <a:pt x="97818" y="466404"/>
                  <a:pt x="76651" y="681775"/>
                  <a:pt x="70301" y="727283"/>
                </a:cubicBezTo>
                <a:cubicBezTo>
                  <a:pt x="63951" y="772791"/>
                  <a:pt x="46489" y="776495"/>
                  <a:pt x="70301" y="660608"/>
                </a:cubicBezTo>
                <a:cubicBezTo>
                  <a:pt x="94113" y="544721"/>
                  <a:pt x="214234" y="12379"/>
                  <a:pt x="216351" y="2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8" name="フリーフォーム 1137">
            <a:extLst>
              <a:ext uri="{FF2B5EF4-FFF2-40B4-BE49-F238E27FC236}">
                <a16:creationId xmlns:a16="http://schemas.microsoft.com/office/drawing/2014/main" id="{74069095-20D7-2F87-3060-22C04D1ABF4F}"/>
              </a:ext>
            </a:extLst>
          </p:cNvPr>
          <p:cNvSpPr/>
          <p:nvPr/>
        </p:nvSpPr>
        <p:spPr>
          <a:xfrm>
            <a:off x="4563198" y="1997134"/>
            <a:ext cx="279238" cy="871601"/>
          </a:xfrm>
          <a:custGeom>
            <a:avLst/>
            <a:gdLst>
              <a:gd name="connsiteX0" fmla="*/ 278677 w 279238"/>
              <a:gd name="connsiteY0" fmla="*/ 3116 h 871601"/>
              <a:gd name="connsiteX1" fmla="*/ 81827 w 279238"/>
              <a:gd name="connsiteY1" fmla="*/ 660341 h 871601"/>
              <a:gd name="connsiteX2" fmla="*/ 129452 w 279238"/>
              <a:gd name="connsiteY2" fmla="*/ 453966 h 871601"/>
              <a:gd name="connsiteX3" fmla="*/ 2452 w 279238"/>
              <a:gd name="connsiteY3" fmla="*/ 860366 h 871601"/>
              <a:gd name="connsiteX4" fmla="*/ 46902 w 279238"/>
              <a:gd name="connsiteY4" fmla="*/ 714316 h 871601"/>
              <a:gd name="connsiteX5" fmla="*/ 62777 w 279238"/>
              <a:gd name="connsiteY5" fmla="*/ 260291 h 871601"/>
              <a:gd name="connsiteX6" fmla="*/ 56427 w 279238"/>
              <a:gd name="connsiteY6" fmla="*/ 650816 h 871601"/>
              <a:gd name="connsiteX7" fmla="*/ 88177 w 279238"/>
              <a:gd name="connsiteY7" fmla="*/ 549216 h 871601"/>
              <a:gd name="connsiteX8" fmla="*/ 164377 w 279238"/>
              <a:gd name="connsiteY8" fmla="*/ 352366 h 871601"/>
              <a:gd name="connsiteX9" fmla="*/ 142152 w 279238"/>
              <a:gd name="connsiteY9" fmla="*/ 409516 h 871601"/>
              <a:gd name="connsiteX10" fmla="*/ 278677 w 279238"/>
              <a:gd name="connsiteY10" fmla="*/ 3116 h 871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79238" h="871601">
                <a:moveTo>
                  <a:pt x="278677" y="3116"/>
                </a:moveTo>
                <a:cubicBezTo>
                  <a:pt x="268623" y="44920"/>
                  <a:pt x="106698" y="585199"/>
                  <a:pt x="81827" y="660341"/>
                </a:cubicBezTo>
                <a:cubicBezTo>
                  <a:pt x="56956" y="735483"/>
                  <a:pt x="142681" y="420629"/>
                  <a:pt x="129452" y="453966"/>
                </a:cubicBezTo>
                <a:cubicBezTo>
                  <a:pt x="116223" y="487303"/>
                  <a:pt x="16210" y="816974"/>
                  <a:pt x="2452" y="860366"/>
                </a:cubicBezTo>
                <a:cubicBezTo>
                  <a:pt x="-11306" y="903758"/>
                  <a:pt x="36848" y="814328"/>
                  <a:pt x="46902" y="714316"/>
                </a:cubicBezTo>
                <a:cubicBezTo>
                  <a:pt x="56956" y="614304"/>
                  <a:pt x="61189" y="270874"/>
                  <a:pt x="62777" y="260291"/>
                </a:cubicBezTo>
                <a:cubicBezTo>
                  <a:pt x="64364" y="249708"/>
                  <a:pt x="52194" y="602662"/>
                  <a:pt x="56427" y="650816"/>
                </a:cubicBezTo>
                <a:cubicBezTo>
                  <a:pt x="60660" y="698970"/>
                  <a:pt x="70185" y="598958"/>
                  <a:pt x="88177" y="549216"/>
                </a:cubicBezTo>
                <a:cubicBezTo>
                  <a:pt x="106169" y="499474"/>
                  <a:pt x="155381" y="375649"/>
                  <a:pt x="164377" y="352366"/>
                </a:cubicBezTo>
                <a:cubicBezTo>
                  <a:pt x="173373" y="329083"/>
                  <a:pt x="123631" y="466137"/>
                  <a:pt x="142152" y="409516"/>
                </a:cubicBezTo>
                <a:cubicBezTo>
                  <a:pt x="160673" y="352895"/>
                  <a:pt x="288731" y="-38688"/>
                  <a:pt x="278677" y="31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9" name="フリーフォーム 1138">
            <a:extLst>
              <a:ext uri="{FF2B5EF4-FFF2-40B4-BE49-F238E27FC236}">
                <a16:creationId xmlns:a16="http://schemas.microsoft.com/office/drawing/2014/main" id="{75668D5F-750E-EA8E-6E41-A70EA73F7DA6}"/>
              </a:ext>
            </a:extLst>
          </p:cNvPr>
          <p:cNvSpPr/>
          <p:nvPr/>
        </p:nvSpPr>
        <p:spPr>
          <a:xfrm>
            <a:off x="4515305" y="2101652"/>
            <a:ext cx="149560" cy="1077279"/>
          </a:xfrm>
          <a:custGeom>
            <a:avLst/>
            <a:gdLst>
              <a:gd name="connsiteX0" fmla="*/ 148770 w 149560"/>
              <a:gd name="connsiteY0" fmla="*/ 139898 h 1077279"/>
              <a:gd name="connsiteX1" fmla="*/ 5895 w 149560"/>
              <a:gd name="connsiteY1" fmla="*/ 793948 h 1077279"/>
              <a:gd name="connsiteX2" fmla="*/ 24945 w 149560"/>
              <a:gd name="connsiteY2" fmla="*/ 701873 h 1077279"/>
              <a:gd name="connsiteX3" fmla="*/ 2720 w 149560"/>
              <a:gd name="connsiteY3" fmla="*/ 936823 h 1077279"/>
              <a:gd name="connsiteX4" fmla="*/ 43995 w 149560"/>
              <a:gd name="connsiteY4" fmla="*/ 1076523 h 1077279"/>
              <a:gd name="connsiteX5" fmla="*/ 28120 w 149560"/>
              <a:gd name="connsiteY5" fmla="*/ 981273 h 1077279"/>
              <a:gd name="connsiteX6" fmla="*/ 31295 w 149560"/>
              <a:gd name="connsiteY6" fmla="*/ 749498 h 1077279"/>
              <a:gd name="connsiteX7" fmla="*/ 9070 w 149560"/>
              <a:gd name="connsiteY7" fmla="*/ 1016198 h 1077279"/>
              <a:gd name="connsiteX8" fmla="*/ 15420 w 149560"/>
              <a:gd name="connsiteY8" fmla="*/ 784423 h 1077279"/>
              <a:gd name="connsiteX9" fmla="*/ 24945 w 149560"/>
              <a:gd name="connsiteY9" fmla="*/ 198 h 1077279"/>
              <a:gd name="connsiteX10" fmla="*/ 15420 w 149560"/>
              <a:gd name="connsiteY10" fmla="*/ 705048 h 1077279"/>
              <a:gd name="connsiteX11" fmla="*/ 59870 w 149560"/>
              <a:gd name="connsiteY11" fmla="*/ 387548 h 1077279"/>
              <a:gd name="connsiteX12" fmla="*/ 63045 w 149560"/>
              <a:gd name="connsiteY12" fmla="*/ 482798 h 1077279"/>
              <a:gd name="connsiteX13" fmla="*/ 148770 w 149560"/>
              <a:gd name="connsiteY13" fmla="*/ 139898 h 1077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49560" h="1077279">
                <a:moveTo>
                  <a:pt x="148770" y="139898"/>
                </a:moveTo>
                <a:cubicBezTo>
                  <a:pt x="139245" y="191756"/>
                  <a:pt x="26532" y="700286"/>
                  <a:pt x="5895" y="793948"/>
                </a:cubicBezTo>
                <a:cubicBezTo>
                  <a:pt x="-14742" y="887610"/>
                  <a:pt x="25474" y="678061"/>
                  <a:pt x="24945" y="701873"/>
                </a:cubicBezTo>
                <a:cubicBezTo>
                  <a:pt x="24416" y="725685"/>
                  <a:pt x="-455" y="874381"/>
                  <a:pt x="2720" y="936823"/>
                </a:cubicBezTo>
                <a:cubicBezTo>
                  <a:pt x="5895" y="999265"/>
                  <a:pt x="39762" y="1069115"/>
                  <a:pt x="43995" y="1076523"/>
                </a:cubicBezTo>
                <a:cubicBezTo>
                  <a:pt x="48228" y="1083931"/>
                  <a:pt x="30237" y="1035777"/>
                  <a:pt x="28120" y="981273"/>
                </a:cubicBezTo>
                <a:cubicBezTo>
                  <a:pt x="26003" y="926769"/>
                  <a:pt x="34470" y="743677"/>
                  <a:pt x="31295" y="749498"/>
                </a:cubicBezTo>
                <a:cubicBezTo>
                  <a:pt x="28120" y="755319"/>
                  <a:pt x="11716" y="1010377"/>
                  <a:pt x="9070" y="1016198"/>
                </a:cubicBezTo>
                <a:cubicBezTo>
                  <a:pt x="6424" y="1022019"/>
                  <a:pt x="12774" y="953756"/>
                  <a:pt x="15420" y="784423"/>
                </a:cubicBezTo>
                <a:cubicBezTo>
                  <a:pt x="18066" y="615090"/>
                  <a:pt x="24945" y="13427"/>
                  <a:pt x="24945" y="198"/>
                </a:cubicBezTo>
                <a:cubicBezTo>
                  <a:pt x="24945" y="-13031"/>
                  <a:pt x="9599" y="640490"/>
                  <a:pt x="15420" y="705048"/>
                </a:cubicBezTo>
                <a:cubicBezTo>
                  <a:pt x="21241" y="769606"/>
                  <a:pt x="51932" y="424590"/>
                  <a:pt x="59870" y="387548"/>
                </a:cubicBezTo>
                <a:cubicBezTo>
                  <a:pt x="67807" y="350506"/>
                  <a:pt x="47170" y="519311"/>
                  <a:pt x="63045" y="482798"/>
                </a:cubicBezTo>
                <a:cubicBezTo>
                  <a:pt x="78920" y="446286"/>
                  <a:pt x="158295" y="88040"/>
                  <a:pt x="148770" y="1398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0" name="フリーフォーム 1139">
            <a:extLst>
              <a:ext uri="{FF2B5EF4-FFF2-40B4-BE49-F238E27FC236}">
                <a16:creationId xmlns:a16="http://schemas.microsoft.com/office/drawing/2014/main" id="{60CB7C9C-8A80-7B7A-CCFD-8829B8BF82D5}"/>
              </a:ext>
            </a:extLst>
          </p:cNvPr>
          <p:cNvSpPr/>
          <p:nvPr/>
        </p:nvSpPr>
        <p:spPr>
          <a:xfrm>
            <a:off x="4727492" y="3145579"/>
            <a:ext cx="59533" cy="238400"/>
          </a:xfrm>
          <a:custGeom>
            <a:avLst/>
            <a:gdLst>
              <a:gd name="connsiteX0" fmla="*/ 83 w 59533"/>
              <a:gd name="connsiteY0" fmla="*/ 846 h 238400"/>
              <a:gd name="connsiteX1" fmla="*/ 57233 w 59533"/>
              <a:gd name="connsiteY1" fmla="*/ 232621 h 238400"/>
              <a:gd name="connsiteX2" fmla="*/ 44533 w 59533"/>
              <a:gd name="connsiteY2" fmla="*/ 156421 h 238400"/>
              <a:gd name="connsiteX3" fmla="*/ 83 w 59533"/>
              <a:gd name="connsiteY3" fmla="*/ 846 h 23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533" h="238400">
                <a:moveTo>
                  <a:pt x="83" y="846"/>
                </a:moveTo>
                <a:cubicBezTo>
                  <a:pt x="2200" y="13546"/>
                  <a:pt x="49825" y="206692"/>
                  <a:pt x="57233" y="232621"/>
                </a:cubicBezTo>
                <a:cubicBezTo>
                  <a:pt x="64641" y="258550"/>
                  <a:pt x="52470" y="190817"/>
                  <a:pt x="44533" y="156421"/>
                </a:cubicBezTo>
                <a:cubicBezTo>
                  <a:pt x="36596" y="122025"/>
                  <a:pt x="-2034" y="-11854"/>
                  <a:pt x="83" y="8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1" name="フリーフォーム 1140">
            <a:extLst>
              <a:ext uri="{FF2B5EF4-FFF2-40B4-BE49-F238E27FC236}">
                <a16:creationId xmlns:a16="http://schemas.microsoft.com/office/drawing/2014/main" id="{68F21911-205F-205D-8E8E-0E601AE8A3B6}"/>
              </a:ext>
            </a:extLst>
          </p:cNvPr>
          <p:cNvSpPr/>
          <p:nvPr/>
        </p:nvSpPr>
        <p:spPr>
          <a:xfrm>
            <a:off x="4606695" y="144718"/>
            <a:ext cx="994079" cy="335406"/>
          </a:xfrm>
          <a:custGeom>
            <a:avLst/>
            <a:gdLst>
              <a:gd name="connsiteX0" fmla="*/ 987655 w 994079"/>
              <a:gd name="connsiteY0" fmla="*/ 334707 h 335406"/>
              <a:gd name="connsiteX1" fmla="*/ 616180 w 994079"/>
              <a:gd name="connsiteY1" fmla="*/ 17207 h 335406"/>
              <a:gd name="connsiteX2" fmla="*/ 230 w 994079"/>
              <a:gd name="connsiteY2" fmla="*/ 166432 h 335406"/>
              <a:gd name="connsiteX3" fmla="*/ 546330 w 994079"/>
              <a:gd name="connsiteY3" fmla="*/ 1332 h 335406"/>
              <a:gd name="connsiteX4" fmla="*/ 746355 w 994079"/>
              <a:gd name="connsiteY4" fmla="*/ 87057 h 335406"/>
              <a:gd name="connsiteX5" fmla="*/ 743180 w 994079"/>
              <a:gd name="connsiteY5" fmla="*/ 58482 h 335406"/>
              <a:gd name="connsiteX6" fmla="*/ 895580 w 994079"/>
              <a:gd name="connsiteY6" fmla="*/ 223582 h 335406"/>
              <a:gd name="connsiteX7" fmla="*/ 857480 w 994079"/>
              <a:gd name="connsiteY7" fmla="*/ 106107 h 335406"/>
              <a:gd name="connsiteX8" fmla="*/ 987655 w 994079"/>
              <a:gd name="connsiteY8" fmla="*/ 334707 h 335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94079" h="335406">
                <a:moveTo>
                  <a:pt x="987655" y="334707"/>
                </a:moveTo>
                <a:cubicBezTo>
                  <a:pt x="947438" y="319890"/>
                  <a:pt x="780751" y="45253"/>
                  <a:pt x="616180" y="17207"/>
                </a:cubicBezTo>
                <a:cubicBezTo>
                  <a:pt x="451609" y="-10839"/>
                  <a:pt x="11872" y="169078"/>
                  <a:pt x="230" y="166432"/>
                </a:cubicBezTo>
                <a:cubicBezTo>
                  <a:pt x="-11412" y="163786"/>
                  <a:pt x="421976" y="14561"/>
                  <a:pt x="546330" y="1332"/>
                </a:cubicBezTo>
                <a:cubicBezTo>
                  <a:pt x="670684" y="-11897"/>
                  <a:pt x="713547" y="77532"/>
                  <a:pt x="746355" y="87057"/>
                </a:cubicBezTo>
                <a:cubicBezTo>
                  <a:pt x="779163" y="96582"/>
                  <a:pt x="718309" y="35728"/>
                  <a:pt x="743180" y="58482"/>
                </a:cubicBezTo>
                <a:cubicBezTo>
                  <a:pt x="768051" y="81236"/>
                  <a:pt x="876530" y="215645"/>
                  <a:pt x="895580" y="223582"/>
                </a:cubicBezTo>
                <a:cubicBezTo>
                  <a:pt x="914630" y="231519"/>
                  <a:pt x="848484" y="88115"/>
                  <a:pt x="857480" y="106107"/>
                </a:cubicBezTo>
                <a:cubicBezTo>
                  <a:pt x="866476" y="124099"/>
                  <a:pt x="1027872" y="349524"/>
                  <a:pt x="987655" y="33470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2" name="フリーフォーム 1141">
            <a:extLst>
              <a:ext uri="{FF2B5EF4-FFF2-40B4-BE49-F238E27FC236}">
                <a16:creationId xmlns:a16="http://schemas.microsoft.com/office/drawing/2014/main" id="{06F791CD-2E72-3562-7992-BEE5B2638481}"/>
              </a:ext>
            </a:extLst>
          </p:cNvPr>
          <p:cNvSpPr/>
          <p:nvPr/>
        </p:nvSpPr>
        <p:spPr>
          <a:xfrm>
            <a:off x="4196982" y="321431"/>
            <a:ext cx="404588" cy="349137"/>
          </a:xfrm>
          <a:custGeom>
            <a:avLst/>
            <a:gdLst>
              <a:gd name="connsiteX0" fmla="*/ 403593 w 404588"/>
              <a:gd name="connsiteY0" fmla="*/ 2419 h 349137"/>
              <a:gd name="connsiteX1" fmla="*/ 368 w 404588"/>
              <a:gd name="connsiteY1" fmla="*/ 348494 h 349137"/>
              <a:gd name="connsiteX2" fmla="*/ 327393 w 404588"/>
              <a:gd name="connsiteY2" fmla="*/ 91319 h 349137"/>
              <a:gd name="connsiteX3" fmla="*/ 121018 w 404588"/>
              <a:gd name="connsiteY3" fmla="*/ 189744 h 349137"/>
              <a:gd name="connsiteX4" fmla="*/ 403593 w 404588"/>
              <a:gd name="connsiteY4" fmla="*/ 2419 h 34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4588" h="349137">
                <a:moveTo>
                  <a:pt x="403593" y="2419"/>
                </a:moveTo>
                <a:cubicBezTo>
                  <a:pt x="383485" y="28877"/>
                  <a:pt x="13068" y="333677"/>
                  <a:pt x="368" y="348494"/>
                </a:cubicBezTo>
                <a:cubicBezTo>
                  <a:pt x="-12332" y="363311"/>
                  <a:pt x="307285" y="117777"/>
                  <a:pt x="327393" y="91319"/>
                </a:cubicBezTo>
                <a:cubicBezTo>
                  <a:pt x="347501" y="64861"/>
                  <a:pt x="109376" y="204560"/>
                  <a:pt x="121018" y="189744"/>
                </a:cubicBezTo>
                <a:cubicBezTo>
                  <a:pt x="132660" y="174928"/>
                  <a:pt x="423701" y="-24039"/>
                  <a:pt x="403593" y="24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4" name="フリーフォーム 1143">
            <a:extLst>
              <a:ext uri="{FF2B5EF4-FFF2-40B4-BE49-F238E27FC236}">
                <a16:creationId xmlns:a16="http://schemas.microsoft.com/office/drawing/2014/main" id="{7BD86574-4D41-84B8-5664-8AB00FD6149D}"/>
              </a:ext>
            </a:extLst>
          </p:cNvPr>
          <p:cNvSpPr/>
          <p:nvPr/>
        </p:nvSpPr>
        <p:spPr>
          <a:xfrm>
            <a:off x="3901653" y="507668"/>
            <a:ext cx="435782" cy="1234059"/>
          </a:xfrm>
          <a:custGeom>
            <a:avLst/>
            <a:gdLst>
              <a:gd name="connsiteX0" fmla="*/ 435397 w 435782"/>
              <a:gd name="connsiteY0" fmla="*/ 332 h 1234059"/>
              <a:gd name="connsiteX1" fmla="*/ 203622 w 435782"/>
              <a:gd name="connsiteY1" fmla="*/ 365457 h 1234059"/>
              <a:gd name="connsiteX2" fmla="*/ 222672 w 435782"/>
              <a:gd name="connsiteY2" fmla="*/ 352757 h 1234059"/>
              <a:gd name="connsiteX3" fmla="*/ 76622 w 435782"/>
              <a:gd name="connsiteY3" fmla="*/ 708357 h 1234059"/>
              <a:gd name="connsiteX4" fmla="*/ 3597 w 435782"/>
              <a:gd name="connsiteY4" fmla="*/ 1213182 h 1234059"/>
              <a:gd name="connsiteX5" fmla="*/ 16297 w 435782"/>
              <a:gd name="connsiteY5" fmla="*/ 1114757 h 1234059"/>
              <a:gd name="connsiteX6" fmla="*/ 60747 w 435782"/>
              <a:gd name="connsiteY6" fmla="*/ 902032 h 1234059"/>
              <a:gd name="connsiteX7" fmla="*/ 124247 w 435782"/>
              <a:gd name="connsiteY7" fmla="*/ 609932 h 1234059"/>
              <a:gd name="connsiteX8" fmla="*/ 89322 w 435782"/>
              <a:gd name="connsiteY8" fmla="*/ 705182 h 1234059"/>
              <a:gd name="connsiteX9" fmla="*/ 235372 w 435782"/>
              <a:gd name="connsiteY9" fmla="*/ 378157 h 1234059"/>
              <a:gd name="connsiteX10" fmla="*/ 330622 w 435782"/>
              <a:gd name="connsiteY10" fmla="*/ 222582 h 1234059"/>
              <a:gd name="connsiteX11" fmla="*/ 260772 w 435782"/>
              <a:gd name="connsiteY11" fmla="*/ 298782 h 1234059"/>
              <a:gd name="connsiteX12" fmla="*/ 435397 w 435782"/>
              <a:gd name="connsiteY12" fmla="*/ 332 h 1234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35782" h="1234059">
                <a:moveTo>
                  <a:pt x="435397" y="332"/>
                </a:moveTo>
                <a:cubicBezTo>
                  <a:pt x="425872" y="11445"/>
                  <a:pt x="239076" y="306720"/>
                  <a:pt x="203622" y="365457"/>
                </a:cubicBezTo>
                <a:cubicBezTo>
                  <a:pt x="168168" y="424194"/>
                  <a:pt x="243839" y="295607"/>
                  <a:pt x="222672" y="352757"/>
                </a:cubicBezTo>
                <a:cubicBezTo>
                  <a:pt x="201505" y="409907"/>
                  <a:pt x="113134" y="564953"/>
                  <a:pt x="76622" y="708357"/>
                </a:cubicBezTo>
                <a:cubicBezTo>
                  <a:pt x="40110" y="851761"/>
                  <a:pt x="13651" y="1145449"/>
                  <a:pt x="3597" y="1213182"/>
                </a:cubicBezTo>
                <a:cubicBezTo>
                  <a:pt x="-6457" y="1280915"/>
                  <a:pt x="6772" y="1166615"/>
                  <a:pt x="16297" y="1114757"/>
                </a:cubicBezTo>
                <a:cubicBezTo>
                  <a:pt x="25822" y="1062899"/>
                  <a:pt x="42755" y="986170"/>
                  <a:pt x="60747" y="902032"/>
                </a:cubicBezTo>
                <a:cubicBezTo>
                  <a:pt x="78739" y="817894"/>
                  <a:pt x="119484" y="642740"/>
                  <a:pt x="124247" y="609932"/>
                </a:cubicBezTo>
                <a:cubicBezTo>
                  <a:pt x="129010" y="577124"/>
                  <a:pt x="70801" y="743811"/>
                  <a:pt x="89322" y="705182"/>
                </a:cubicBezTo>
                <a:cubicBezTo>
                  <a:pt x="107843" y="666553"/>
                  <a:pt x="195155" y="458590"/>
                  <a:pt x="235372" y="378157"/>
                </a:cubicBezTo>
                <a:cubicBezTo>
                  <a:pt x="275589" y="297724"/>
                  <a:pt x="326389" y="235811"/>
                  <a:pt x="330622" y="222582"/>
                </a:cubicBezTo>
                <a:cubicBezTo>
                  <a:pt x="334855" y="209353"/>
                  <a:pt x="246485" y="337411"/>
                  <a:pt x="260772" y="298782"/>
                </a:cubicBezTo>
                <a:cubicBezTo>
                  <a:pt x="275059" y="260153"/>
                  <a:pt x="444922" y="-10781"/>
                  <a:pt x="435397" y="3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5" name="フリーフォーム 1144">
            <a:extLst>
              <a:ext uri="{FF2B5EF4-FFF2-40B4-BE49-F238E27FC236}">
                <a16:creationId xmlns:a16="http://schemas.microsoft.com/office/drawing/2014/main" id="{94519E70-FFED-96B1-470B-9BC77D13E1D2}"/>
              </a:ext>
            </a:extLst>
          </p:cNvPr>
          <p:cNvSpPr/>
          <p:nvPr/>
        </p:nvSpPr>
        <p:spPr>
          <a:xfrm>
            <a:off x="3930126" y="1650289"/>
            <a:ext cx="131807" cy="707776"/>
          </a:xfrm>
          <a:custGeom>
            <a:avLst/>
            <a:gdLst>
              <a:gd name="connsiteX0" fmla="*/ 524 w 131807"/>
              <a:gd name="connsiteY0" fmla="*/ 711 h 707776"/>
              <a:gd name="connsiteX1" fmla="*/ 19574 w 131807"/>
              <a:gd name="connsiteY1" fmla="*/ 311861 h 707776"/>
              <a:gd name="connsiteX2" fmla="*/ 130699 w 131807"/>
              <a:gd name="connsiteY2" fmla="*/ 603961 h 707776"/>
              <a:gd name="connsiteX3" fmla="*/ 73549 w 131807"/>
              <a:gd name="connsiteY3" fmla="*/ 470611 h 707776"/>
              <a:gd name="connsiteX4" fmla="*/ 22749 w 131807"/>
              <a:gd name="connsiteY4" fmla="*/ 378536 h 707776"/>
              <a:gd name="connsiteX5" fmla="*/ 121174 w 131807"/>
              <a:gd name="connsiteY5" fmla="*/ 705561 h 707776"/>
              <a:gd name="connsiteX6" fmla="*/ 64024 w 131807"/>
              <a:gd name="connsiteY6" fmla="*/ 515061 h 707776"/>
              <a:gd name="connsiteX7" fmla="*/ 22749 w 131807"/>
              <a:gd name="connsiteY7" fmla="*/ 378536 h 707776"/>
              <a:gd name="connsiteX8" fmla="*/ 25924 w 131807"/>
              <a:gd name="connsiteY8" fmla="*/ 194386 h 707776"/>
              <a:gd name="connsiteX9" fmla="*/ 25924 w 131807"/>
              <a:gd name="connsiteY9" fmla="*/ 226136 h 707776"/>
              <a:gd name="connsiteX10" fmla="*/ 524 w 131807"/>
              <a:gd name="connsiteY10" fmla="*/ 711 h 707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1807" h="707776">
                <a:moveTo>
                  <a:pt x="524" y="711"/>
                </a:moveTo>
                <a:cubicBezTo>
                  <a:pt x="-534" y="14998"/>
                  <a:pt x="-2122" y="211319"/>
                  <a:pt x="19574" y="311861"/>
                </a:cubicBezTo>
                <a:cubicBezTo>
                  <a:pt x="41270" y="412403"/>
                  <a:pt x="121703" y="577503"/>
                  <a:pt x="130699" y="603961"/>
                </a:cubicBezTo>
                <a:cubicBezTo>
                  <a:pt x="139695" y="630419"/>
                  <a:pt x="91541" y="508182"/>
                  <a:pt x="73549" y="470611"/>
                </a:cubicBezTo>
                <a:cubicBezTo>
                  <a:pt x="55557" y="433040"/>
                  <a:pt x="14812" y="339378"/>
                  <a:pt x="22749" y="378536"/>
                </a:cubicBezTo>
                <a:cubicBezTo>
                  <a:pt x="30686" y="417694"/>
                  <a:pt x="114295" y="682807"/>
                  <a:pt x="121174" y="705561"/>
                </a:cubicBezTo>
                <a:cubicBezTo>
                  <a:pt x="128053" y="728315"/>
                  <a:pt x="80428" y="569565"/>
                  <a:pt x="64024" y="515061"/>
                </a:cubicBezTo>
                <a:cubicBezTo>
                  <a:pt x="47620" y="460557"/>
                  <a:pt x="29099" y="431982"/>
                  <a:pt x="22749" y="378536"/>
                </a:cubicBezTo>
                <a:cubicBezTo>
                  <a:pt x="16399" y="325090"/>
                  <a:pt x="25395" y="219786"/>
                  <a:pt x="25924" y="194386"/>
                </a:cubicBezTo>
                <a:cubicBezTo>
                  <a:pt x="26453" y="168986"/>
                  <a:pt x="28041" y="260532"/>
                  <a:pt x="25924" y="226136"/>
                </a:cubicBezTo>
                <a:cubicBezTo>
                  <a:pt x="23807" y="191740"/>
                  <a:pt x="1582" y="-13576"/>
                  <a:pt x="524" y="7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6" name="フリーフォーム 1145">
            <a:extLst>
              <a:ext uri="{FF2B5EF4-FFF2-40B4-BE49-F238E27FC236}">
                <a16:creationId xmlns:a16="http://schemas.microsoft.com/office/drawing/2014/main" id="{C318A880-6670-9A7F-0344-3B2500C64BDA}"/>
              </a:ext>
            </a:extLst>
          </p:cNvPr>
          <p:cNvSpPr/>
          <p:nvPr/>
        </p:nvSpPr>
        <p:spPr>
          <a:xfrm>
            <a:off x="3990243" y="2248694"/>
            <a:ext cx="322635" cy="793853"/>
          </a:xfrm>
          <a:custGeom>
            <a:avLst/>
            <a:gdLst>
              <a:gd name="connsiteX0" fmla="*/ 732 w 322635"/>
              <a:gd name="connsiteY0" fmla="*/ 2381 h 793853"/>
              <a:gd name="connsiteX1" fmla="*/ 254732 w 322635"/>
              <a:gd name="connsiteY1" fmla="*/ 605631 h 793853"/>
              <a:gd name="connsiteX2" fmla="*/ 254732 w 322635"/>
              <a:gd name="connsiteY2" fmla="*/ 577056 h 793853"/>
              <a:gd name="connsiteX3" fmla="*/ 254732 w 322635"/>
              <a:gd name="connsiteY3" fmla="*/ 230981 h 793853"/>
              <a:gd name="connsiteX4" fmla="*/ 254732 w 322635"/>
              <a:gd name="connsiteY4" fmla="*/ 488156 h 793853"/>
              <a:gd name="connsiteX5" fmla="*/ 318232 w 322635"/>
              <a:gd name="connsiteY5" fmla="*/ 786606 h 793853"/>
              <a:gd name="connsiteX6" fmla="*/ 289657 w 322635"/>
              <a:gd name="connsiteY6" fmla="*/ 669131 h 793853"/>
              <a:gd name="connsiteX7" fmla="*/ 70582 w 322635"/>
              <a:gd name="connsiteY7" fmla="*/ 313531 h 793853"/>
              <a:gd name="connsiteX8" fmla="*/ 207107 w 322635"/>
              <a:gd name="connsiteY8" fmla="*/ 507206 h 793853"/>
              <a:gd name="connsiteX9" fmla="*/ 178532 w 322635"/>
              <a:gd name="connsiteY9" fmla="*/ 399256 h 793853"/>
              <a:gd name="connsiteX10" fmla="*/ 732 w 322635"/>
              <a:gd name="connsiteY10" fmla="*/ 2381 h 793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22635" h="793853">
                <a:moveTo>
                  <a:pt x="732" y="2381"/>
                </a:moveTo>
                <a:cubicBezTo>
                  <a:pt x="13432" y="36777"/>
                  <a:pt x="212399" y="509852"/>
                  <a:pt x="254732" y="605631"/>
                </a:cubicBezTo>
                <a:cubicBezTo>
                  <a:pt x="297065" y="701410"/>
                  <a:pt x="254732" y="577056"/>
                  <a:pt x="254732" y="577056"/>
                </a:cubicBezTo>
                <a:lnTo>
                  <a:pt x="254732" y="230981"/>
                </a:lnTo>
                <a:cubicBezTo>
                  <a:pt x="254732" y="216164"/>
                  <a:pt x="244149" y="395552"/>
                  <a:pt x="254732" y="488156"/>
                </a:cubicBezTo>
                <a:cubicBezTo>
                  <a:pt x="265315" y="580760"/>
                  <a:pt x="312411" y="756443"/>
                  <a:pt x="318232" y="786606"/>
                </a:cubicBezTo>
                <a:cubicBezTo>
                  <a:pt x="324053" y="816769"/>
                  <a:pt x="330932" y="747977"/>
                  <a:pt x="289657" y="669131"/>
                </a:cubicBezTo>
                <a:cubicBezTo>
                  <a:pt x="248382" y="590285"/>
                  <a:pt x="84340" y="340519"/>
                  <a:pt x="70582" y="313531"/>
                </a:cubicBezTo>
                <a:cubicBezTo>
                  <a:pt x="56824" y="286544"/>
                  <a:pt x="189115" y="492918"/>
                  <a:pt x="207107" y="507206"/>
                </a:cubicBezTo>
                <a:cubicBezTo>
                  <a:pt x="225099" y="521494"/>
                  <a:pt x="212928" y="482335"/>
                  <a:pt x="178532" y="399256"/>
                </a:cubicBezTo>
                <a:cubicBezTo>
                  <a:pt x="144136" y="316177"/>
                  <a:pt x="-11968" y="-32015"/>
                  <a:pt x="732" y="23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8" name="フリーフォーム 1147">
            <a:extLst>
              <a:ext uri="{FF2B5EF4-FFF2-40B4-BE49-F238E27FC236}">
                <a16:creationId xmlns:a16="http://schemas.microsoft.com/office/drawing/2014/main" id="{F2B938C4-7C16-C2B8-1226-4A7B0177E58B}"/>
              </a:ext>
            </a:extLst>
          </p:cNvPr>
          <p:cNvSpPr/>
          <p:nvPr/>
        </p:nvSpPr>
        <p:spPr>
          <a:xfrm>
            <a:off x="4302462" y="2876356"/>
            <a:ext cx="617914" cy="883748"/>
          </a:xfrm>
          <a:custGeom>
            <a:avLst/>
            <a:gdLst>
              <a:gd name="connsiteX0" fmla="*/ 31413 w 617914"/>
              <a:gd name="connsiteY0" fmla="*/ 194 h 883748"/>
              <a:gd name="connsiteX1" fmla="*/ 79038 w 617914"/>
              <a:gd name="connsiteY1" fmla="*/ 152594 h 883748"/>
              <a:gd name="connsiteX2" fmla="*/ 206038 w 617914"/>
              <a:gd name="connsiteY2" fmla="*/ 320869 h 883748"/>
              <a:gd name="connsiteX3" fmla="*/ 177463 w 617914"/>
              <a:gd name="connsiteY3" fmla="*/ 311344 h 883748"/>
              <a:gd name="connsiteX4" fmla="*/ 409238 w 617914"/>
              <a:gd name="connsiteY4" fmla="*/ 651069 h 883748"/>
              <a:gd name="connsiteX5" fmla="*/ 390188 w 617914"/>
              <a:gd name="connsiteY5" fmla="*/ 593919 h 883748"/>
              <a:gd name="connsiteX6" fmla="*/ 606088 w 617914"/>
              <a:gd name="connsiteY6" fmla="*/ 870144 h 883748"/>
              <a:gd name="connsiteX7" fmla="*/ 548938 w 617914"/>
              <a:gd name="connsiteY7" fmla="*/ 797119 h 883748"/>
              <a:gd name="connsiteX8" fmla="*/ 209213 w 617914"/>
              <a:gd name="connsiteY8" fmla="*/ 416119 h 883748"/>
              <a:gd name="connsiteX9" fmla="*/ 272713 w 617914"/>
              <a:gd name="connsiteY9" fmla="*/ 444694 h 883748"/>
              <a:gd name="connsiteX10" fmla="*/ 196513 w 617914"/>
              <a:gd name="connsiteY10" fmla="*/ 333569 h 883748"/>
              <a:gd name="connsiteX11" fmla="*/ 2838 w 617914"/>
              <a:gd name="connsiteY11" fmla="*/ 127194 h 883748"/>
              <a:gd name="connsiteX12" fmla="*/ 79038 w 617914"/>
              <a:gd name="connsiteY12" fmla="*/ 184344 h 883748"/>
              <a:gd name="connsiteX13" fmla="*/ 31413 w 617914"/>
              <a:gd name="connsiteY13" fmla="*/ 194 h 88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17914" h="883748">
                <a:moveTo>
                  <a:pt x="31413" y="194"/>
                </a:moveTo>
                <a:cubicBezTo>
                  <a:pt x="31413" y="-5098"/>
                  <a:pt x="49934" y="99148"/>
                  <a:pt x="79038" y="152594"/>
                </a:cubicBezTo>
                <a:cubicBezTo>
                  <a:pt x="108142" y="206040"/>
                  <a:pt x="189634" y="294411"/>
                  <a:pt x="206038" y="320869"/>
                </a:cubicBezTo>
                <a:cubicBezTo>
                  <a:pt x="222442" y="347327"/>
                  <a:pt x="143596" y="256311"/>
                  <a:pt x="177463" y="311344"/>
                </a:cubicBezTo>
                <a:cubicBezTo>
                  <a:pt x="211330" y="366377"/>
                  <a:pt x="373784" y="603973"/>
                  <a:pt x="409238" y="651069"/>
                </a:cubicBezTo>
                <a:cubicBezTo>
                  <a:pt x="444692" y="698165"/>
                  <a:pt x="357380" y="557407"/>
                  <a:pt x="390188" y="593919"/>
                </a:cubicBezTo>
                <a:cubicBezTo>
                  <a:pt x="422996" y="630432"/>
                  <a:pt x="606088" y="870144"/>
                  <a:pt x="606088" y="870144"/>
                </a:cubicBezTo>
                <a:cubicBezTo>
                  <a:pt x="632546" y="904011"/>
                  <a:pt x="615084" y="872790"/>
                  <a:pt x="548938" y="797119"/>
                </a:cubicBezTo>
                <a:cubicBezTo>
                  <a:pt x="482792" y="721448"/>
                  <a:pt x="255250" y="474856"/>
                  <a:pt x="209213" y="416119"/>
                </a:cubicBezTo>
                <a:cubicBezTo>
                  <a:pt x="163176" y="357382"/>
                  <a:pt x="274830" y="458452"/>
                  <a:pt x="272713" y="444694"/>
                </a:cubicBezTo>
                <a:cubicBezTo>
                  <a:pt x="270596" y="430936"/>
                  <a:pt x="241492" y="386485"/>
                  <a:pt x="196513" y="333569"/>
                </a:cubicBezTo>
                <a:cubicBezTo>
                  <a:pt x="151534" y="280653"/>
                  <a:pt x="22417" y="152065"/>
                  <a:pt x="2838" y="127194"/>
                </a:cubicBezTo>
                <a:cubicBezTo>
                  <a:pt x="-16741" y="102323"/>
                  <a:pt x="71101" y="202336"/>
                  <a:pt x="79038" y="184344"/>
                </a:cubicBezTo>
                <a:cubicBezTo>
                  <a:pt x="86976" y="166352"/>
                  <a:pt x="31413" y="5486"/>
                  <a:pt x="31413" y="1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9" name="フリーフォーム 1148">
            <a:extLst>
              <a:ext uri="{FF2B5EF4-FFF2-40B4-BE49-F238E27FC236}">
                <a16:creationId xmlns:a16="http://schemas.microsoft.com/office/drawing/2014/main" id="{6D367F4E-1180-52E2-A2CB-FE026F0A23DD}"/>
              </a:ext>
            </a:extLst>
          </p:cNvPr>
          <p:cNvSpPr/>
          <p:nvPr/>
        </p:nvSpPr>
        <p:spPr>
          <a:xfrm>
            <a:off x="4485095" y="2824801"/>
            <a:ext cx="186565" cy="649360"/>
          </a:xfrm>
          <a:custGeom>
            <a:avLst/>
            <a:gdLst>
              <a:gd name="connsiteX0" fmla="*/ 13880 w 186565"/>
              <a:gd name="connsiteY0" fmla="*/ 949 h 649360"/>
              <a:gd name="connsiteX1" fmla="*/ 36105 w 186565"/>
              <a:gd name="connsiteY1" fmla="*/ 216849 h 649360"/>
              <a:gd name="connsiteX2" fmla="*/ 71030 w 186565"/>
              <a:gd name="connsiteY2" fmla="*/ 410524 h 649360"/>
              <a:gd name="connsiteX3" fmla="*/ 83730 w 186565"/>
              <a:gd name="connsiteY3" fmla="*/ 359724 h 649360"/>
              <a:gd name="connsiteX4" fmla="*/ 185330 w 186565"/>
              <a:gd name="connsiteY4" fmla="*/ 645474 h 649360"/>
              <a:gd name="connsiteX5" fmla="*/ 131355 w 186565"/>
              <a:gd name="connsiteY5" fmla="*/ 505774 h 649360"/>
              <a:gd name="connsiteX6" fmla="*/ 4355 w 186565"/>
              <a:gd name="connsiteY6" fmla="*/ 232724 h 649360"/>
              <a:gd name="connsiteX7" fmla="*/ 29755 w 186565"/>
              <a:gd name="connsiteY7" fmla="*/ 305749 h 649360"/>
              <a:gd name="connsiteX8" fmla="*/ 13880 w 186565"/>
              <a:gd name="connsiteY8" fmla="*/ 949 h 649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6565" h="649360">
                <a:moveTo>
                  <a:pt x="13880" y="949"/>
                </a:moveTo>
                <a:cubicBezTo>
                  <a:pt x="14938" y="-13868"/>
                  <a:pt x="26580" y="148587"/>
                  <a:pt x="36105" y="216849"/>
                </a:cubicBezTo>
                <a:cubicBezTo>
                  <a:pt x="45630" y="285111"/>
                  <a:pt x="63093" y="386712"/>
                  <a:pt x="71030" y="410524"/>
                </a:cubicBezTo>
                <a:cubicBezTo>
                  <a:pt x="78968" y="434337"/>
                  <a:pt x="64680" y="320566"/>
                  <a:pt x="83730" y="359724"/>
                </a:cubicBezTo>
                <a:cubicBezTo>
                  <a:pt x="102780" y="398882"/>
                  <a:pt x="177393" y="621132"/>
                  <a:pt x="185330" y="645474"/>
                </a:cubicBezTo>
                <a:cubicBezTo>
                  <a:pt x="193267" y="669816"/>
                  <a:pt x="161517" y="574566"/>
                  <a:pt x="131355" y="505774"/>
                </a:cubicBezTo>
                <a:cubicBezTo>
                  <a:pt x="101193" y="436982"/>
                  <a:pt x="21288" y="266061"/>
                  <a:pt x="4355" y="232724"/>
                </a:cubicBezTo>
                <a:cubicBezTo>
                  <a:pt x="-12578" y="199387"/>
                  <a:pt x="24993" y="342262"/>
                  <a:pt x="29755" y="305749"/>
                </a:cubicBezTo>
                <a:cubicBezTo>
                  <a:pt x="34518" y="269237"/>
                  <a:pt x="12822" y="15766"/>
                  <a:pt x="13880" y="9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0" name="フリーフォーム 1149">
            <a:extLst>
              <a:ext uri="{FF2B5EF4-FFF2-40B4-BE49-F238E27FC236}">
                <a16:creationId xmlns:a16="http://schemas.microsoft.com/office/drawing/2014/main" id="{A5606D7F-04EA-BC93-0622-B335A5513E90}"/>
              </a:ext>
            </a:extLst>
          </p:cNvPr>
          <p:cNvSpPr/>
          <p:nvPr/>
        </p:nvSpPr>
        <p:spPr>
          <a:xfrm>
            <a:off x="4816374" y="3189237"/>
            <a:ext cx="49176" cy="315694"/>
          </a:xfrm>
          <a:custGeom>
            <a:avLst/>
            <a:gdLst>
              <a:gd name="connsiteX0" fmla="*/ 101 w 49176"/>
              <a:gd name="connsiteY0" fmla="*/ 1638 h 315694"/>
              <a:gd name="connsiteX1" fmla="*/ 47726 w 49176"/>
              <a:gd name="connsiteY1" fmla="*/ 309613 h 315694"/>
              <a:gd name="connsiteX2" fmla="*/ 35026 w 49176"/>
              <a:gd name="connsiteY2" fmla="*/ 192138 h 315694"/>
              <a:gd name="connsiteX3" fmla="*/ 101 w 49176"/>
              <a:gd name="connsiteY3" fmla="*/ 1638 h 3156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176" h="315694">
                <a:moveTo>
                  <a:pt x="101" y="1638"/>
                </a:moveTo>
                <a:cubicBezTo>
                  <a:pt x="2218" y="21217"/>
                  <a:pt x="41905" y="277863"/>
                  <a:pt x="47726" y="309613"/>
                </a:cubicBezTo>
                <a:cubicBezTo>
                  <a:pt x="53547" y="341363"/>
                  <a:pt x="40318" y="240821"/>
                  <a:pt x="35026" y="192138"/>
                </a:cubicBezTo>
                <a:cubicBezTo>
                  <a:pt x="29734" y="143455"/>
                  <a:pt x="-2016" y="-17941"/>
                  <a:pt x="101" y="16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1" name="フリーフォーム 1150">
            <a:extLst>
              <a:ext uri="{FF2B5EF4-FFF2-40B4-BE49-F238E27FC236}">
                <a16:creationId xmlns:a16="http://schemas.microsoft.com/office/drawing/2014/main" id="{6741DE69-E895-C054-969B-23840B906957}"/>
              </a:ext>
            </a:extLst>
          </p:cNvPr>
          <p:cNvSpPr/>
          <p:nvPr/>
        </p:nvSpPr>
        <p:spPr>
          <a:xfrm>
            <a:off x="4914807" y="3562210"/>
            <a:ext cx="91798" cy="108256"/>
          </a:xfrm>
          <a:custGeom>
            <a:avLst/>
            <a:gdLst>
              <a:gd name="connsiteX0" fmla="*/ 93 w 91798"/>
              <a:gd name="connsiteY0" fmla="*/ 140 h 108256"/>
              <a:gd name="connsiteX1" fmla="*/ 66768 w 91798"/>
              <a:gd name="connsiteY1" fmla="*/ 50940 h 108256"/>
              <a:gd name="connsiteX2" fmla="*/ 88993 w 91798"/>
              <a:gd name="connsiteY2" fmla="*/ 108090 h 108256"/>
              <a:gd name="connsiteX3" fmla="*/ 82643 w 91798"/>
              <a:gd name="connsiteY3" fmla="*/ 66815 h 108256"/>
              <a:gd name="connsiteX4" fmla="*/ 93 w 91798"/>
              <a:gd name="connsiteY4" fmla="*/ 140 h 108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798" h="108256">
                <a:moveTo>
                  <a:pt x="93" y="140"/>
                </a:moveTo>
                <a:cubicBezTo>
                  <a:pt x="-2553" y="-2506"/>
                  <a:pt x="51951" y="32948"/>
                  <a:pt x="66768" y="50940"/>
                </a:cubicBezTo>
                <a:cubicBezTo>
                  <a:pt x="81585" y="68932"/>
                  <a:pt x="86347" y="105444"/>
                  <a:pt x="88993" y="108090"/>
                </a:cubicBezTo>
                <a:cubicBezTo>
                  <a:pt x="91639" y="110736"/>
                  <a:pt x="95872" y="81103"/>
                  <a:pt x="82643" y="66815"/>
                </a:cubicBezTo>
                <a:cubicBezTo>
                  <a:pt x="69414" y="52528"/>
                  <a:pt x="2739" y="2786"/>
                  <a:pt x="93" y="1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2" name="フリーフォーム 1151">
            <a:extLst>
              <a:ext uri="{FF2B5EF4-FFF2-40B4-BE49-F238E27FC236}">
                <a16:creationId xmlns:a16="http://schemas.microsoft.com/office/drawing/2014/main" id="{6FC501A5-341B-6E18-C22F-0089A870356F}"/>
              </a:ext>
            </a:extLst>
          </p:cNvPr>
          <p:cNvSpPr/>
          <p:nvPr/>
        </p:nvSpPr>
        <p:spPr>
          <a:xfrm>
            <a:off x="5137150" y="3038394"/>
            <a:ext cx="27281" cy="73106"/>
          </a:xfrm>
          <a:custGeom>
            <a:avLst/>
            <a:gdLst>
              <a:gd name="connsiteX0" fmla="*/ 0 w 27281"/>
              <a:gd name="connsiteY0" fmla="*/ 81 h 73106"/>
              <a:gd name="connsiteX1" fmla="*/ 25400 w 27281"/>
              <a:gd name="connsiteY1" fmla="*/ 60406 h 73106"/>
              <a:gd name="connsiteX2" fmla="*/ 25400 w 27281"/>
              <a:gd name="connsiteY2" fmla="*/ 73106 h 73106"/>
              <a:gd name="connsiteX3" fmla="*/ 25400 w 27281"/>
              <a:gd name="connsiteY3" fmla="*/ 47706 h 73106"/>
              <a:gd name="connsiteX4" fmla="*/ 0 w 27281"/>
              <a:gd name="connsiteY4" fmla="*/ 81 h 73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281" h="73106">
                <a:moveTo>
                  <a:pt x="0" y="81"/>
                </a:moveTo>
                <a:cubicBezTo>
                  <a:pt x="0" y="2198"/>
                  <a:pt x="25400" y="60406"/>
                  <a:pt x="25400" y="60406"/>
                </a:cubicBezTo>
                <a:cubicBezTo>
                  <a:pt x="29633" y="72577"/>
                  <a:pt x="25400" y="73106"/>
                  <a:pt x="25400" y="73106"/>
                </a:cubicBezTo>
                <a:cubicBezTo>
                  <a:pt x="25400" y="70989"/>
                  <a:pt x="27517" y="57760"/>
                  <a:pt x="25400" y="47706"/>
                </a:cubicBezTo>
                <a:cubicBezTo>
                  <a:pt x="23283" y="37652"/>
                  <a:pt x="0" y="-2036"/>
                  <a:pt x="0" y="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3" name="フリーフォーム 1152">
            <a:extLst>
              <a:ext uri="{FF2B5EF4-FFF2-40B4-BE49-F238E27FC236}">
                <a16:creationId xmlns:a16="http://schemas.microsoft.com/office/drawing/2014/main" id="{995B03D1-F93F-47F5-FE2D-DCA78DD36C5B}"/>
              </a:ext>
            </a:extLst>
          </p:cNvPr>
          <p:cNvSpPr/>
          <p:nvPr/>
        </p:nvSpPr>
        <p:spPr>
          <a:xfrm>
            <a:off x="6203950" y="2759060"/>
            <a:ext cx="20204" cy="69999"/>
          </a:xfrm>
          <a:custGeom>
            <a:avLst/>
            <a:gdLst>
              <a:gd name="connsiteX0" fmla="*/ 15875 w 20204"/>
              <a:gd name="connsiteY0" fmla="*/ 15 h 69999"/>
              <a:gd name="connsiteX1" fmla="*/ 15875 w 20204"/>
              <a:gd name="connsiteY1" fmla="*/ 50815 h 69999"/>
              <a:gd name="connsiteX2" fmla="*/ 0 w 20204"/>
              <a:gd name="connsiteY2" fmla="*/ 69865 h 69999"/>
              <a:gd name="connsiteX3" fmla="*/ 19050 w 20204"/>
              <a:gd name="connsiteY3" fmla="*/ 57165 h 69999"/>
              <a:gd name="connsiteX4" fmla="*/ 15875 w 20204"/>
              <a:gd name="connsiteY4" fmla="*/ 15 h 69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204" h="69999">
                <a:moveTo>
                  <a:pt x="15875" y="15"/>
                </a:moveTo>
                <a:cubicBezTo>
                  <a:pt x="15346" y="-1043"/>
                  <a:pt x="15875" y="50815"/>
                  <a:pt x="15875" y="50815"/>
                </a:cubicBezTo>
                <a:cubicBezTo>
                  <a:pt x="13229" y="62457"/>
                  <a:pt x="0" y="69865"/>
                  <a:pt x="0" y="69865"/>
                </a:cubicBezTo>
                <a:cubicBezTo>
                  <a:pt x="529" y="70923"/>
                  <a:pt x="15346" y="65632"/>
                  <a:pt x="19050" y="57165"/>
                </a:cubicBezTo>
                <a:cubicBezTo>
                  <a:pt x="22754" y="48698"/>
                  <a:pt x="16404" y="1073"/>
                  <a:pt x="15875" y="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4" name="フリーフォーム 1153">
            <a:extLst>
              <a:ext uri="{FF2B5EF4-FFF2-40B4-BE49-F238E27FC236}">
                <a16:creationId xmlns:a16="http://schemas.microsoft.com/office/drawing/2014/main" id="{D6DF9F8C-812D-7345-75EB-D70FDFE0EDA7}"/>
              </a:ext>
            </a:extLst>
          </p:cNvPr>
          <p:cNvSpPr/>
          <p:nvPr/>
        </p:nvSpPr>
        <p:spPr>
          <a:xfrm>
            <a:off x="5968361" y="3178134"/>
            <a:ext cx="19717" cy="92432"/>
          </a:xfrm>
          <a:custGeom>
            <a:avLst/>
            <a:gdLst>
              <a:gd name="connsiteX0" fmla="*/ 16514 w 19717"/>
              <a:gd name="connsiteY0" fmla="*/ 41 h 92432"/>
              <a:gd name="connsiteX1" fmla="*/ 6989 w 19717"/>
              <a:gd name="connsiteY1" fmla="*/ 66716 h 92432"/>
              <a:gd name="connsiteX2" fmla="*/ 19689 w 19717"/>
              <a:gd name="connsiteY2" fmla="*/ 92116 h 92432"/>
              <a:gd name="connsiteX3" fmla="*/ 10164 w 19717"/>
              <a:gd name="connsiteY3" fmla="*/ 79416 h 92432"/>
              <a:gd name="connsiteX4" fmla="*/ 639 w 19717"/>
              <a:gd name="connsiteY4" fmla="*/ 57191 h 92432"/>
              <a:gd name="connsiteX5" fmla="*/ 16514 w 19717"/>
              <a:gd name="connsiteY5" fmla="*/ 41 h 92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717" h="92432">
                <a:moveTo>
                  <a:pt x="16514" y="41"/>
                </a:moveTo>
                <a:cubicBezTo>
                  <a:pt x="17572" y="1629"/>
                  <a:pt x="6460" y="51370"/>
                  <a:pt x="6989" y="66716"/>
                </a:cubicBezTo>
                <a:cubicBezTo>
                  <a:pt x="7518" y="82062"/>
                  <a:pt x="19160" y="89999"/>
                  <a:pt x="19689" y="92116"/>
                </a:cubicBezTo>
                <a:cubicBezTo>
                  <a:pt x="20218" y="94233"/>
                  <a:pt x="13339" y="85237"/>
                  <a:pt x="10164" y="79416"/>
                </a:cubicBezTo>
                <a:cubicBezTo>
                  <a:pt x="6989" y="73595"/>
                  <a:pt x="-2536" y="70949"/>
                  <a:pt x="639" y="57191"/>
                </a:cubicBezTo>
                <a:cubicBezTo>
                  <a:pt x="3814" y="43433"/>
                  <a:pt x="15456" y="-1547"/>
                  <a:pt x="16514" y="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5" name="フリーフォーム 1154">
            <a:extLst>
              <a:ext uri="{FF2B5EF4-FFF2-40B4-BE49-F238E27FC236}">
                <a16:creationId xmlns:a16="http://schemas.microsoft.com/office/drawing/2014/main" id="{35918F90-B25F-C639-9B8C-17526243FCBC}"/>
              </a:ext>
            </a:extLst>
          </p:cNvPr>
          <p:cNvSpPr/>
          <p:nvPr/>
        </p:nvSpPr>
        <p:spPr>
          <a:xfrm>
            <a:off x="4959322" y="3016250"/>
            <a:ext cx="28612" cy="85725"/>
          </a:xfrm>
          <a:custGeom>
            <a:avLst/>
            <a:gdLst>
              <a:gd name="connsiteX0" fmla="*/ 28603 w 28612"/>
              <a:gd name="connsiteY0" fmla="*/ 0 h 85725"/>
              <a:gd name="connsiteX1" fmla="*/ 3203 w 28612"/>
              <a:gd name="connsiteY1" fmla="*/ 57150 h 85725"/>
              <a:gd name="connsiteX2" fmla="*/ 9553 w 28612"/>
              <a:gd name="connsiteY2" fmla="*/ 85725 h 85725"/>
              <a:gd name="connsiteX3" fmla="*/ 28 w 28612"/>
              <a:gd name="connsiteY3" fmla="*/ 57150 h 85725"/>
              <a:gd name="connsiteX4" fmla="*/ 28603 w 28612"/>
              <a:gd name="connsiteY4" fmla="*/ 0 h 85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612" h="85725">
                <a:moveTo>
                  <a:pt x="28603" y="0"/>
                </a:moveTo>
                <a:cubicBezTo>
                  <a:pt x="29132" y="0"/>
                  <a:pt x="6378" y="42863"/>
                  <a:pt x="3203" y="57150"/>
                </a:cubicBezTo>
                <a:cubicBezTo>
                  <a:pt x="28" y="71437"/>
                  <a:pt x="10082" y="85725"/>
                  <a:pt x="9553" y="85725"/>
                </a:cubicBezTo>
                <a:cubicBezTo>
                  <a:pt x="9024" y="85725"/>
                  <a:pt x="1086" y="66146"/>
                  <a:pt x="28" y="57150"/>
                </a:cubicBezTo>
                <a:cubicBezTo>
                  <a:pt x="-1030" y="48154"/>
                  <a:pt x="28074" y="0"/>
                  <a:pt x="28603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6" name="フリーフォーム 1155">
            <a:extLst>
              <a:ext uri="{FF2B5EF4-FFF2-40B4-BE49-F238E27FC236}">
                <a16:creationId xmlns:a16="http://schemas.microsoft.com/office/drawing/2014/main" id="{D13BC11E-86CA-2E86-9530-8C5863625E96}"/>
              </a:ext>
            </a:extLst>
          </p:cNvPr>
          <p:cNvSpPr/>
          <p:nvPr/>
        </p:nvSpPr>
        <p:spPr>
          <a:xfrm>
            <a:off x="5733064" y="2774893"/>
            <a:ext cx="55504" cy="292157"/>
          </a:xfrm>
          <a:custGeom>
            <a:avLst/>
            <a:gdLst>
              <a:gd name="connsiteX0" fmla="*/ 42261 w 55504"/>
              <a:gd name="connsiteY0" fmla="*/ 57 h 292157"/>
              <a:gd name="connsiteX1" fmla="*/ 29561 w 55504"/>
              <a:gd name="connsiteY1" fmla="*/ 168332 h 292157"/>
              <a:gd name="connsiteX2" fmla="*/ 54961 w 55504"/>
              <a:gd name="connsiteY2" fmla="*/ 247707 h 292157"/>
              <a:gd name="connsiteX3" fmla="*/ 986 w 55504"/>
              <a:gd name="connsiteY3" fmla="*/ 177857 h 292157"/>
              <a:gd name="connsiteX4" fmla="*/ 20036 w 55504"/>
              <a:gd name="connsiteY4" fmla="*/ 228657 h 292157"/>
              <a:gd name="connsiteX5" fmla="*/ 20036 w 55504"/>
              <a:gd name="connsiteY5" fmla="*/ 292157 h 292157"/>
              <a:gd name="connsiteX6" fmla="*/ 20036 w 55504"/>
              <a:gd name="connsiteY6" fmla="*/ 187382 h 292157"/>
              <a:gd name="connsiteX7" fmla="*/ 42261 w 55504"/>
              <a:gd name="connsiteY7" fmla="*/ 57 h 292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5504" h="292157">
                <a:moveTo>
                  <a:pt x="42261" y="57"/>
                </a:moveTo>
                <a:cubicBezTo>
                  <a:pt x="43848" y="-3118"/>
                  <a:pt x="27444" y="127057"/>
                  <a:pt x="29561" y="168332"/>
                </a:cubicBezTo>
                <a:cubicBezTo>
                  <a:pt x="31678" y="209607"/>
                  <a:pt x="59723" y="246120"/>
                  <a:pt x="54961" y="247707"/>
                </a:cubicBezTo>
                <a:cubicBezTo>
                  <a:pt x="50199" y="249294"/>
                  <a:pt x="6807" y="181032"/>
                  <a:pt x="986" y="177857"/>
                </a:cubicBezTo>
                <a:cubicBezTo>
                  <a:pt x="-4835" y="174682"/>
                  <a:pt x="16861" y="209607"/>
                  <a:pt x="20036" y="228657"/>
                </a:cubicBezTo>
                <a:cubicBezTo>
                  <a:pt x="23211" y="247707"/>
                  <a:pt x="20036" y="292157"/>
                  <a:pt x="20036" y="292157"/>
                </a:cubicBezTo>
                <a:cubicBezTo>
                  <a:pt x="20036" y="285278"/>
                  <a:pt x="18449" y="232361"/>
                  <a:pt x="20036" y="187382"/>
                </a:cubicBezTo>
                <a:cubicBezTo>
                  <a:pt x="21623" y="142403"/>
                  <a:pt x="40674" y="3232"/>
                  <a:pt x="42261" y="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7" name="フリーフォーム 1156">
            <a:extLst>
              <a:ext uri="{FF2B5EF4-FFF2-40B4-BE49-F238E27FC236}">
                <a16:creationId xmlns:a16="http://schemas.microsoft.com/office/drawing/2014/main" id="{F6206130-F0F0-7D42-D13E-4012E9816C44}"/>
              </a:ext>
            </a:extLst>
          </p:cNvPr>
          <p:cNvSpPr/>
          <p:nvPr/>
        </p:nvSpPr>
        <p:spPr>
          <a:xfrm>
            <a:off x="5568947" y="2593822"/>
            <a:ext cx="130279" cy="299267"/>
          </a:xfrm>
          <a:custGeom>
            <a:avLst/>
            <a:gdLst>
              <a:gd name="connsiteX0" fmla="*/ 3 w 130279"/>
              <a:gd name="connsiteY0" fmla="*/ 153 h 299267"/>
              <a:gd name="connsiteX1" fmla="*/ 66678 w 130279"/>
              <a:gd name="connsiteY1" fmla="*/ 143028 h 299267"/>
              <a:gd name="connsiteX2" fmla="*/ 69853 w 130279"/>
              <a:gd name="connsiteY2" fmla="*/ 101753 h 299267"/>
              <a:gd name="connsiteX3" fmla="*/ 111128 w 130279"/>
              <a:gd name="connsiteY3" fmla="*/ 244628 h 299267"/>
              <a:gd name="connsiteX4" fmla="*/ 111128 w 130279"/>
              <a:gd name="connsiteY4" fmla="*/ 158903 h 299267"/>
              <a:gd name="connsiteX5" fmla="*/ 130178 w 130279"/>
              <a:gd name="connsiteY5" fmla="*/ 298603 h 299267"/>
              <a:gd name="connsiteX6" fmla="*/ 101603 w 130279"/>
              <a:gd name="connsiteY6" fmla="*/ 206528 h 299267"/>
              <a:gd name="connsiteX7" fmla="*/ 63503 w 130279"/>
              <a:gd name="connsiteY7" fmla="*/ 89053 h 299267"/>
              <a:gd name="connsiteX8" fmla="*/ 63503 w 130279"/>
              <a:gd name="connsiteY8" fmla="*/ 114453 h 299267"/>
              <a:gd name="connsiteX9" fmla="*/ 3 w 130279"/>
              <a:gd name="connsiteY9" fmla="*/ 153 h 299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0279" h="299267">
                <a:moveTo>
                  <a:pt x="3" y="153"/>
                </a:moveTo>
                <a:cubicBezTo>
                  <a:pt x="532" y="4916"/>
                  <a:pt x="55036" y="126095"/>
                  <a:pt x="66678" y="143028"/>
                </a:cubicBezTo>
                <a:cubicBezTo>
                  <a:pt x="78320" y="159961"/>
                  <a:pt x="62445" y="84820"/>
                  <a:pt x="69853" y="101753"/>
                </a:cubicBezTo>
                <a:cubicBezTo>
                  <a:pt x="77261" y="118686"/>
                  <a:pt x="104249" y="235103"/>
                  <a:pt x="111128" y="244628"/>
                </a:cubicBezTo>
                <a:cubicBezTo>
                  <a:pt x="118007" y="254153"/>
                  <a:pt x="107953" y="149907"/>
                  <a:pt x="111128" y="158903"/>
                </a:cubicBezTo>
                <a:cubicBezTo>
                  <a:pt x="114303" y="167899"/>
                  <a:pt x="131766" y="290665"/>
                  <a:pt x="130178" y="298603"/>
                </a:cubicBezTo>
                <a:cubicBezTo>
                  <a:pt x="128590" y="306541"/>
                  <a:pt x="112716" y="241453"/>
                  <a:pt x="101603" y="206528"/>
                </a:cubicBezTo>
                <a:cubicBezTo>
                  <a:pt x="90491" y="171603"/>
                  <a:pt x="69853" y="104399"/>
                  <a:pt x="63503" y="89053"/>
                </a:cubicBezTo>
                <a:cubicBezTo>
                  <a:pt x="57153" y="73707"/>
                  <a:pt x="70911" y="126095"/>
                  <a:pt x="63503" y="114453"/>
                </a:cubicBezTo>
                <a:cubicBezTo>
                  <a:pt x="56095" y="102811"/>
                  <a:pt x="-526" y="-4610"/>
                  <a:pt x="3" y="1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8" name="フリーフォーム 1157">
            <a:extLst>
              <a:ext uri="{FF2B5EF4-FFF2-40B4-BE49-F238E27FC236}">
                <a16:creationId xmlns:a16="http://schemas.microsoft.com/office/drawing/2014/main" id="{9ED30E5D-D27B-DE20-5137-97280D3240D5}"/>
              </a:ext>
            </a:extLst>
          </p:cNvPr>
          <p:cNvSpPr/>
          <p:nvPr/>
        </p:nvSpPr>
        <p:spPr>
          <a:xfrm>
            <a:off x="5930878" y="2908300"/>
            <a:ext cx="56407" cy="82628"/>
          </a:xfrm>
          <a:custGeom>
            <a:avLst/>
            <a:gdLst>
              <a:gd name="connsiteX0" fmla="*/ 22 w 56407"/>
              <a:gd name="connsiteY0" fmla="*/ 0 h 82628"/>
              <a:gd name="connsiteX1" fmla="*/ 41297 w 56407"/>
              <a:gd name="connsiteY1" fmla="*/ 47625 h 82628"/>
              <a:gd name="connsiteX2" fmla="*/ 34947 w 56407"/>
              <a:gd name="connsiteY2" fmla="*/ 82550 h 82628"/>
              <a:gd name="connsiteX3" fmla="*/ 53997 w 56407"/>
              <a:gd name="connsiteY3" fmla="*/ 38100 h 82628"/>
              <a:gd name="connsiteX4" fmla="*/ 47647 w 56407"/>
              <a:gd name="connsiteY4" fmla="*/ 47625 h 82628"/>
              <a:gd name="connsiteX5" fmla="*/ 22 w 56407"/>
              <a:gd name="connsiteY5" fmla="*/ 0 h 82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407" h="82628">
                <a:moveTo>
                  <a:pt x="22" y="0"/>
                </a:moveTo>
                <a:cubicBezTo>
                  <a:pt x="-1036" y="0"/>
                  <a:pt x="35476" y="33867"/>
                  <a:pt x="41297" y="47625"/>
                </a:cubicBezTo>
                <a:cubicBezTo>
                  <a:pt x="47118" y="61383"/>
                  <a:pt x="32830" y="84138"/>
                  <a:pt x="34947" y="82550"/>
                </a:cubicBezTo>
                <a:cubicBezTo>
                  <a:pt x="37064" y="80962"/>
                  <a:pt x="53997" y="38100"/>
                  <a:pt x="53997" y="38100"/>
                </a:cubicBezTo>
                <a:cubicBezTo>
                  <a:pt x="56114" y="32279"/>
                  <a:pt x="60347" y="56092"/>
                  <a:pt x="47647" y="47625"/>
                </a:cubicBezTo>
                <a:cubicBezTo>
                  <a:pt x="34947" y="39158"/>
                  <a:pt x="1080" y="0"/>
                  <a:pt x="22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9" name="フリーフォーム 1158">
            <a:extLst>
              <a:ext uri="{FF2B5EF4-FFF2-40B4-BE49-F238E27FC236}">
                <a16:creationId xmlns:a16="http://schemas.microsoft.com/office/drawing/2014/main" id="{73D2C458-97F4-F732-2D84-0514CD6C5B9E}"/>
              </a:ext>
            </a:extLst>
          </p:cNvPr>
          <p:cNvSpPr/>
          <p:nvPr/>
        </p:nvSpPr>
        <p:spPr>
          <a:xfrm>
            <a:off x="6055426" y="2911378"/>
            <a:ext cx="40581" cy="82863"/>
          </a:xfrm>
          <a:custGeom>
            <a:avLst/>
            <a:gdLst>
              <a:gd name="connsiteX0" fmla="*/ 40574 w 40581"/>
              <a:gd name="connsiteY0" fmla="*/ 97 h 82863"/>
              <a:gd name="connsiteX1" fmla="*/ 5649 w 40581"/>
              <a:gd name="connsiteY1" fmla="*/ 57247 h 82863"/>
              <a:gd name="connsiteX2" fmla="*/ 2474 w 40581"/>
              <a:gd name="connsiteY2" fmla="*/ 82647 h 82863"/>
              <a:gd name="connsiteX3" fmla="*/ 2474 w 40581"/>
              <a:gd name="connsiteY3" fmla="*/ 44547 h 82863"/>
              <a:gd name="connsiteX4" fmla="*/ 40574 w 40581"/>
              <a:gd name="connsiteY4" fmla="*/ 97 h 82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581" h="82863">
                <a:moveTo>
                  <a:pt x="40574" y="97"/>
                </a:moveTo>
                <a:cubicBezTo>
                  <a:pt x="41103" y="2214"/>
                  <a:pt x="11999" y="43489"/>
                  <a:pt x="5649" y="57247"/>
                </a:cubicBezTo>
                <a:cubicBezTo>
                  <a:pt x="-701" y="71005"/>
                  <a:pt x="3003" y="84764"/>
                  <a:pt x="2474" y="82647"/>
                </a:cubicBezTo>
                <a:cubicBezTo>
                  <a:pt x="1945" y="80530"/>
                  <a:pt x="-2818" y="58305"/>
                  <a:pt x="2474" y="44547"/>
                </a:cubicBezTo>
                <a:cubicBezTo>
                  <a:pt x="7766" y="30789"/>
                  <a:pt x="40045" y="-2020"/>
                  <a:pt x="40574" y="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0" name="フリーフォーム 1159">
            <a:extLst>
              <a:ext uri="{FF2B5EF4-FFF2-40B4-BE49-F238E27FC236}">
                <a16:creationId xmlns:a16="http://schemas.microsoft.com/office/drawing/2014/main" id="{4DFB7880-B13C-48DE-6F37-BA709CA1A69D}"/>
              </a:ext>
            </a:extLst>
          </p:cNvPr>
          <p:cNvSpPr/>
          <p:nvPr/>
        </p:nvSpPr>
        <p:spPr>
          <a:xfrm>
            <a:off x="5172827" y="2866499"/>
            <a:ext cx="78841" cy="78053"/>
          </a:xfrm>
          <a:custGeom>
            <a:avLst/>
            <a:gdLst>
              <a:gd name="connsiteX0" fmla="*/ 78623 w 78841"/>
              <a:gd name="connsiteY0" fmla="*/ 526 h 78053"/>
              <a:gd name="connsiteX1" fmla="*/ 2423 w 78841"/>
              <a:gd name="connsiteY1" fmla="*/ 76726 h 78053"/>
              <a:gd name="connsiteX2" fmla="*/ 24648 w 78841"/>
              <a:gd name="connsiteY2" fmla="*/ 44976 h 78053"/>
              <a:gd name="connsiteX3" fmla="*/ 78623 w 78841"/>
              <a:gd name="connsiteY3" fmla="*/ 526 h 780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841" h="78053">
                <a:moveTo>
                  <a:pt x="78623" y="526"/>
                </a:moveTo>
                <a:cubicBezTo>
                  <a:pt x="74919" y="5818"/>
                  <a:pt x="11419" y="69318"/>
                  <a:pt x="2423" y="76726"/>
                </a:cubicBezTo>
                <a:cubicBezTo>
                  <a:pt x="-6573" y="84134"/>
                  <a:pt x="11419" y="58734"/>
                  <a:pt x="24648" y="44976"/>
                </a:cubicBezTo>
                <a:cubicBezTo>
                  <a:pt x="37877" y="31218"/>
                  <a:pt x="82327" y="-4766"/>
                  <a:pt x="78623" y="5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1" name="フリーフォーム 1160">
            <a:extLst>
              <a:ext uri="{FF2B5EF4-FFF2-40B4-BE49-F238E27FC236}">
                <a16:creationId xmlns:a16="http://schemas.microsoft.com/office/drawing/2014/main" id="{1D4A4752-E976-35ED-51A8-C1315FB22284}"/>
              </a:ext>
            </a:extLst>
          </p:cNvPr>
          <p:cNvSpPr/>
          <p:nvPr/>
        </p:nvSpPr>
        <p:spPr>
          <a:xfrm>
            <a:off x="6041835" y="2733675"/>
            <a:ext cx="97687" cy="15949"/>
          </a:xfrm>
          <a:custGeom>
            <a:avLst/>
            <a:gdLst>
              <a:gd name="connsiteX0" fmla="*/ 190 w 97687"/>
              <a:gd name="connsiteY0" fmla="*/ 15875 h 15949"/>
              <a:gd name="connsiteX1" fmla="*/ 63690 w 97687"/>
              <a:gd name="connsiteY1" fmla="*/ 6350 h 15949"/>
              <a:gd name="connsiteX2" fmla="*/ 95440 w 97687"/>
              <a:gd name="connsiteY2" fmla="*/ 15875 h 15949"/>
              <a:gd name="connsiteX3" fmla="*/ 85915 w 97687"/>
              <a:gd name="connsiteY3" fmla="*/ 0 h 15949"/>
              <a:gd name="connsiteX4" fmla="*/ 190 w 97687"/>
              <a:gd name="connsiteY4" fmla="*/ 15875 h 15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687" h="15949">
                <a:moveTo>
                  <a:pt x="190" y="15875"/>
                </a:moveTo>
                <a:cubicBezTo>
                  <a:pt x="-3514" y="16933"/>
                  <a:pt x="47815" y="6350"/>
                  <a:pt x="63690" y="6350"/>
                </a:cubicBezTo>
                <a:cubicBezTo>
                  <a:pt x="79565" y="6350"/>
                  <a:pt x="95440" y="15875"/>
                  <a:pt x="95440" y="15875"/>
                </a:cubicBezTo>
                <a:cubicBezTo>
                  <a:pt x="99144" y="14817"/>
                  <a:pt x="99673" y="0"/>
                  <a:pt x="85915" y="0"/>
                </a:cubicBezTo>
                <a:cubicBezTo>
                  <a:pt x="72157" y="0"/>
                  <a:pt x="3894" y="14817"/>
                  <a:pt x="190" y="158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2" name="フリーフォーム 1161">
            <a:extLst>
              <a:ext uri="{FF2B5EF4-FFF2-40B4-BE49-F238E27FC236}">
                <a16:creationId xmlns:a16="http://schemas.microsoft.com/office/drawing/2014/main" id="{0A0AADD2-E052-DC01-41A1-2FE976989F8C}"/>
              </a:ext>
            </a:extLst>
          </p:cNvPr>
          <p:cNvSpPr/>
          <p:nvPr/>
        </p:nvSpPr>
        <p:spPr>
          <a:xfrm>
            <a:off x="5304879" y="2257341"/>
            <a:ext cx="64064" cy="205353"/>
          </a:xfrm>
          <a:custGeom>
            <a:avLst/>
            <a:gdLst>
              <a:gd name="connsiteX0" fmla="*/ 64046 w 64064"/>
              <a:gd name="connsiteY0" fmla="*/ 84 h 205353"/>
              <a:gd name="connsiteX1" fmla="*/ 3721 w 64064"/>
              <a:gd name="connsiteY1" fmla="*/ 200109 h 205353"/>
              <a:gd name="connsiteX2" fmla="*/ 6896 w 64064"/>
              <a:gd name="connsiteY2" fmla="*/ 149309 h 205353"/>
              <a:gd name="connsiteX3" fmla="*/ 10071 w 64064"/>
              <a:gd name="connsiteY3" fmla="*/ 174709 h 205353"/>
              <a:gd name="connsiteX4" fmla="*/ 64046 w 64064"/>
              <a:gd name="connsiteY4" fmla="*/ 84 h 205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064" h="205353">
                <a:moveTo>
                  <a:pt x="64046" y="84"/>
                </a:moveTo>
                <a:cubicBezTo>
                  <a:pt x="62988" y="4317"/>
                  <a:pt x="13246" y="175238"/>
                  <a:pt x="3721" y="200109"/>
                </a:cubicBezTo>
                <a:cubicBezTo>
                  <a:pt x="-5804" y="224980"/>
                  <a:pt x="5838" y="153542"/>
                  <a:pt x="6896" y="149309"/>
                </a:cubicBezTo>
                <a:cubicBezTo>
                  <a:pt x="7954" y="145076"/>
                  <a:pt x="17" y="197463"/>
                  <a:pt x="10071" y="174709"/>
                </a:cubicBezTo>
                <a:cubicBezTo>
                  <a:pt x="20125" y="151955"/>
                  <a:pt x="65104" y="-4149"/>
                  <a:pt x="64046" y="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3" name="フリーフォーム 1162">
            <a:extLst>
              <a:ext uri="{FF2B5EF4-FFF2-40B4-BE49-F238E27FC236}">
                <a16:creationId xmlns:a16="http://schemas.microsoft.com/office/drawing/2014/main" id="{C4C0CA90-E5FA-F605-D18A-8039E788B170}"/>
              </a:ext>
            </a:extLst>
          </p:cNvPr>
          <p:cNvSpPr/>
          <p:nvPr/>
        </p:nvSpPr>
        <p:spPr>
          <a:xfrm>
            <a:off x="5335942" y="2221197"/>
            <a:ext cx="42643" cy="136346"/>
          </a:xfrm>
          <a:custGeom>
            <a:avLst/>
            <a:gdLst>
              <a:gd name="connsiteX0" fmla="*/ 42508 w 42643"/>
              <a:gd name="connsiteY0" fmla="*/ 1303 h 136346"/>
              <a:gd name="connsiteX1" fmla="*/ 1233 w 42643"/>
              <a:gd name="connsiteY1" fmla="*/ 134653 h 136346"/>
              <a:gd name="connsiteX2" fmla="*/ 13933 w 42643"/>
              <a:gd name="connsiteY2" fmla="*/ 71153 h 136346"/>
              <a:gd name="connsiteX3" fmla="*/ 42508 w 42643"/>
              <a:gd name="connsiteY3" fmla="*/ 1303 h 136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643" h="136346">
                <a:moveTo>
                  <a:pt x="42508" y="1303"/>
                </a:moveTo>
                <a:cubicBezTo>
                  <a:pt x="40391" y="11886"/>
                  <a:pt x="5995" y="123011"/>
                  <a:pt x="1233" y="134653"/>
                </a:cubicBezTo>
                <a:cubicBezTo>
                  <a:pt x="-3529" y="146295"/>
                  <a:pt x="6525" y="94966"/>
                  <a:pt x="13933" y="71153"/>
                </a:cubicBezTo>
                <a:cubicBezTo>
                  <a:pt x="21341" y="47341"/>
                  <a:pt x="44625" y="-9280"/>
                  <a:pt x="42508" y="130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4" name="フリーフォーム 1163">
            <a:extLst>
              <a:ext uri="{FF2B5EF4-FFF2-40B4-BE49-F238E27FC236}">
                <a16:creationId xmlns:a16="http://schemas.microsoft.com/office/drawing/2014/main" id="{B41C8063-2C2D-1931-5BE5-E77B3566639B}"/>
              </a:ext>
            </a:extLst>
          </p:cNvPr>
          <p:cNvSpPr/>
          <p:nvPr/>
        </p:nvSpPr>
        <p:spPr>
          <a:xfrm>
            <a:off x="4684717" y="2250269"/>
            <a:ext cx="69672" cy="894484"/>
          </a:xfrm>
          <a:custGeom>
            <a:avLst/>
            <a:gdLst>
              <a:gd name="connsiteX0" fmla="*/ 1583 w 69672"/>
              <a:gd name="connsiteY0" fmla="*/ 23031 h 894484"/>
              <a:gd name="connsiteX1" fmla="*/ 68258 w 69672"/>
              <a:gd name="connsiteY1" fmla="*/ 886631 h 894484"/>
              <a:gd name="connsiteX2" fmla="*/ 46033 w 69672"/>
              <a:gd name="connsiteY2" fmla="*/ 451656 h 894484"/>
              <a:gd name="connsiteX3" fmla="*/ 33333 w 69672"/>
              <a:gd name="connsiteY3" fmla="*/ 473881 h 894484"/>
              <a:gd name="connsiteX4" fmla="*/ 20633 w 69672"/>
              <a:gd name="connsiteY4" fmla="*/ 264331 h 894484"/>
              <a:gd name="connsiteX5" fmla="*/ 1583 w 69672"/>
              <a:gd name="connsiteY5" fmla="*/ 23031 h 894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672" h="894484">
                <a:moveTo>
                  <a:pt x="1583" y="23031"/>
                </a:moveTo>
                <a:cubicBezTo>
                  <a:pt x="9520" y="126748"/>
                  <a:pt x="60850" y="815194"/>
                  <a:pt x="68258" y="886631"/>
                </a:cubicBezTo>
                <a:cubicBezTo>
                  <a:pt x="75666" y="958068"/>
                  <a:pt x="51854" y="520448"/>
                  <a:pt x="46033" y="451656"/>
                </a:cubicBezTo>
                <a:cubicBezTo>
                  <a:pt x="40212" y="382864"/>
                  <a:pt x="37566" y="505102"/>
                  <a:pt x="33333" y="473881"/>
                </a:cubicBezTo>
                <a:cubicBezTo>
                  <a:pt x="29100" y="442660"/>
                  <a:pt x="23279" y="333123"/>
                  <a:pt x="20633" y="264331"/>
                </a:cubicBezTo>
                <a:cubicBezTo>
                  <a:pt x="17987" y="195539"/>
                  <a:pt x="-6354" y="-80686"/>
                  <a:pt x="1583" y="230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5" name="フリーフォーム 1164">
            <a:extLst>
              <a:ext uri="{FF2B5EF4-FFF2-40B4-BE49-F238E27FC236}">
                <a16:creationId xmlns:a16="http://schemas.microsoft.com/office/drawing/2014/main" id="{3F6F591E-DFF0-2FDA-E8A9-809AED4B6AA6}"/>
              </a:ext>
            </a:extLst>
          </p:cNvPr>
          <p:cNvSpPr/>
          <p:nvPr/>
        </p:nvSpPr>
        <p:spPr>
          <a:xfrm>
            <a:off x="4622798" y="2393914"/>
            <a:ext cx="175027" cy="612999"/>
          </a:xfrm>
          <a:custGeom>
            <a:avLst/>
            <a:gdLst>
              <a:gd name="connsiteX0" fmla="*/ 73027 w 175027"/>
              <a:gd name="connsiteY0" fmla="*/ 36 h 612999"/>
              <a:gd name="connsiteX1" fmla="*/ 161927 w 175027"/>
              <a:gd name="connsiteY1" fmla="*/ 257211 h 612999"/>
              <a:gd name="connsiteX2" fmla="*/ 146052 w 175027"/>
              <a:gd name="connsiteY2" fmla="*/ 358811 h 612999"/>
              <a:gd name="connsiteX3" fmla="*/ 174627 w 175027"/>
              <a:gd name="connsiteY3" fmla="*/ 279436 h 612999"/>
              <a:gd name="connsiteX4" fmla="*/ 120652 w 175027"/>
              <a:gd name="connsiteY4" fmla="*/ 444536 h 612999"/>
              <a:gd name="connsiteX5" fmla="*/ 158752 w 175027"/>
              <a:gd name="connsiteY5" fmla="*/ 358811 h 612999"/>
              <a:gd name="connsiteX6" fmla="*/ 155577 w 175027"/>
              <a:gd name="connsiteY6" fmla="*/ 266736 h 612999"/>
              <a:gd name="connsiteX7" fmla="*/ 146052 w 175027"/>
              <a:gd name="connsiteY7" fmla="*/ 250861 h 612999"/>
              <a:gd name="connsiteX8" fmla="*/ 79377 w 175027"/>
              <a:gd name="connsiteY8" fmla="*/ 482636 h 612999"/>
              <a:gd name="connsiteX9" fmla="*/ 92077 w 175027"/>
              <a:gd name="connsiteY9" fmla="*/ 441361 h 612999"/>
              <a:gd name="connsiteX10" fmla="*/ 2 w 175027"/>
              <a:gd name="connsiteY10" fmla="*/ 612811 h 612999"/>
              <a:gd name="connsiteX11" fmla="*/ 95252 w 175027"/>
              <a:gd name="connsiteY11" fmla="*/ 403261 h 612999"/>
              <a:gd name="connsiteX12" fmla="*/ 136527 w 175027"/>
              <a:gd name="connsiteY12" fmla="*/ 279436 h 612999"/>
              <a:gd name="connsiteX13" fmla="*/ 133352 w 175027"/>
              <a:gd name="connsiteY13" fmla="*/ 209586 h 612999"/>
              <a:gd name="connsiteX14" fmla="*/ 158752 w 175027"/>
              <a:gd name="connsiteY14" fmla="*/ 238161 h 612999"/>
              <a:gd name="connsiteX15" fmla="*/ 73027 w 175027"/>
              <a:gd name="connsiteY15" fmla="*/ 36 h 612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75027" h="612999">
                <a:moveTo>
                  <a:pt x="73027" y="36"/>
                </a:moveTo>
                <a:cubicBezTo>
                  <a:pt x="73556" y="3211"/>
                  <a:pt x="149756" y="197415"/>
                  <a:pt x="161927" y="257211"/>
                </a:cubicBezTo>
                <a:cubicBezTo>
                  <a:pt x="174098" y="317007"/>
                  <a:pt x="143935" y="355107"/>
                  <a:pt x="146052" y="358811"/>
                </a:cubicBezTo>
                <a:cubicBezTo>
                  <a:pt x="148169" y="362515"/>
                  <a:pt x="178860" y="265149"/>
                  <a:pt x="174627" y="279436"/>
                </a:cubicBezTo>
                <a:cubicBezTo>
                  <a:pt x="170394" y="293723"/>
                  <a:pt x="123298" y="431307"/>
                  <a:pt x="120652" y="444536"/>
                </a:cubicBezTo>
                <a:cubicBezTo>
                  <a:pt x="118006" y="457765"/>
                  <a:pt x="152931" y="388444"/>
                  <a:pt x="158752" y="358811"/>
                </a:cubicBezTo>
                <a:cubicBezTo>
                  <a:pt x="164573" y="329178"/>
                  <a:pt x="157694" y="284728"/>
                  <a:pt x="155577" y="266736"/>
                </a:cubicBezTo>
                <a:cubicBezTo>
                  <a:pt x="153460" y="248744"/>
                  <a:pt x="158752" y="214878"/>
                  <a:pt x="146052" y="250861"/>
                </a:cubicBezTo>
                <a:cubicBezTo>
                  <a:pt x="133352" y="286844"/>
                  <a:pt x="88373" y="450886"/>
                  <a:pt x="79377" y="482636"/>
                </a:cubicBezTo>
                <a:cubicBezTo>
                  <a:pt x="70381" y="514386"/>
                  <a:pt x="105306" y="419665"/>
                  <a:pt x="92077" y="441361"/>
                </a:cubicBezTo>
                <a:cubicBezTo>
                  <a:pt x="78848" y="463057"/>
                  <a:pt x="-527" y="619161"/>
                  <a:pt x="2" y="612811"/>
                </a:cubicBezTo>
                <a:cubicBezTo>
                  <a:pt x="531" y="606461"/>
                  <a:pt x="72498" y="458823"/>
                  <a:pt x="95252" y="403261"/>
                </a:cubicBezTo>
                <a:cubicBezTo>
                  <a:pt x="118006" y="347699"/>
                  <a:pt x="130177" y="311715"/>
                  <a:pt x="136527" y="279436"/>
                </a:cubicBezTo>
                <a:cubicBezTo>
                  <a:pt x="142877" y="247157"/>
                  <a:pt x="129648" y="216465"/>
                  <a:pt x="133352" y="209586"/>
                </a:cubicBezTo>
                <a:cubicBezTo>
                  <a:pt x="137056" y="202707"/>
                  <a:pt x="165102" y="273615"/>
                  <a:pt x="158752" y="238161"/>
                </a:cubicBezTo>
                <a:cubicBezTo>
                  <a:pt x="152402" y="202707"/>
                  <a:pt x="72498" y="-3139"/>
                  <a:pt x="73027" y="3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6" name="フリーフォーム 1165">
            <a:extLst>
              <a:ext uri="{FF2B5EF4-FFF2-40B4-BE49-F238E27FC236}">
                <a16:creationId xmlns:a16="http://schemas.microsoft.com/office/drawing/2014/main" id="{811D7731-3D4A-DCBC-8F1B-5185618ADC45}"/>
              </a:ext>
            </a:extLst>
          </p:cNvPr>
          <p:cNvSpPr/>
          <p:nvPr/>
        </p:nvSpPr>
        <p:spPr>
          <a:xfrm>
            <a:off x="4526572" y="2195938"/>
            <a:ext cx="232900" cy="834657"/>
          </a:xfrm>
          <a:custGeom>
            <a:avLst/>
            <a:gdLst>
              <a:gd name="connsiteX0" fmla="*/ 232753 w 232900"/>
              <a:gd name="connsiteY0" fmla="*/ 7512 h 834657"/>
              <a:gd name="connsiteX1" fmla="*/ 108928 w 232900"/>
              <a:gd name="connsiteY1" fmla="*/ 601237 h 834657"/>
              <a:gd name="connsiteX2" fmla="*/ 159728 w 232900"/>
              <a:gd name="connsiteY2" fmla="*/ 420262 h 834657"/>
              <a:gd name="connsiteX3" fmla="*/ 86703 w 232900"/>
              <a:gd name="connsiteY3" fmla="*/ 750462 h 834657"/>
              <a:gd name="connsiteX4" fmla="*/ 102578 w 232900"/>
              <a:gd name="connsiteY4" fmla="*/ 623462 h 834657"/>
              <a:gd name="connsiteX5" fmla="*/ 156553 w 232900"/>
              <a:gd name="connsiteY5" fmla="*/ 363112 h 834657"/>
              <a:gd name="connsiteX6" fmla="*/ 4153 w 232900"/>
              <a:gd name="connsiteY6" fmla="*/ 820312 h 834657"/>
              <a:gd name="connsiteX7" fmla="*/ 42253 w 232900"/>
              <a:gd name="connsiteY7" fmla="*/ 718712 h 834657"/>
              <a:gd name="connsiteX8" fmla="*/ 32728 w 232900"/>
              <a:gd name="connsiteY8" fmla="*/ 709187 h 834657"/>
              <a:gd name="connsiteX9" fmla="*/ 93053 w 232900"/>
              <a:gd name="connsiteY9" fmla="*/ 566312 h 834657"/>
              <a:gd name="connsiteX10" fmla="*/ 96228 w 232900"/>
              <a:gd name="connsiteY10" fmla="*/ 540912 h 834657"/>
              <a:gd name="connsiteX11" fmla="*/ 156553 w 232900"/>
              <a:gd name="connsiteY11" fmla="*/ 242462 h 834657"/>
              <a:gd name="connsiteX12" fmla="*/ 134328 w 232900"/>
              <a:gd name="connsiteY12" fmla="*/ 264687 h 834657"/>
              <a:gd name="connsiteX13" fmla="*/ 232753 w 232900"/>
              <a:gd name="connsiteY13" fmla="*/ 7512 h 834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32900" h="834657">
                <a:moveTo>
                  <a:pt x="232753" y="7512"/>
                </a:moveTo>
                <a:cubicBezTo>
                  <a:pt x="228520" y="63604"/>
                  <a:pt x="121099" y="532445"/>
                  <a:pt x="108928" y="601237"/>
                </a:cubicBezTo>
                <a:cubicBezTo>
                  <a:pt x="96757" y="670029"/>
                  <a:pt x="163432" y="395391"/>
                  <a:pt x="159728" y="420262"/>
                </a:cubicBezTo>
                <a:cubicBezTo>
                  <a:pt x="156024" y="445133"/>
                  <a:pt x="96228" y="716595"/>
                  <a:pt x="86703" y="750462"/>
                </a:cubicBezTo>
                <a:cubicBezTo>
                  <a:pt x="77178" y="784329"/>
                  <a:pt x="90936" y="688020"/>
                  <a:pt x="102578" y="623462"/>
                </a:cubicBezTo>
                <a:cubicBezTo>
                  <a:pt x="114220" y="558904"/>
                  <a:pt x="172957" y="330304"/>
                  <a:pt x="156553" y="363112"/>
                </a:cubicBezTo>
                <a:cubicBezTo>
                  <a:pt x="140149" y="395920"/>
                  <a:pt x="23203" y="761045"/>
                  <a:pt x="4153" y="820312"/>
                </a:cubicBezTo>
                <a:cubicBezTo>
                  <a:pt x="-14897" y="879579"/>
                  <a:pt x="37490" y="737233"/>
                  <a:pt x="42253" y="718712"/>
                </a:cubicBezTo>
                <a:cubicBezTo>
                  <a:pt x="47016" y="700191"/>
                  <a:pt x="24261" y="734587"/>
                  <a:pt x="32728" y="709187"/>
                </a:cubicBezTo>
                <a:cubicBezTo>
                  <a:pt x="41195" y="683787"/>
                  <a:pt x="82470" y="594358"/>
                  <a:pt x="93053" y="566312"/>
                </a:cubicBezTo>
                <a:cubicBezTo>
                  <a:pt x="103636" y="538266"/>
                  <a:pt x="85645" y="594887"/>
                  <a:pt x="96228" y="540912"/>
                </a:cubicBezTo>
                <a:cubicBezTo>
                  <a:pt x="106811" y="486937"/>
                  <a:pt x="150203" y="288500"/>
                  <a:pt x="156553" y="242462"/>
                </a:cubicBezTo>
                <a:cubicBezTo>
                  <a:pt x="162903" y="196424"/>
                  <a:pt x="120041" y="302787"/>
                  <a:pt x="134328" y="264687"/>
                </a:cubicBezTo>
                <a:cubicBezTo>
                  <a:pt x="148615" y="226587"/>
                  <a:pt x="236986" y="-48580"/>
                  <a:pt x="232753" y="75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7" name="フリーフォーム 1166">
            <a:extLst>
              <a:ext uri="{FF2B5EF4-FFF2-40B4-BE49-F238E27FC236}">
                <a16:creationId xmlns:a16="http://schemas.microsoft.com/office/drawing/2014/main" id="{0FF6ED75-B437-B9F9-8472-98E2CC68CF49}"/>
              </a:ext>
            </a:extLst>
          </p:cNvPr>
          <p:cNvSpPr/>
          <p:nvPr/>
        </p:nvSpPr>
        <p:spPr>
          <a:xfrm>
            <a:off x="4541689" y="2763899"/>
            <a:ext cx="84292" cy="468276"/>
          </a:xfrm>
          <a:custGeom>
            <a:avLst/>
            <a:gdLst>
              <a:gd name="connsiteX0" fmla="*/ 58886 w 84292"/>
              <a:gd name="connsiteY0" fmla="*/ 1526 h 468276"/>
              <a:gd name="connsiteX1" fmla="*/ 33486 w 84292"/>
              <a:gd name="connsiteY1" fmla="*/ 258701 h 468276"/>
              <a:gd name="connsiteX2" fmla="*/ 49361 w 84292"/>
              <a:gd name="connsiteY2" fmla="*/ 407926 h 468276"/>
              <a:gd name="connsiteX3" fmla="*/ 46186 w 84292"/>
              <a:gd name="connsiteY3" fmla="*/ 350776 h 468276"/>
              <a:gd name="connsiteX4" fmla="*/ 84286 w 84292"/>
              <a:gd name="connsiteY4" fmla="*/ 468251 h 468276"/>
              <a:gd name="connsiteX5" fmla="*/ 43011 w 84292"/>
              <a:gd name="connsiteY5" fmla="*/ 360301 h 468276"/>
              <a:gd name="connsiteX6" fmla="*/ 1736 w 84292"/>
              <a:gd name="connsiteY6" fmla="*/ 242826 h 468276"/>
              <a:gd name="connsiteX7" fmla="*/ 14436 w 84292"/>
              <a:gd name="connsiteY7" fmla="*/ 268226 h 468276"/>
              <a:gd name="connsiteX8" fmla="*/ 74761 w 84292"/>
              <a:gd name="connsiteY8" fmla="*/ 125351 h 468276"/>
              <a:gd name="connsiteX9" fmla="*/ 52536 w 84292"/>
              <a:gd name="connsiteY9" fmla="*/ 150751 h 468276"/>
              <a:gd name="connsiteX10" fmla="*/ 58886 w 84292"/>
              <a:gd name="connsiteY10" fmla="*/ 1526 h 4682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4292" h="468276">
                <a:moveTo>
                  <a:pt x="58886" y="1526"/>
                </a:moveTo>
                <a:cubicBezTo>
                  <a:pt x="55711" y="19518"/>
                  <a:pt x="35073" y="190968"/>
                  <a:pt x="33486" y="258701"/>
                </a:cubicBezTo>
                <a:cubicBezTo>
                  <a:pt x="31899" y="326434"/>
                  <a:pt x="47244" y="392580"/>
                  <a:pt x="49361" y="407926"/>
                </a:cubicBezTo>
                <a:cubicBezTo>
                  <a:pt x="51478" y="423272"/>
                  <a:pt x="40365" y="340722"/>
                  <a:pt x="46186" y="350776"/>
                </a:cubicBezTo>
                <a:cubicBezTo>
                  <a:pt x="52007" y="360830"/>
                  <a:pt x="84815" y="466664"/>
                  <a:pt x="84286" y="468251"/>
                </a:cubicBezTo>
                <a:cubicBezTo>
                  <a:pt x="83757" y="469838"/>
                  <a:pt x="56769" y="397872"/>
                  <a:pt x="43011" y="360301"/>
                </a:cubicBezTo>
                <a:cubicBezTo>
                  <a:pt x="29253" y="322730"/>
                  <a:pt x="6499" y="258172"/>
                  <a:pt x="1736" y="242826"/>
                </a:cubicBezTo>
                <a:cubicBezTo>
                  <a:pt x="-3027" y="227480"/>
                  <a:pt x="2265" y="287805"/>
                  <a:pt x="14436" y="268226"/>
                </a:cubicBezTo>
                <a:cubicBezTo>
                  <a:pt x="26607" y="248647"/>
                  <a:pt x="68411" y="144930"/>
                  <a:pt x="74761" y="125351"/>
                </a:cubicBezTo>
                <a:cubicBezTo>
                  <a:pt x="81111" y="105772"/>
                  <a:pt x="55182" y="171388"/>
                  <a:pt x="52536" y="150751"/>
                </a:cubicBezTo>
                <a:cubicBezTo>
                  <a:pt x="49890" y="130114"/>
                  <a:pt x="62061" y="-16466"/>
                  <a:pt x="58886" y="15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8" name="フリーフォーム 1167">
            <a:extLst>
              <a:ext uri="{FF2B5EF4-FFF2-40B4-BE49-F238E27FC236}">
                <a16:creationId xmlns:a16="http://schemas.microsoft.com/office/drawing/2014/main" id="{9C7F7366-CF12-CA9F-535D-64AF6CC7B5FE}"/>
              </a:ext>
            </a:extLst>
          </p:cNvPr>
          <p:cNvSpPr/>
          <p:nvPr/>
        </p:nvSpPr>
        <p:spPr>
          <a:xfrm>
            <a:off x="5591175" y="1235075"/>
            <a:ext cx="832018" cy="664220"/>
          </a:xfrm>
          <a:custGeom>
            <a:avLst/>
            <a:gdLst>
              <a:gd name="connsiteX0" fmla="*/ 0 w 832018"/>
              <a:gd name="connsiteY0" fmla="*/ 85725 h 664220"/>
              <a:gd name="connsiteX1" fmla="*/ 549275 w 832018"/>
              <a:gd name="connsiteY1" fmla="*/ 111125 h 664220"/>
              <a:gd name="connsiteX2" fmla="*/ 320675 w 832018"/>
              <a:gd name="connsiteY2" fmla="*/ 111125 h 664220"/>
              <a:gd name="connsiteX3" fmla="*/ 539750 w 832018"/>
              <a:gd name="connsiteY3" fmla="*/ 276225 h 664220"/>
              <a:gd name="connsiteX4" fmla="*/ 501650 w 832018"/>
              <a:gd name="connsiteY4" fmla="*/ 238125 h 664220"/>
              <a:gd name="connsiteX5" fmla="*/ 768350 w 832018"/>
              <a:gd name="connsiteY5" fmla="*/ 492125 h 664220"/>
              <a:gd name="connsiteX6" fmla="*/ 673100 w 832018"/>
              <a:gd name="connsiteY6" fmla="*/ 361950 h 664220"/>
              <a:gd name="connsiteX7" fmla="*/ 831850 w 832018"/>
              <a:gd name="connsiteY7" fmla="*/ 663575 h 664220"/>
              <a:gd name="connsiteX8" fmla="*/ 701675 w 832018"/>
              <a:gd name="connsiteY8" fmla="*/ 434975 h 664220"/>
              <a:gd name="connsiteX9" fmla="*/ 606425 w 832018"/>
              <a:gd name="connsiteY9" fmla="*/ 196850 h 664220"/>
              <a:gd name="connsiteX10" fmla="*/ 609600 w 832018"/>
              <a:gd name="connsiteY10" fmla="*/ 285750 h 664220"/>
              <a:gd name="connsiteX11" fmla="*/ 438150 w 832018"/>
              <a:gd name="connsiteY11" fmla="*/ 127000 h 664220"/>
              <a:gd name="connsiteX12" fmla="*/ 561975 w 832018"/>
              <a:gd name="connsiteY12" fmla="*/ 279400 h 664220"/>
              <a:gd name="connsiteX13" fmla="*/ 384175 w 832018"/>
              <a:gd name="connsiteY13" fmla="*/ 95250 h 664220"/>
              <a:gd name="connsiteX14" fmla="*/ 476250 w 832018"/>
              <a:gd name="connsiteY14" fmla="*/ 66675 h 664220"/>
              <a:gd name="connsiteX15" fmla="*/ 273050 w 832018"/>
              <a:gd name="connsiteY15" fmla="*/ 53975 h 664220"/>
              <a:gd name="connsiteX16" fmla="*/ 590550 w 832018"/>
              <a:gd name="connsiteY16" fmla="*/ 0 h 664220"/>
              <a:gd name="connsiteX17" fmla="*/ 0 w 832018"/>
              <a:gd name="connsiteY17" fmla="*/ 85725 h 664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832018" h="664220">
                <a:moveTo>
                  <a:pt x="0" y="85725"/>
                </a:moveTo>
                <a:lnTo>
                  <a:pt x="549275" y="111125"/>
                </a:lnTo>
                <a:cubicBezTo>
                  <a:pt x="602721" y="115358"/>
                  <a:pt x="322262" y="83608"/>
                  <a:pt x="320675" y="111125"/>
                </a:cubicBezTo>
                <a:cubicBezTo>
                  <a:pt x="319088" y="138642"/>
                  <a:pt x="509588" y="255058"/>
                  <a:pt x="539750" y="276225"/>
                </a:cubicBezTo>
                <a:cubicBezTo>
                  <a:pt x="569912" y="297392"/>
                  <a:pt x="501650" y="238125"/>
                  <a:pt x="501650" y="238125"/>
                </a:cubicBezTo>
                <a:cubicBezTo>
                  <a:pt x="539750" y="274108"/>
                  <a:pt x="739775" y="471488"/>
                  <a:pt x="768350" y="492125"/>
                </a:cubicBezTo>
                <a:cubicBezTo>
                  <a:pt x="796925" y="512762"/>
                  <a:pt x="662517" y="333375"/>
                  <a:pt x="673100" y="361950"/>
                </a:cubicBezTo>
                <a:cubicBezTo>
                  <a:pt x="683683" y="390525"/>
                  <a:pt x="827088" y="651404"/>
                  <a:pt x="831850" y="663575"/>
                </a:cubicBezTo>
                <a:cubicBezTo>
                  <a:pt x="836612" y="675746"/>
                  <a:pt x="739246" y="512762"/>
                  <a:pt x="701675" y="434975"/>
                </a:cubicBezTo>
                <a:cubicBezTo>
                  <a:pt x="664104" y="357188"/>
                  <a:pt x="621771" y="221721"/>
                  <a:pt x="606425" y="196850"/>
                </a:cubicBezTo>
                <a:cubicBezTo>
                  <a:pt x="591079" y="171979"/>
                  <a:pt x="637646" y="297392"/>
                  <a:pt x="609600" y="285750"/>
                </a:cubicBezTo>
                <a:cubicBezTo>
                  <a:pt x="581554" y="274108"/>
                  <a:pt x="446087" y="128058"/>
                  <a:pt x="438150" y="127000"/>
                </a:cubicBezTo>
                <a:cubicBezTo>
                  <a:pt x="430213" y="125942"/>
                  <a:pt x="570971" y="284692"/>
                  <a:pt x="561975" y="279400"/>
                </a:cubicBezTo>
                <a:cubicBezTo>
                  <a:pt x="552979" y="274108"/>
                  <a:pt x="398463" y="130704"/>
                  <a:pt x="384175" y="95250"/>
                </a:cubicBezTo>
                <a:cubicBezTo>
                  <a:pt x="369888" y="59796"/>
                  <a:pt x="494771" y="73554"/>
                  <a:pt x="476250" y="66675"/>
                </a:cubicBezTo>
                <a:cubicBezTo>
                  <a:pt x="457729" y="59796"/>
                  <a:pt x="254000" y="65087"/>
                  <a:pt x="273050" y="53975"/>
                </a:cubicBezTo>
                <a:cubicBezTo>
                  <a:pt x="292100" y="42863"/>
                  <a:pt x="590550" y="0"/>
                  <a:pt x="590550" y="0"/>
                </a:cubicBezTo>
                <a:lnTo>
                  <a:pt x="0" y="85725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9" name="フリーフォーム 1168">
            <a:extLst>
              <a:ext uri="{FF2B5EF4-FFF2-40B4-BE49-F238E27FC236}">
                <a16:creationId xmlns:a16="http://schemas.microsoft.com/office/drawing/2014/main" id="{B6A17D5F-BEFD-EA9D-7387-AF18639DCF26}"/>
              </a:ext>
            </a:extLst>
          </p:cNvPr>
          <p:cNvSpPr/>
          <p:nvPr/>
        </p:nvSpPr>
        <p:spPr>
          <a:xfrm>
            <a:off x="5260852" y="133109"/>
            <a:ext cx="393069" cy="318335"/>
          </a:xfrm>
          <a:custGeom>
            <a:avLst/>
            <a:gdLst>
              <a:gd name="connsiteX0" fmla="*/ 387473 w 393069"/>
              <a:gd name="connsiteY0" fmla="*/ 317741 h 318335"/>
              <a:gd name="connsiteX1" fmla="*/ 381123 w 393069"/>
              <a:gd name="connsiteY1" fmla="*/ 108191 h 318335"/>
              <a:gd name="connsiteX2" fmla="*/ 358898 w 393069"/>
              <a:gd name="connsiteY2" fmla="*/ 57391 h 318335"/>
              <a:gd name="connsiteX3" fmla="*/ 308098 w 393069"/>
              <a:gd name="connsiteY3" fmla="*/ 9766 h 318335"/>
              <a:gd name="connsiteX4" fmla="*/ 374773 w 393069"/>
              <a:gd name="connsiteY4" fmla="*/ 66916 h 318335"/>
              <a:gd name="connsiteX5" fmla="*/ 285873 w 393069"/>
              <a:gd name="connsiteY5" fmla="*/ 16116 h 318335"/>
              <a:gd name="connsiteX6" fmla="*/ 123 w 393069"/>
              <a:gd name="connsiteY6" fmla="*/ 241 h 318335"/>
              <a:gd name="connsiteX7" fmla="*/ 250948 w 393069"/>
              <a:gd name="connsiteY7" fmla="*/ 25641 h 318335"/>
              <a:gd name="connsiteX8" fmla="*/ 333498 w 393069"/>
              <a:gd name="connsiteY8" fmla="*/ 51041 h 318335"/>
              <a:gd name="connsiteX9" fmla="*/ 127123 w 393069"/>
              <a:gd name="connsiteY9" fmla="*/ 3416 h 318335"/>
              <a:gd name="connsiteX10" fmla="*/ 295398 w 393069"/>
              <a:gd name="connsiteY10" fmla="*/ 85966 h 318335"/>
              <a:gd name="connsiteX11" fmla="*/ 235073 w 393069"/>
              <a:gd name="connsiteY11" fmla="*/ 35166 h 318335"/>
              <a:gd name="connsiteX12" fmla="*/ 323973 w 393069"/>
              <a:gd name="connsiteY12" fmla="*/ 51041 h 318335"/>
              <a:gd name="connsiteX13" fmla="*/ 358898 w 393069"/>
              <a:gd name="connsiteY13" fmla="*/ 143116 h 318335"/>
              <a:gd name="connsiteX14" fmla="*/ 298573 w 393069"/>
              <a:gd name="connsiteY14" fmla="*/ 35166 h 318335"/>
              <a:gd name="connsiteX15" fmla="*/ 387473 w 393069"/>
              <a:gd name="connsiteY15" fmla="*/ 317741 h 318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93069" h="318335">
                <a:moveTo>
                  <a:pt x="387473" y="317741"/>
                </a:moveTo>
                <a:cubicBezTo>
                  <a:pt x="401231" y="329912"/>
                  <a:pt x="385885" y="151583"/>
                  <a:pt x="381123" y="108191"/>
                </a:cubicBezTo>
                <a:cubicBezTo>
                  <a:pt x="376360" y="64799"/>
                  <a:pt x="371069" y="73795"/>
                  <a:pt x="358898" y="57391"/>
                </a:cubicBezTo>
                <a:cubicBezTo>
                  <a:pt x="346727" y="40987"/>
                  <a:pt x="305452" y="8178"/>
                  <a:pt x="308098" y="9766"/>
                </a:cubicBezTo>
                <a:cubicBezTo>
                  <a:pt x="310744" y="11353"/>
                  <a:pt x="378477" y="65858"/>
                  <a:pt x="374773" y="66916"/>
                </a:cubicBezTo>
                <a:cubicBezTo>
                  <a:pt x="371069" y="67974"/>
                  <a:pt x="348314" y="27228"/>
                  <a:pt x="285873" y="16116"/>
                </a:cubicBezTo>
                <a:cubicBezTo>
                  <a:pt x="223432" y="5004"/>
                  <a:pt x="5944" y="-1347"/>
                  <a:pt x="123" y="241"/>
                </a:cubicBezTo>
                <a:cubicBezTo>
                  <a:pt x="-5698" y="1828"/>
                  <a:pt x="195385" y="17174"/>
                  <a:pt x="250948" y="25641"/>
                </a:cubicBezTo>
                <a:cubicBezTo>
                  <a:pt x="306510" y="34108"/>
                  <a:pt x="354136" y="54745"/>
                  <a:pt x="333498" y="51041"/>
                </a:cubicBezTo>
                <a:cubicBezTo>
                  <a:pt x="312860" y="47337"/>
                  <a:pt x="133473" y="-2405"/>
                  <a:pt x="127123" y="3416"/>
                </a:cubicBezTo>
                <a:cubicBezTo>
                  <a:pt x="120773" y="9237"/>
                  <a:pt x="277406" y="80674"/>
                  <a:pt x="295398" y="85966"/>
                </a:cubicBezTo>
                <a:cubicBezTo>
                  <a:pt x="313390" y="91258"/>
                  <a:pt x="230311" y="40987"/>
                  <a:pt x="235073" y="35166"/>
                </a:cubicBezTo>
                <a:cubicBezTo>
                  <a:pt x="239835" y="29345"/>
                  <a:pt x="303335" y="33049"/>
                  <a:pt x="323973" y="51041"/>
                </a:cubicBezTo>
                <a:cubicBezTo>
                  <a:pt x="344610" y="69033"/>
                  <a:pt x="363131" y="145762"/>
                  <a:pt x="358898" y="143116"/>
                </a:cubicBezTo>
                <a:cubicBezTo>
                  <a:pt x="354665" y="140470"/>
                  <a:pt x="292223" y="11354"/>
                  <a:pt x="298573" y="35166"/>
                </a:cubicBezTo>
                <a:cubicBezTo>
                  <a:pt x="304923" y="58978"/>
                  <a:pt x="373715" y="305570"/>
                  <a:pt x="387473" y="3177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0" name="フリーフォーム 1169">
            <a:extLst>
              <a:ext uri="{FF2B5EF4-FFF2-40B4-BE49-F238E27FC236}">
                <a16:creationId xmlns:a16="http://schemas.microsoft.com/office/drawing/2014/main" id="{1ABCA847-97CB-5B5B-89CF-62593239F9F2}"/>
              </a:ext>
            </a:extLst>
          </p:cNvPr>
          <p:cNvSpPr/>
          <p:nvPr/>
        </p:nvSpPr>
        <p:spPr>
          <a:xfrm>
            <a:off x="5521320" y="154367"/>
            <a:ext cx="661841" cy="239108"/>
          </a:xfrm>
          <a:custGeom>
            <a:avLst/>
            <a:gdLst>
              <a:gd name="connsiteX0" fmla="*/ 3180 w 661841"/>
              <a:gd name="connsiteY0" fmla="*/ 229808 h 239108"/>
              <a:gd name="connsiteX1" fmla="*/ 50805 w 661841"/>
              <a:gd name="connsiteY1" fmla="*/ 185358 h 239108"/>
              <a:gd name="connsiteX2" fmla="*/ 152405 w 661841"/>
              <a:gd name="connsiteY2" fmla="*/ 64708 h 239108"/>
              <a:gd name="connsiteX3" fmla="*/ 355605 w 661841"/>
              <a:gd name="connsiteY3" fmla="*/ 74233 h 239108"/>
              <a:gd name="connsiteX4" fmla="*/ 355605 w 661841"/>
              <a:gd name="connsiteY4" fmla="*/ 64708 h 239108"/>
              <a:gd name="connsiteX5" fmla="*/ 654055 w 661841"/>
              <a:gd name="connsiteY5" fmla="*/ 194883 h 239108"/>
              <a:gd name="connsiteX6" fmla="*/ 581030 w 661841"/>
              <a:gd name="connsiteY6" fmla="*/ 153608 h 239108"/>
              <a:gd name="connsiteX7" fmla="*/ 292105 w 661841"/>
              <a:gd name="connsiteY7" fmla="*/ 1208 h 239108"/>
              <a:gd name="connsiteX8" fmla="*/ 387355 w 661841"/>
              <a:gd name="connsiteY8" fmla="*/ 80583 h 239108"/>
              <a:gd name="connsiteX9" fmla="*/ 200030 w 661841"/>
              <a:gd name="connsiteY9" fmla="*/ 48833 h 239108"/>
              <a:gd name="connsiteX10" fmla="*/ 114305 w 661841"/>
              <a:gd name="connsiteY10" fmla="*/ 121858 h 239108"/>
              <a:gd name="connsiteX11" fmla="*/ 136530 w 661841"/>
              <a:gd name="connsiteY11" fmla="*/ 10733 h 239108"/>
              <a:gd name="connsiteX12" fmla="*/ 3180 w 661841"/>
              <a:gd name="connsiteY12" fmla="*/ 229808 h 239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61841" h="239108">
                <a:moveTo>
                  <a:pt x="3180" y="229808"/>
                </a:moveTo>
                <a:cubicBezTo>
                  <a:pt x="-11107" y="258912"/>
                  <a:pt x="25934" y="212875"/>
                  <a:pt x="50805" y="185358"/>
                </a:cubicBezTo>
                <a:cubicBezTo>
                  <a:pt x="75676" y="157841"/>
                  <a:pt x="101605" y="83229"/>
                  <a:pt x="152405" y="64708"/>
                </a:cubicBezTo>
                <a:cubicBezTo>
                  <a:pt x="203205" y="46187"/>
                  <a:pt x="321738" y="74233"/>
                  <a:pt x="355605" y="74233"/>
                </a:cubicBezTo>
                <a:cubicBezTo>
                  <a:pt x="389472" y="74233"/>
                  <a:pt x="305863" y="44600"/>
                  <a:pt x="355605" y="64708"/>
                </a:cubicBezTo>
                <a:cubicBezTo>
                  <a:pt x="405347" y="84816"/>
                  <a:pt x="616484" y="180066"/>
                  <a:pt x="654055" y="194883"/>
                </a:cubicBezTo>
                <a:cubicBezTo>
                  <a:pt x="691626" y="209700"/>
                  <a:pt x="581030" y="153608"/>
                  <a:pt x="581030" y="153608"/>
                </a:cubicBezTo>
                <a:cubicBezTo>
                  <a:pt x="520705" y="121329"/>
                  <a:pt x="324384" y="13379"/>
                  <a:pt x="292105" y="1208"/>
                </a:cubicBezTo>
                <a:cubicBezTo>
                  <a:pt x="259826" y="-10963"/>
                  <a:pt x="402701" y="72646"/>
                  <a:pt x="387355" y="80583"/>
                </a:cubicBezTo>
                <a:cubicBezTo>
                  <a:pt x="372009" y="88520"/>
                  <a:pt x="245538" y="41954"/>
                  <a:pt x="200030" y="48833"/>
                </a:cubicBezTo>
                <a:cubicBezTo>
                  <a:pt x="154522" y="55712"/>
                  <a:pt x="124888" y="128208"/>
                  <a:pt x="114305" y="121858"/>
                </a:cubicBezTo>
                <a:cubicBezTo>
                  <a:pt x="103722" y="115508"/>
                  <a:pt x="152934" y="-5142"/>
                  <a:pt x="136530" y="10733"/>
                </a:cubicBezTo>
                <a:cubicBezTo>
                  <a:pt x="120126" y="26608"/>
                  <a:pt x="17467" y="200704"/>
                  <a:pt x="3180" y="2298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1" name="フリーフォーム 1170">
            <a:extLst>
              <a:ext uri="{FF2B5EF4-FFF2-40B4-BE49-F238E27FC236}">
                <a16:creationId xmlns:a16="http://schemas.microsoft.com/office/drawing/2014/main" id="{AF8C3141-09EA-D9B7-4DB5-9CFB41CBA64F}"/>
              </a:ext>
            </a:extLst>
          </p:cNvPr>
          <p:cNvSpPr/>
          <p:nvPr/>
        </p:nvSpPr>
        <p:spPr>
          <a:xfrm>
            <a:off x="5657793" y="295636"/>
            <a:ext cx="887081" cy="442591"/>
          </a:xfrm>
          <a:custGeom>
            <a:avLst/>
            <a:gdLst>
              <a:gd name="connsiteX0" fmla="*/ 12757 w 887081"/>
              <a:gd name="connsiteY0" fmla="*/ 202839 h 442591"/>
              <a:gd name="connsiteX1" fmla="*/ 419157 w 887081"/>
              <a:gd name="connsiteY1" fmla="*/ 145689 h 442591"/>
              <a:gd name="connsiteX2" fmla="*/ 593782 w 887081"/>
              <a:gd name="connsiteY2" fmla="*/ 263164 h 442591"/>
              <a:gd name="connsiteX3" fmla="*/ 587432 w 887081"/>
              <a:gd name="connsiteY3" fmla="*/ 171089 h 442591"/>
              <a:gd name="connsiteX4" fmla="*/ 879532 w 887081"/>
              <a:gd name="connsiteY4" fmla="*/ 437789 h 442591"/>
              <a:gd name="connsiteX5" fmla="*/ 771582 w 887081"/>
              <a:gd name="connsiteY5" fmla="*/ 317139 h 442591"/>
              <a:gd name="connsiteX6" fmla="*/ 457257 w 887081"/>
              <a:gd name="connsiteY6" fmla="*/ 2814 h 442591"/>
              <a:gd name="connsiteX7" fmla="*/ 587432 w 887081"/>
              <a:gd name="connsiteY7" fmla="*/ 164739 h 442591"/>
              <a:gd name="connsiteX8" fmla="*/ 552507 w 887081"/>
              <a:gd name="connsiteY8" fmla="*/ 202839 h 442591"/>
              <a:gd name="connsiteX9" fmla="*/ 438207 w 887081"/>
              <a:gd name="connsiteY9" fmla="*/ 120289 h 442591"/>
              <a:gd name="connsiteX10" fmla="*/ 266757 w 887081"/>
              <a:gd name="connsiteY10" fmla="*/ 129814 h 442591"/>
              <a:gd name="connsiteX11" fmla="*/ 381057 w 887081"/>
              <a:gd name="connsiteY11" fmla="*/ 82189 h 442591"/>
              <a:gd name="connsiteX12" fmla="*/ 130232 w 887081"/>
              <a:gd name="connsiteY12" fmla="*/ 164739 h 442591"/>
              <a:gd name="connsiteX13" fmla="*/ 12757 w 887081"/>
              <a:gd name="connsiteY13" fmla="*/ 202839 h 442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87081" h="442591">
                <a:moveTo>
                  <a:pt x="12757" y="202839"/>
                </a:moveTo>
                <a:cubicBezTo>
                  <a:pt x="60911" y="199664"/>
                  <a:pt x="322319" y="135635"/>
                  <a:pt x="419157" y="145689"/>
                </a:cubicBezTo>
                <a:cubicBezTo>
                  <a:pt x="515995" y="155743"/>
                  <a:pt x="565736" y="258931"/>
                  <a:pt x="593782" y="263164"/>
                </a:cubicBezTo>
                <a:cubicBezTo>
                  <a:pt x="621828" y="267397"/>
                  <a:pt x="539807" y="141985"/>
                  <a:pt x="587432" y="171089"/>
                </a:cubicBezTo>
                <a:cubicBezTo>
                  <a:pt x="635057" y="200193"/>
                  <a:pt x="848840" y="413447"/>
                  <a:pt x="879532" y="437789"/>
                </a:cubicBezTo>
                <a:cubicBezTo>
                  <a:pt x="910224" y="462131"/>
                  <a:pt x="841961" y="389635"/>
                  <a:pt x="771582" y="317139"/>
                </a:cubicBezTo>
                <a:cubicBezTo>
                  <a:pt x="701203" y="244643"/>
                  <a:pt x="487949" y="28214"/>
                  <a:pt x="457257" y="2814"/>
                </a:cubicBezTo>
                <a:cubicBezTo>
                  <a:pt x="426565" y="-22586"/>
                  <a:pt x="571557" y="131402"/>
                  <a:pt x="587432" y="164739"/>
                </a:cubicBezTo>
                <a:cubicBezTo>
                  <a:pt x="603307" y="198076"/>
                  <a:pt x="577378" y="210247"/>
                  <a:pt x="552507" y="202839"/>
                </a:cubicBezTo>
                <a:cubicBezTo>
                  <a:pt x="527636" y="195431"/>
                  <a:pt x="485832" y="132460"/>
                  <a:pt x="438207" y="120289"/>
                </a:cubicBezTo>
                <a:cubicBezTo>
                  <a:pt x="390582" y="108118"/>
                  <a:pt x="276282" y="136164"/>
                  <a:pt x="266757" y="129814"/>
                </a:cubicBezTo>
                <a:cubicBezTo>
                  <a:pt x="257232" y="123464"/>
                  <a:pt x="403811" y="76368"/>
                  <a:pt x="381057" y="82189"/>
                </a:cubicBezTo>
                <a:cubicBezTo>
                  <a:pt x="358303" y="88010"/>
                  <a:pt x="196907" y="141985"/>
                  <a:pt x="130232" y="164739"/>
                </a:cubicBezTo>
                <a:cubicBezTo>
                  <a:pt x="63557" y="187493"/>
                  <a:pt x="-35397" y="206014"/>
                  <a:pt x="12757" y="2028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2" name="フリーフォーム 1171">
            <a:extLst>
              <a:ext uri="{FF2B5EF4-FFF2-40B4-BE49-F238E27FC236}">
                <a16:creationId xmlns:a16="http://schemas.microsoft.com/office/drawing/2014/main" id="{AD08C19D-840E-88A9-C9B8-196FC696AD94}"/>
              </a:ext>
            </a:extLst>
          </p:cNvPr>
          <p:cNvSpPr/>
          <p:nvPr/>
        </p:nvSpPr>
        <p:spPr>
          <a:xfrm>
            <a:off x="5665571" y="669733"/>
            <a:ext cx="1048730" cy="587567"/>
          </a:xfrm>
          <a:custGeom>
            <a:avLst/>
            <a:gdLst>
              <a:gd name="connsiteX0" fmla="*/ 1804 w 1048730"/>
              <a:gd name="connsiteY0" fmla="*/ 44642 h 587567"/>
              <a:gd name="connsiteX1" fmla="*/ 630454 w 1048730"/>
              <a:gd name="connsiteY1" fmla="*/ 76392 h 587567"/>
              <a:gd name="connsiteX2" fmla="*/ 808254 w 1048730"/>
              <a:gd name="connsiteY2" fmla="*/ 225617 h 587567"/>
              <a:gd name="connsiteX3" fmla="*/ 820954 w 1048730"/>
              <a:gd name="connsiteY3" fmla="*/ 162117 h 587567"/>
              <a:gd name="connsiteX4" fmla="*/ 998754 w 1048730"/>
              <a:gd name="connsiteY4" fmla="*/ 378017 h 587567"/>
              <a:gd name="connsiteX5" fmla="*/ 922554 w 1048730"/>
              <a:gd name="connsiteY5" fmla="*/ 222442 h 587567"/>
              <a:gd name="connsiteX6" fmla="*/ 1040029 w 1048730"/>
              <a:gd name="connsiteY6" fmla="*/ 428817 h 587567"/>
              <a:gd name="connsiteX7" fmla="*/ 1040029 w 1048730"/>
              <a:gd name="connsiteY7" fmla="*/ 587567 h 587567"/>
              <a:gd name="connsiteX8" fmla="*/ 1040029 w 1048730"/>
              <a:gd name="connsiteY8" fmla="*/ 428817 h 587567"/>
              <a:gd name="connsiteX9" fmla="*/ 979704 w 1048730"/>
              <a:gd name="connsiteY9" fmla="*/ 308167 h 587567"/>
              <a:gd name="connsiteX10" fmla="*/ 827304 w 1048730"/>
              <a:gd name="connsiteY10" fmla="*/ 192 h 587567"/>
              <a:gd name="connsiteX11" fmla="*/ 941604 w 1048730"/>
              <a:gd name="connsiteY11" fmla="*/ 260542 h 587567"/>
              <a:gd name="connsiteX12" fmla="*/ 811429 w 1048730"/>
              <a:gd name="connsiteY12" fmla="*/ 168467 h 587567"/>
              <a:gd name="connsiteX13" fmla="*/ 659029 w 1048730"/>
              <a:gd name="connsiteY13" fmla="*/ 31942 h 587567"/>
              <a:gd name="connsiteX14" fmla="*/ 722529 w 1048730"/>
              <a:gd name="connsiteY14" fmla="*/ 79567 h 587567"/>
              <a:gd name="connsiteX15" fmla="*/ 459004 w 1048730"/>
              <a:gd name="connsiteY15" fmla="*/ 38292 h 587567"/>
              <a:gd name="connsiteX16" fmla="*/ 681254 w 1048730"/>
              <a:gd name="connsiteY16" fmla="*/ 31942 h 587567"/>
              <a:gd name="connsiteX17" fmla="*/ 262154 w 1048730"/>
              <a:gd name="connsiteY17" fmla="*/ 28767 h 587567"/>
              <a:gd name="connsiteX18" fmla="*/ 433604 w 1048730"/>
              <a:gd name="connsiteY18" fmla="*/ 192 h 587567"/>
              <a:gd name="connsiteX19" fmla="*/ 1804 w 1048730"/>
              <a:gd name="connsiteY19" fmla="*/ 44642 h 587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048730" h="587567">
                <a:moveTo>
                  <a:pt x="1804" y="44642"/>
                </a:moveTo>
                <a:cubicBezTo>
                  <a:pt x="34612" y="57342"/>
                  <a:pt x="496046" y="46230"/>
                  <a:pt x="630454" y="76392"/>
                </a:cubicBezTo>
                <a:cubicBezTo>
                  <a:pt x="764862" y="106554"/>
                  <a:pt x="776504" y="211330"/>
                  <a:pt x="808254" y="225617"/>
                </a:cubicBezTo>
                <a:cubicBezTo>
                  <a:pt x="840004" y="239905"/>
                  <a:pt x="789204" y="136717"/>
                  <a:pt x="820954" y="162117"/>
                </a:cubicBezTo>
                <a:cubicBezTo>
                  <a:pt x="852704" y="187517"/>
                  <a:pt x="981821" y="367963"/>
                  <a:pt x="998754" y="378017"/>
                </a:cubicBezTo>
                <a:cubicBezTo>
                  <a:pt x="1015687" y="388071"/>
                  <a:pt x="915675" y="213975"/>
                  <a:pt x="922554" y="222442"/>
                </a:cubicBezTo>
                <a:cubicBezTo>
                  <a:pt x="929433" y="230909"/>
                  <a:pt x="1020450" y="367963"/>
                  <a:pt x="1040029" y="428817"/>
                </a:cubicBezTo>
                <a:cubicBezTo>
                  <a:pt x="1059608" y="489671"/>
                  <a:pt x="1040029" y="587567"/>
                  <a:pt x="1040029" y="587567"/>
                </a:cubicBezTo>
                <a:cubicBezTo>
                  <a:pt x="1040029" y="587567"/>
                  <a:pt x="1050083" y="475384"/>
                  <a:pt x="1040029" y="428817"/>
                </a:cubicBezTo>
                <a:cubicBezTo>
                  <a:pt x="1029975" y="382250"/>
                  <a:pt x="979704" y="308167"/>
                  <a:pt x="979704" y="308167"/>
                </a:cubicBezTo>
                <a:cubicBezTo>
                  <a:pt x="944250" y="236730"/>
                  <a:pt x="833654" y="8129"/>
                  <a:pt x="827304" y="192"/>
                </a:cubicBezTo>
                <a:cubicBezTo>
                  <a:pt x="820954" y="-7745"/>
                  <a:pt x="944250" y="232496"/>
                  <a:pt x="941604" y="260542"/>
                </a:cubicBezTo>
                <a:cubicBezTo>
                  <a:pt x="938958" y="288588"/>
                  <a:pt x="858525" y="206567"/>
                  <a:pt x="811429" y="168467"/>
                </a:cubicBezTo>
                <a:cubicBezTo>
                  <a:pt x="764333" y="130367"/>
                  <a:pt x="673846" y="46759"/>
                  <a:pt x="659029" y="31942"/>
                </a:cubicBezTo>
                <a:cubicBezTo>
                  <a:pt x="644212" y="17125"/>
                  <a:pt x="755866" y="78509"/>
                  <a:pt x="722529" y="79567"/>
                </a:cubicBezTo>
                <a:cubicBezTo>
                  <a:pt x="689192" y="80625"/>
                  <a:pt x="465883" y="46230"/>
                  <a:pt x="459004" y="38292"/>
                </a:cubicBezTo>
                <a:cubicBezTo>
                  <a:pt x="452125" y="30354"/>
                  <a:pt x="714062" y="33529"/>
                  <a:pt x="681254" y="31942"/>
                </a:cubicBezTo>
                <a:cubicBezTo>
                  <a:pt x="648446" y="30354"/>
                  <a:pt x="303429" y="34059"/>
                  <a:pt x="262154" y="28767"/>
                </a:cubicBezTo>
                <a:cubicBezTo>
                  <a:pt x="220879" y="23475"/>
                  <a:pt x="473291" y="-337"/>
                  <a:pt x="433604" y="192"/>
                </a:cubicBezTo>
                <a:cubicBezTo>
                  <a:pt x="393917" y="721"/>
                  <a:pt x="-31004" y="31942"/>
                  <a:pt x="1804" y="446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3" name="フリーフォーム 1172">
            <a:extLst>
              <a:ext uri="{FF2B5EF4-FFF2-40B4-BE49-F238E27FC236}">
                <a16:creationId xmlns:a16="http://schemas.microsoft.com/office/drawing/2014/main" id="{15B26DFD-888D-E70E-5619-2DD85E30092B}"/>
              </a:ext>
            </a:extLst>
          </p:cNvPr>
          <p:cNvSpPr/>
          <p:nvPr/>
        </p:nvSpPr>
        <p:spPr>
          <a:xfrm>
            <a:off x="5736134" y="895113"/>
            <a:ext cx="1024987" cy="927184"/>
          </a:xfrm>
          <a:custGeom>
            <a:avLst/>
            <a:gdLst>
              <a:gd name="connsiteX0" fmla="*/ 4266 w 1024987"/>
              <a:gd name="connsiteY0" fmla="*/ 38337 h 927184"/>
              <a:gd name="connsiteX1" fmla="*/ 477341 w 1024987"/>
              <a:gd name="connsiteY1" fmla="*/ 108187 h 927184"/>
              <a:gd name="connsiteX2" fmla="*/ 702766 w 1024987"/>
              <a:gd name="connsiteY2" fmla="*/ 384412 h 927184"/>
              <a:gd name="connsiteX3" fmla="*/ 759916 w 1024987"/>
              <a:gd name="connsiteY3" fmla="*/ 343137 h 927184"/>
              <a:gd name="connsiteX4" fmla="*/ 918666 w 1024987"/>
              <a:gd name="connsiteY4" fmla="*/ 508237 h 927184"/>
              <a:gd name="connsiteX5" fmla="*/ 944066 w 1024987"/>
              <a:gd name="connsiteY5" fmla="*/ 571737 h 927184"/>
              <a:gd name="connsiteX6" fmla="*/ 982166 w 1024987"/>
              <a:gd name="connsiteY6" fmla="*/ 482837 h 927184"/>
              <a:gd name="connsiteX7" fmla="*/ 994866 w 1024987"/>
              <a:gd name="connsiteY7" fmla="*/ 562212 h 927184"/>
              <a:gd name="connsiteX8" fmla="*/ 1001216 w 1024987"/>
              <a:gd name="connsiteY8" fmla="*/ 644762 h 927184"/>
              <a:gd name="connsiteX9" fmla="*/ 978991 w 1024987"/>
              <a:gd name="connsiteY9" fmla="*/ 778112 h 927184"/>
              <a:gd name="connsiteX10" fmla="*/ 937716 w 1024987"/>
              <a:gd name="connsiteY10" fmla="*/ 924162 h 927184"/>
              <a:gd name="connsiteX11" fmla="*/ 1023441 w 1024987"/>
              <a:gd name="connsiteY11" fmla="*/ 635237 h 927184"/>
              <a:gd name="connsiteX12" fmla="*/ 994866 w 1024987"/>
              <a:gd name="connsiteY12" fmla="*/ 282812 h 927184"/>
              <a:gd name="connsiteX13" fmla="*/ 1020266 w 1024987"/>
              <a:gd name="connsiteY13" fmla="*/ 593962 h 927184"/>
              <a:gd name="connsiteX14" fmla="*/ 912316 w 1024987"/>
              <a:gd name="connsiteY14" fmla="*/ 479662 h 927184"/>
              <a:gd name="connsiteX15" fmla="*/ 607516 w 1024987"/>
              <a:gd name="connsiteY15" fmla="*/ 171687 h 927184"/>
              <a:gd name="connsiteX16" fmla="*/ 696416 w 1024987"/>
              <a:gd name="connsiteY16" fmla="*/ 339962 h 927184"/>
              <a:gd name="connsiteX17" fmla="*/ 575766 w 1024987"/>
              <a:gd name="connsiteY17" fmla="*/ 149462 h 927184"/>
              <a:gd name="connsiteX18" fmla="*/ 629741 w 1024987"/>
              <a:gd name="connsiteY18" fmla="*/ 168512 h 927184"/>
              <a:gd name="connsiteX19" fmla="*/ 267791 w 1024987"/>
              <a:gd name="connsiteY19" fmla="*/ 3412 h 927184"/>
              <a:gd name="connsiteX20" fmla="*/ 394791 w 1024987"/>
              <a:gd name="connsiteY20" fmla="*/ 57387 h 927184"/>
              <a:gd name="connsiteX21" fmla="*/ 251916 w 1024987"/>
              <a:gd name="connsiteY21" fmla="*/ 63737 h 927184"/>
              <a:gd name="connsiteX22" fmla="*/ 4266 w 1024987"/>
              <a:gd name="connsiteY22" fmla="*/ 38337 h 927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024987" h="927184">
                <a:moveTo>
                  <a:pt x="4266" y="38337"/>
                </a:moveTo>
                <a:cubicBezTo>
                  <a:pt x="41837" y="45745"/>
                  <a:pt x="360924" y="50508"/>
                  <a:pt x="477341" y="108187"/>
                </a:cubicBezTo>
                <a:cubicBezTo>
                  <a:pt x="593758" y="165866"/>
                  <a:pt x="655670" y="345254"/>
                  <a:pt x="702766" y="384412"/>
                </a:cubicBezTo>
                <a:cubicBezTo>
                  <a:pt x="749862" y="423570"/>
                  <a:pt x="723933" y="322500"/>
                  <a:pt x="759916" y="343137"/>
                </a:cubicBezTo>
                <a:cubicBezTo>
                  <a:pt x="795899" y="363774"/>
                  <a:pt x="887974" y="470137"/>
                  <a:pt x="918666" y="508237"/>
                </a:cubicBezTo>
                <a:cubicBezTo>
                  <a:pt x="949358" y="546337"/>
                  <a:pt x="933483" y="575970"/>
                  <a:pt x="944066" y="571737"/>
                </a:cubicBezTo>
                <a:cubicBezTo>
                  <a:pt x="954649" y="567504"/>
                  <a:pt x="973699" y="484424"/>
                  <a:pt x="982166" y="482837"/>
                </a:cubicBezTo>
                <a:cubicBezTo>
                  <a:pt x="990633" y="481250"/>
                  <a:pt x="991691" y="535224"/>
                  <a:pt x="994866" y="562212"/>
                </a:cubicBezTo>
                <a:cubicBezTo>
                  <a:pt x="998041" y="589200"/>
                  <a:pt x="1003862" y="608779"/>
                  <a:pt x="1001216" y="644762"/>
                </a:cubicBezTo>
                <a:cubicBezTo>
                  <a:pt x="998570" y="680745"/>
                  <a:pt x="989574" y="731545"/>
                  <a:pt x="978991" y="778112"/>
                </a:cubicBezTo>
                <a:cubicBezTo>
                  <a:pt x="968408" y="824679"/>
                  <a:pt x="930308" y="947975"/>
                  <a:pt x="937716" y="924162"/>
                </a:cubicBezTo>
                <a:cubicBezTo>
                  <a:pt x="945124" y="900350"/>
                  <a:pt x="1013916" y="742129"/>
                  <a:pt x="1023441" y="635237"/>
                </a:cubicBezTo>
                <a:cubicBezTo>
                  <a:pt x="1032966" y="528345"/>
                  <a:pt x="995395" y="289691"/>
                  <a:pt x="994866" y="282812"/>
                </a:cubicBezTo>
                <a:cubicBezTo>
                  <a:pt x="994337" y="275933"/>
                  <a:pt x="1034024" y="561154"/>
                  <a:pt x="1020266" y="593962"/>
                </a:cubicBezTo>
                <a:cubicBezTo>
                  <a:pt x="1006508" y="626770"/>
                  <a:pt x="981108" y="550041"/>
                  <a:pt x="912316" y="479662"/>
                </a:cubicBezTo>
                <a:cubicBezTo>
                  <a:pt x="843524" y="409283"/>
                  <a:pt x="643499" y="194970"/>
                  <a:pt x="607516" y="171687"/>
                </a:cubicBezTo>
                <a:cubicBezTo>
                  <a:pt x="571533" y="148404"/>
                  <a:pt x="701708" y="343666"/>
                  <a:pt x="696416" y="339962"/>
                </a:cubicBezTo>
                <a:cubicBezTo>
                  <a:pt x="691124" y="336258"/>
                  <a:pt x="586878" y="178037"/>
                  <a:pt x="575766" y="149462"/>
                </a:cubicBezTo>
                <a:cubicBezTo>
                  <a:pt x="564654" y="120887"/>
                  <a:pt x="681070" y="192854"/>
                  <a:pt x="629741" y="168512"/>
                </a:cubicBezTo>
                <a:cubicBezTo>
                  <a:pt x="578412" y="144170"/>
                  <a:pt x="306949" y="21933"/>
                  <a:pt x="267791" y="3412"/>
                </a:cubicBezTo>
                <a:cubicBezTo>
                  <a:pt x="228633" y="-15109"/>
                  <a:pt x="397437" y="47333"/>
                  <a:pt x="394791" y="57387"/>
                </a:cubicBezTo>
                <a:cubicBezTo>
                  <a:pt x="392145" y="67441"/>
                  <a:pt x="315945" y="66912"/>
                  <a:pt x="251916" y="63737"/>
                </a:cubicBezTo>
                <a:cubicBezTo>
                  <a:pt x="187887" y="60562"/>
                  <a:pt x="-33305" y="30929"/>
                  <a:pt x="4266" y="383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4" name="フリーフォーム 1173">
            <a:extLst>
              <a:ext uri="{FF2B5EF4-FFF2-40B4-BE49-F238E27FC236}">
                <a16:creationId xmlns:a16="http://schemas.microsoft.com/office/drawing/2014/main" id="{CD3252D6-D50C-E6ED-6FA9-C8454A6EC6C1}"/>
              </a:ext>
            </a:extLst>
          </p:cNvPr>
          <p:cNvSpPr/>
          <p:nvPr/>
        </p:nvSpPr>
        <p:spPr>
          <a:xfrm>
            <a:off x="5451312" y="1145648"/>
            <a:ext cx="1310451" cy="966118"/>
          </a:xfrm>
          <a:custGeom>
            <a:avLst/>
            <a:gdLst>
              <a:gd name="connsiteX0" fmla="*/ 336713 w 1310451"/>
              <a:gd name="connsiteY0" fmla="*/ 57677 h 966118"/>
              <a:gd name="connsiteX1" fmla="*/ 908213 w 1310451"/>
              <a:gd name="connsiteY1" fmla="*/ 302152 h 966118"/>
              <a:gd name="connsiteX2" fmla="*/ 1098713 w 1310451"/>
              <a:gd name="connsiteY2" fmla="*/ 591077 h 966118"/>
              <a:gd name="connsiteX3" fmla="*/ 1108238 w 1310451"/>
              <a:gd name="connsiteY3" fmla="*/ 524402 h 966118"/>
              <a:gd name="connsiteX4" fmla="*/ 1298738 w 1310451"/>
              <a:gd name="connsiteY4" fmla="*/ 940327 h 966118"/>
              <a:gd name="connsiteX5" fmla="*/ 1282863 w 1310451"/>
              <a:gd name="connsiteY5" fmla="*/ 908577 h 966118"/>
              <a:gd name="connsiteX6" fmla="*/ 1225713 w 1310451"/>
              <a:gd name="connsiteY6" fmla="*/ 800627 h 966118"/>
              <a:gd name="connsiteX7" fmla="*/ 1130463 w 1310451"/>
              <a:gd name="connsiteY7" fmla="*/ 635527 h 966118"/>
              <a:gd name="connsiteX8" fmla="*/ 1130463 w 1310451"/>
              <a:gd name="connsiteY8" fmla="*/ 635527 h 966118"/>
              <a:gd name="connsiteX9" fmla="*/ 1073313 w 1310451"/>
              <a:gd name="connsiteY9" fmla="*/ 499002 h 966118"/>
              <a:gd name="connsiteX10" fmla="*/ 847888 w 1310451"/>
              <a:gd name="connsiteY10" fmla="*/ 206902 h 966118"/>
              <a:gd name="connsiteX11" fmla="*/ 895513 w 1310451"/>
              <a:gd name="connsiteY11" fmla="*/ 264052 h 966118"/>
              <a:gd name="connsiteX12" fmla="*/ 558963 w 1310451"/>
              <a:gd name="connsiteY12" fmla="*/ 111652 h 966118"/>
              <a:gd name="connsiteX13" fmla="*/ 717713 w 1310451"/>
              <a:gd name="connsiteY13" fmla="*/ 178327 h 966118"/>
              <a:gd name="connsiteX14" fmla="*/ 89063 w 1310451"/>
              <a:gd name="connsiteY14" fmla="*/ 16402 h 966118"/>
              <a:gd name="connsiteX15" fmla="*/ 149388 w 1310451"/>
              <a:gd name="connsiteY15" fmla="*/ 3702 h 966118"/>
              <a:gd name="connsiteX16" fmla="*/ 163 w 1310451"/>
              <a:gd name="connsiteY16" fmla="*/ 527 h 966118"/>
              <a:gd name="connsiteX17" fmla="*/ 123988 w 1310451"/>
              <a:gd name="connsiteY17" fmla="*/ 6877 h 966118"/>
              <a:gd name="connsiteX18" fmla="*/ 336713 w 1310451"/>
              <a:gd name="connsiteY18" fmla="*/ 57677 h 966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310451" h="966118">
                <a:moveTo>
                  <a:pt x="336713" y="57677"/>
                </a:moveTo>
                <a:cubicBezTo>
                  <a:pt x="467417" y="106890"/>
                  <a:pt x="781213" y="213252"/>
                  <a:pt x="908213" y="302152"/>
                </a:cubicBezTo>
                <a:cubicBezTo>
                  <a:pt x="1035213" y="391052"/>
                  <a:pt x="1065376" y="554035"/>
                  <a:pt x="1098713" y="591077"/>
                </a:cubicBezTo>
                <a:cubicBezTo>
                  <a:pt x="1132050" y="628119"/>
                  <a:pt x="1074901" y="466194"/>
                  <a:pt x="1108238" y="524402"/>
                </a:cubicBezTo>
                <a:cubicBezTo>
                  <a:pt x="1141576" y="582610"/>
                  <a:pt x="1269634" y="876298"/>
                  <a:pt x="1298738" y="940327"/>
                </a:cubicBezTo>
                <a:cubicBezTo>
                  <a:pt x="1327842" y="1004356"/>
                  <a:pt x="1295034" y="931860"/>
                  <a:pt x="1282863" y="908577"/>
                </a:cubicBezTo>
                <a:cubicBezTo>
                  <a:pt x="1270692" y="885294"/>
                  <a:pt x="1251113" y="846135"/>
                  <a:pt x="1225713" y="800627"/>
                </a:cubicBezTo>
                <a:cubicBezTo>
                  <a:pt x="1200313" y="755119"/>
                  <a:pt x="1130463" y="635527"/>
                  <a:pt x="1130463" y="635527"/>
                </a:cubicBezTo>
                <a:lnTo>
                  <a:pt x="1130463" y="635527"/>
                </a:lnTo>
                <a:cubicBezTo>
                  <a:pt x="1120938" y="612773"/>
                  <a:pt x="1120409" y="570439"/>
                  <a:pt x="1073313" y="499002"/>
                </a:cubicBezTo>
                <a:cubicBezTo>
                  <a:pt x="1026217" y="427565"/>
                  <a:pt x="877521" y="246060"/>
                  <a:pt x="847888" y="206902"/>
                </a:cubicBezTo>
                <a:cubicBezTo>
                  <a:pt x="818255" y="167744"/>
                  <a:pt x="943667" y="279927"/>
                  <a:pt x="895513" y="264052"/>
                </a:cubicBezTo>
                <a:cubicBezTo>
                  <a:pt x="847359" y="248177"/>
                  <a:pt x="588596" y="125940"/>
                  <a:pt x="558963" y="111652"/>
                </a:cubicBezTo>
                <a:cubicBezTo>
                  <a:pt x="529330" y="97364"/>
                  <a:pt x="796029" y="194202"/>
                  <a:pt x="717713" y="178327"/>
                </a:cubicBezTo>
                <a:cubicBezTo>
                  <a:pt x="639397" y="162452"/>
                  <a:pt x="183784" y="45506"/>
                  <a:pt x="89063" y="16402"/>
                </a:cubicBezTo>
                <a:cubicBezTo>
                  <a:pt x="-5658" y="-12702"/>
                  <a:pt x="164205" y="6348"/>
                  <a:pt x="149388" y="3702"/>
                </a:cubicBezTo>
                <a:cubicBezTo>
                  <a:pt x="134571" y="1056"/>
                  <a:pt x="4396" y="-2"/>
                  <a:pt x="163" y="527"/>
                </a:cubicBezTo>
                <a:cubicBezTo>
                  <a:pt x="-4070" y="1056"/>
                  <a:pt x="74776" y="1056"/>
                  <a:pt x="123988" y="6877"/>
                </a:cubicBezTo>
                <a:cubicBezTo>
                  <a:pt x="173200" y="12698"/>
                  <a:pt x="206009" y="8464"/>
                  <a:pt x="336713" y="5767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5" name="フリーフォーム 1174">
            <a:extLst>
              <a:ext uri="{FF2B5EF4-FFF2-40B4-BE49-F238E27FC236}">
                <a16:creationId xmlns:a16="http://schemas.microsoft.com/office/drawing/2014/main" id="{BDA07B7C-26E5-0702-3585-760A11C9E1EE}"/>
              </a:ext>
            </a:extLst>
          </p:cNvPr>
          <p:cNvSpPr/>
          <p:nvPr/>
        </p:nvSpPr>
        <p:spPr>
          <a:xfrm>
            <a:off x="6546068" y="2053678"/>
            <a:ext cx="162815" cy="610358"/>
          </a:xfrm>
          <a:custGeom>
            <a:avLst/>
            <a:gdLst>
              <a:gd name="connsiteX0" fmla="*/ 162707 w 162815"/>
              <a:gd name="connsiteY0" fmla="*/ 547 h 610358"/>
              <a:gd name="connsiteX1" fmla="*/ 105557 w 162815"/>
              <a:gd name="connsiteY1" fmla="*/ 238672 h 610358"/>
              <a:gd name="connsiteX2" fmla="*/ 83332 w 162815"/>
              <a:gd name="connsiteY2" fmla="*/ 508547 h 610358"/>
              <a:gd name="connsiteX3" fmla="*/ 86507 w 162815"/>
              <a:gd name="connsiteY3" fmla="*/ 368847 h 610358"/>
              <a:gd name="connsiteX4" fmla="*/ 32532 w 162815"/>
              <a:gd name="connsiteY4" fmla="*/ 527597 h 610358"/>
              <a:gd name="connsiteX5" fmla="*/ 782 w 162815"/>
              <a:gd name="connsiteY5" fmla="*/ 606972 h 610358"/>
              <a:gd name="connsiteX6" fmla="*/ 64282 w 162815"/>
              <a:gd name="connsiteY6" fmla="*/ 419647 h 610358"/>
              <a:gd name="connsiteX7" fmla="*/ 96032 w 162815"/>
              <a:gd name="connsiteY7" fmla="*/ 267247 h 610358"/>
              <a:gd name="connsiteX8" fmla="*/ 51582 w 162815"/>
              <a:gd name="connsiteY8" fmla="*/ 60872 h 610358"/>
              <a:gd name="connsiteX9" fmla="*/ 89682 w 162815"/>
              <a:gd name="connsiteY9" fmla="*/ 168822 h 610358"/>
              <a:gd name="connsiteX10" fmla="*/ 162707 w 162815"/>
              <a:gd name="connsiteY10" fmla="*/ 547 h 610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62815" h="610358">
                <a:moveTo>
                  <a:pt x="162707" y="547"/>
                </a:moveTo>
                <a:cubicBezTo>
                  <a:pt x="165353" y="12189"/>
                  <a:pt x="118786" y="154005"/>
                  <a:pt x="105557" y="238672"/>
                </a:cubicBezTo>
                <a:cubicBezTo>
                  <a:pt x="92328" y="323339"/>
                  <a:pt x="86507" y="486851"/>
                  <a:pt x="83332" y="508547"/>
                </a:cubicBezTo>
                <a:cubicBezTo>
                  <a:pt x="80157" y="530243"/>
                  <a:pt x="94974" y="365672"/>
                  <a:pt x="86507" y="368847"/>
                </a:cubicBezTo>
                <a:cubicBezTo>
                  <a:pt x="78040" y="372022"/>
                  <a:pt x="46819" y="487910"/>
                  <a:pt x="32532" y="527597"/>
                </a:cubicBezTo>
                <a:cubicBezTo>
                  <a:pt x="18245" y="567284"/>
                  <a:pt x="-4510" y="624964"/>
                  <a:pt x="782" y="606972"/>
                </a:cubicBezTo>
                <a:cubicBezTo>
                  <a:pt x="6074" y="588980"/>
                  <a:pt x="48407" y="476268"/>
                  <a:pt x="64282" y="419647"/>
                </a:cubicBezTo>
                <a:cubicBezTo>
                  <a:pt x="80157" y="363026"/>
                  <a:pt x="98149" y="327043"/>
                  <a:pt x="96032" y="267247"/>
                </a:cubicBezTo>
                <a:cubicBezTo>
                  <a:pt x="93915" y="207451"/>
                  <a:pt x="52640" y="77276"/>
                  <a:pt x="51582" y="60872"/>
                </a:cubicBezTo>
                <a:cubicBezTo>
                  <a:pt x="50524" y="44468"/>
                  <a:pt x="72749" y="170939"/>
                  <a:pt x="89682" y="168822"/>
                </a:cubicBezTo>
                <a:cubicBezTo>
                  <a:pt x="106615" y="166705"/>
                  <a:pt x="160061" y="-11095"/>
                  <a:pt x="162707" y="5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6" name="フリーフォーム 1175">
            <a:extLst>
              <a:ext uri="{FF2B5EF4-FFF2-40B4-BE49-F238E27FC236}">
                <a16:creationId xmlns:a16="http://schemas.microsoft.com/office/drawing/2014/main" id="{7410029C-96B4-A7AD-C04C-A09F4D01FC12}"/>
              </a:ext>
            </a:extLst>
          </p:cNvPr>
          <p:cNvSpPr/>
          <p:nvPr/>
        </p:nvSpPr>
        <p:spPr>
          <a:xfrm>
            <a:off x="6375398" y="1809462"/>
            <a:ext cx="168384" cy="724190"/>
          </a:xfrm>
          <a:custGeom>
            <a:avLst/>
            <a:gdLst>
              <a:gd name="connsiteX0" fmla="*/ 2 w 168384"/>
              <a:gd name="connsiteY0" fmla="*/ 288 h 724190"/>
              <a:gd name="connsiteX1" fmla="*/ 117477 w 168384"/>
              <a:gd name="connsiteY1" fmla="*/ 311438 h 724190"/>
              <a:gd name="connsiteX2" fmla="*/ 139702 w 168384"/>
              <a:gd name="connsiteY2" fmla="*/ 305088 h 724190"/>
              <a:gd name="connsiteX3" fmla="*/ 168277 w 168384"/>
              <a:gd name="connsiteY3" fmla="*/ 724188 h 724190"/>
              <a:gd name="connsiteX4" fmla="*/ 149227 w 168384"/>
              <a:gd name="connsiteY4" fmla="*/ 298738 h 724190"/>
              <a:gd name="connsiteX5" fmla="*/ 142877 w 168384"/>
              <a:gd name="connsiteY5" fmla="*/ 203488 h 724190"/>
              <a:gd name="connsiteX6" fmla="*/ 136527 w 168384"/>
              <a:gd name="connsiteY6" fmla="*/ 263813 h 724190"/>
              <a:gd name="connsiteX7" fmla="*/ 92077 w 168384"/>
              <a:gd name="connsiteY7" fmla="*/ 184438 h 724190"/>
              <a:gd name="connsiteX8" fmla="*/ 114302 w 168384"/>
              <a:gd name="connsiteY8" fmla="*/ 254288 h 724190"/>
              <a:gd name="connsiteX9" fmla="*/ 2 w 168384"/>
              <a:gd name="connsiteY9" fmla="*/ 288 h 724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8384" h="724190">
                <a:moveTo>
                  <a:pt x="2" y="288"/>
                </a:moveTo>
                <a:cubicBezTo>
                  <a:pt x="531" y="9813"/>
                  <a:pt x="94194" y="260638"/>
                  <a:pt x="117477" y="311438"/>
                </a:cubicBezTo>
                <a:cubicBezTo>
                  <a:pt x="140760" y="362238"/>
                  <a:pt x="131235" y="236296"/>
                  <a:pt x="139702" y="305088"/>
                </a:cubicBezTo>
                <a:cubicBezTo>
                  <a:pt x="148169" y="373880"/>
                  <a:pt x="166689" y="725246"/>
                  <a:pt x="168277" y="724188"/>
                </a:cubicBezTo>
                <a:cubicBezTo>
                  <a:pt x="169865" y="723130"/>
                  <a:pt x="153460" y="385521"/>
                  <a:pt x="149227" y="298738"/>
                </a:cubicBezTo>
                <a:cubicBezTo>
                  <a:pt x="144994" y="211955"/>
                  <a:pt x="144994" y="209309"/>
                  <a:pt x="142877" y="203488"/>
                </a:cubicBezTo>
                <a:cubicBezTo>
                  <a:pt x="140760" y="197667"/>
                  <a:pt x="144994" y="266988"/>
                  <a:pt x="136527" y="263813"/>
                </a:cubicBezTo>
                <a:cubicBezTo>
                  <a:pt x="128060" y="260638"/>
                  <a:pt x="95781" y="186025"/>
                  <a:pt x="92077" y="184438"/>
                </a:cubicBezTo>
                <a:cubicBezTo>
                  <a:pt x="88373" y="182851"/>
                  <a:pt x="132294" y="288684"/>
                  <a:pt x="114302" y="254288"/>
                </a:cubicBezTo>
                <a:cubicBezTo>
                  <a:pt x="96310" y="219892"/>
                  <a:pt x="-527" y="-9237"/>
                  <a:pt x="2" y="2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7" name="フリーフォーム 1176">
            <a:extLst>
              <a:ext uri="{FF2B5EF4-FFF2-40B4-BE49-F238E27FC236}">
                <a16:creationId xmlns:a16="http://schemas.microsoft.com/office/drawing/2014/main" id="{A7890F6B-F7E5-27F8-9EE0-AE6EDC0EE667}"/>
              </a:ext>
            </a:extLst>
          </p:cNvPr>
          <p:cNvSpPr/>
          <p:nvPr/>
        </p:nvSpPr>
        <p:spPr>
          <a:xfrm>
            <a:off x="6527800" y="2006547"/>
            <a:ext cx="134825" cy="647328"/>
          </a:xfrm>
          <a:custGeom>
            <a:avLst/>
            <a:gdLst>
              <a:gd name="connsiteX0" fmla="*/ 69850 w 134825"/>
              <a:gd name="connsiteY0" fmla="*/ 53 h 647328"/>
              <a:gd name="connsiteX1" fmla="*/ 47625 w 134825"/>
              <a:gd name="connsiteY1" fmla="*/ 136578 h 647328"/>
              <a:gd name="connsiteX2" fmla="*/ 133350 w 134825"/>
              <a:gd name="connsiteY2" fmla="*/ 203253 h 647328"/>
              <a:gd name="connsiteX3" fmla="*/ 98425 w 134825"/>
              <a:gd name="connsiteY3" fmla="*/ 174678 h 647328"/>
              <a:gd name="connsiteX4" fmla="*/ 53975 w 134825"/>
              <a:gd name="connsiteY4" fmla="*/ 225478 h 647328"/>
              <a:gd name="connsiteX5" fmla="*/ 107950 w 134825"/>
              <a:gd name="connsiteY5" fmla="*/ 247703 h 647328"/>
              <a:gd name="connsiteX6" fmla="*/ 44450 w 134825"/>
              <a:gd name="connsiteY6" fmla="*/ 238178 h 647328"/>
              <a:gd name="connsiteX7" fmla="*/ 63500 w 134825"/>
              <a:gd name="connsiteY7" fmla="*/ 288978 h 647328"/>
              <a:gd name="connsiteX8" fmla="*/ 19050 w 134825"/>
              <a:gd name="connsiteY8" fmla="*/ 384228 h 647328"/>
              <a:gd name="connsiteX9" fmla="*/ 130175 w 134825"/>
              <a:gd name="connsiteY9" fmla="*/ 638228 h 647328"/>
              <a:gd name="connsiteX10" fmla="*/ 95250 w 134825"/>
              <a:gd name="connsiteY10" fmla="*/ 568378 h 647328"/>
              <a:gd name="connsiteX11" fmla="*/ 0 w 134825"/>
              <a:gd name="connsiteY11" fmla="*/ 352478 h 647328"/>
              <a:gd name="connsiteX12" fmla="*/ 95250 w 134825"/>
              <a:gd name="connsiteY12" fmla="*/ 181028 h 647328"/>
              <a:gd name="connsiteX13" fmla="*/ 34925 w 134825"/>
              <a:gd name="connsiteY13" fmla="*/ 120703 h 647328"/>
              <a:gd name="connsiteX14" fmla="*/ 69850 w 134825"/>
              <a:gd name="connsiteY14" fmla="*/ 53 h 647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34825" h="647328">
                <a:moveTo>
                  <a:pt x="69850" y="53"/>
                </a:moveTo>
                <a:cubicBezTo>
                  <a:pt x="71967" y="2699"/>
                  <a:pt x="37042" y="102711"/>
                  <a:pt x="47625" y="136578"/>
                </a:cubicBezTo>
                <a:cubicBezTo>
                  <a:pt x="58208" y="170445"/>
                  <a:pt x="124883" y="196903"/>
                  <a:pt x="133350" y="203253"/>
                </a:cubicBezTo>
                <a:cubicBezTo>
                  <a:pt x="141817" y="209603"/>
                  <a:pt x="111654" y="170974"/>
                  <a:pt x="98425" y="174678"/>
                </a:cubicBezTo>
                <a:cubicBezTo>
                  <a:pt x="85196" y="178382"/>
                  <a:pt x="52388" y="213307"/>
                  <a:pt x="53975" y="225478"/>
                </a:cubicBezTo>
                <a:cubicBezTo>
                  <a:pt x="55562" y="237649"/>
                  <a:pt x="109538" y="245586"/>
                  <a:pt x="107950" y="247703"/>
                </a:cubicBezTo>
                <a:cubicBezTo>
                  <a:pt x="106362" y="249820"/>
                  <a:pt x="51858" y="231299"/>
                  <a:pt x="44450" y="238178"/>
                </a:cubicBezTo>
                <a:cubicBezTo>
                  <a:pt x="37042" y="245057"/>
                  <a:pt x="67733" y="264636"/>
                  <a:pt x="63500" y="288978"/>
                </a:cubicBezTo>
                <a:cubicBezTo>
                  <a:pt x="59267" y="313320"/>
                  <a:pt x="7937" y="326020"/>
                  <a:pt x="19050" y="384228"/>
                </a:cubicBezTo>
                <a:cubicBezTo>
                  <a:pt x="30162" y="442436"/>
                  <a:pt x="117475" y="607536"/>
                  <a:pt x="130175" y="638228"/>
                </a:cubicBezTo>
                <a:cubicBezTo>
                  <a:pt x="142875" y="668920"/>
                  <a:pt x="116946" y="616003"/>
                  <a:pt x="95250" y="568378"/>
                </a:cubicBezTo>
                <a:cubicBezTo>
                  <a:pt x="73554" y="520753"/>
                  <a:pt x="0" y="417036"/>
                  <a:pt x="0" y="352478"/>
                </a:cubicBezTo>
                <a:cubicBezTo>
                  <a:pt x="0" y="287920"/>
                  <a:pt x="89429" y="219657"/>
                  <a:pt x="95250" y="181028"/>
                </a:cubicBezTo>
                <a:cubicBezTo>
                  <a:pt x="101071" y="142399"/>
                  <a:pt x="38629" y="148220"/>
                  <a:pt x="34925" y="120703"/>
                </a:cubicBezTo>
                <a:cubicBezTo>
                  <a:pt x="31221" y="93186"/>
                  <a:pt x="67733" y="-2593"/>
                  <a:pt x="69850" y="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9" name="フリーフォーム 1178">
            <a:extLst>
              <a:ext uri="{FF2B5EF4-FFF2-40B4-BE49-F238E27FC236}">
                <a16:creationId xmlns:a16="http://schemas.microsoft.com/office/drawing/2014/main" id="{673477F8-7EDB-1511-1DA5-D10D7D1EC748}"/>
              </a:ext>
            </a:extLst>
          </p:cNvPr>
          <p:cNvSpPr/>
          <p:nvPr/>
        </p:nvSpPr>
        <p:spPr>
          <a:xfrm>
            <a:off x="4679950" y="3098649"/>
            <a:ext cx="54337" cy="152905"/>
          </a:xfrm>
          <a:custGeom>
            <a:avLst/>
            <a:gdLst>
              <a:gd name="connsiteX0" fmla="*/ 0 w 54337"/>
              <a:gd name="connsiteY0" fmla="*/ 151 h 152905"/>
              <a:gd name="connsiteX1" fmla="*/ 47625 w 54337"/>
              <a:gd name="connsiteY1" fmla="*/ 104926 h 152905"/>
              <a:gd name="connsiteX2" fmla="*/ 53975 w 54337"/>
              <a:gd name="connsiteY2" fmla="*/ 152551 h 152905"/>
              <a:gd name="connsiteX3" fmla="*/ 47625 w 54337"/>
              <a:gd name="connsiteY3" fmla="*/ 82701 h 152905"/>
              <a:gd name="connsiteX4" fmla="*/ 0 w 54337"/>
              <a:gd name="connsiteY4" fmla="*/ 151 h 152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337" h="152905">
                <a:moveTo>
                  <a:pt x="0" y="151"/>
                </a:moveTo>
                <a:cubicBezTo>
                  <a:pt x="0" y="3855"/>
                  <a:pt x="38629" y="79526"/>
                  <a:pt x="47625" y="104926"/>
                </a:cubicBezTo>
                <a:cubicBezTo>
                  <a:pt x="56621" y="130326"/>
                  <a:pt x="53975" y="156255"/>
                  <a:pt x="53975" y="152551"/>
                </a:cubicBezTo>
                <a:cubicBezTo>
                  <a:pt x="53975" y="148847"/>
                  <a:pt x="53975" y="103868"/>
                  <a:pt x="47625" y="82701"/>
                </a:cubicBezTo>
                <a:cubicBezTo>
                  <a:pt x="41275" y="61534"/>
                  <a:pt x="0" y="-3553"/>
                  <a:pt x="0" y="1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0" name="フリーフォーム 1179">
            <a:extLst>
              <a:ext uri="{FF2B5EF4-FFF2-40B4-BE49-F238E27FC236}">
                <a16:creationId xmlns:a16="http://schemas.microsoft.com/office/drawing/2014/main" id="{6B619FA3-9E76-CFD6-53D3-D00DA76C0CF7}"/>
              </a:ext>
            </a:extLst>
          </p:cNvPr>
          <p:cNvSpPr/>
          <p:nvPr/>
        </p:nvSpPr>
        <p:spPr>
          <a:xfrm>
            <a:off x="4711678" y="2774773"/>
            <a:ext cx="19137" cy="293612"/>
          </a:xfrm>
          <a:custGeom>
            <a:avLst/>
            <a:gdLst>
              <a:gd name="connsiteX0" fmla="*/ 19072 w 19137"/>
              <a:gd name="connsiteY0" fmla="*/ 177 h 293612"/>
              <a:gd name="connsiteX1" fmla="*/ 6372 w 19137"/>
              <a:gd name="connsiteY1" fmla="*/ 289102 h 293612"/>
              <a:gd name="connsiteX2" fmla="*/ 9547 w 19137"/>
              <a:gd name="connsiteY2" fmla="*/ 181152 h 293612"/>
              <a:gd name="connsiteX3" fmla="*/ 22 w 19137"/>
              <a:gd name="connsiteY3" fmla="*/ 244652 h 293612"/>
              <a:gd name="connsiteX4" fmla="*/ 19072 w 19137"/>
              <a:gd name="connsiteY4" fmla="*/ 177 h 293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37" h="293612">
                <a:moveTo>
                  <a:pt x="19072" y="177"/>
                </a:moveTo>
                <a:cubicBezTo>
                  <a:pt x="20130" y="7585"/>
                  <a:pt x="7959" y="258940"/>
                  <a:pt x="6372" y="289102"/>
                </a:cubicBezTo>
                <a:cubicBezTo>
                  <a:pt x="4785" y="319264"/>
                  <a:pt x="10605" y="188560"/>
                  <a:pt x="9547" y="181152"/>
                </a:cubicBezTo>
                <a:cubicBezTo>
                  <a:pt x="8489" y="173744"/>
                  <a:pt x="-507" y="269523"/>
                  <a:pt x="22" y="244652"/>
                </a:cubicBezTo>
                <a:cubicBezTo>
                  <a:pt x="551" y="219781"/>
                  <a:pt x="18014" y="-7231"/>
                  <a:pt x="19072" y="17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1" name="フリーフォーム 1180">
            <a:extLst>
              <a:ext uri="{FF2B5EF4-FFF2-40B4-BE49-F238E27FC236}">
                <a16:creationId xmlns:a16="http://schemas.microsoft.com/office/drawing/2014/main" id="{01145E5F-B9B7-02BC-A71B-E67C2CE32D7B}"/>
              </a:ext>
            </a:extLst>
          </p:cNvPr>
          <p:cNvSpPr/>
          <p:nvPr/>
        </p:nvSpPr>
        <p:spPr>
          <a:xfrm>
            <a:off x="4141529" y="203406"/>
            <a:ext cx="1404034" cy="684694"/>
          </a:xfrm>
          <a:custGeom>
            <a:avLst/>
            <a:gdLst>
              <a:gd name="connsiteX0" fmla="*/ 1402021 w 1404034"/>
              <a:gd name="connsiteY0" fmla="*/ 117269 h 684694"/>
              <a:gd name="connsiteX1" fmla="*/ 916246 w 1404034"/>
              <a:gd name="connsiteY1" fmla="*/ 72819 h 684694"/>
              <a:gd name="connsiteX2" fmla="*/ 287596 w 1404034"/>
              <a:gd name="connsiteY2" fmla="*/ 323644 h 684694"/>
              <a:gd name="connsiteX3" fmla="*/ 655896 w 1404034"/>
              <a:gd name="connsiteY3" fmla="*/ 136319 h 684694"/>
              <a:gd name="connsiteX4" fmla="*/ 446346 w 1404034"/>
              <a:gd name="connsiteY4" fmla="*/ 253794 h 684694"/>
              <a:gd name="connsiteX5" fmla="*/ 14546 w 1404034"/>
              <a:gd name="connsiteY5" fmla="*/ 669719 h 684694"/>
              <a:gd name="connsiteX6" fmla="*/ 93921 w 1404034"/>
              <a:gd name="connsiteY6" fmla="*/ 599869 h 684694"/>
              <a:gd name="connsiteX7" fmla="*/ 614621 w 1404034"/>
              <a:gd name="connsiteY7" fmla="*/ 117269 h 684694"/>
              <a:gd name="connsiteX8" fmla="*/ 519371 w 1404034"/>
              <a:gd name="connsiteY8" fmla="*/ 215694 h 684694"/>
              <a:gd name="connsiteX9" fmla="*/ 1027371 w 1404034"/>
              <a:gd name="connsiteY9" fmla="*/ 6144 h 684694"/>
              <a:gd name="connsiteX10" fmla="*/ 897196 w 1404034"/>
              <a:gd name="connsiteY10" fmla="*/ 60119 h 684694"/>
              <a:gd name="connsiteX11" fmla="*/ 681296 w 1404034"/>
              <a:gd name="connsiteY11" fmla="*/ 104569 h 684694"/>
              <a:gd name="connsiteX12" fmla="*/ 843221 w 1404034"/>
              <a:gd name="connsiteY12" fmla="*/ 88694 h 684694"/>
              <a:gd name="connsiteX13" fmla="*/ 1211521 w 1404034"/>
              <a:gd name="connsiteY13" fmla="*/ 129969 h 684694"/>
              <a:gd name="connsiteX14" fmla="*/ 932121 w 1404034"/>
              <a:gd name="connsiteY14" fmla="*/ 85519 h 684694"/>
              <a:gd name="connsiteX15" fmla="*/ 932121 w 1404034"/>
              <a:gd name="connsiteY15" fmla="*/ 63294 h 684694"/>
              <a:gd name="connsiteX16" fmla="*/ 1109921 w 1404034"/>
              <a:gd name="connsiteY16" fmla="*/ 63294 h 684694"/>
              <a:gd name="connsiteX17" fmla="*/ 1090871 w 1404034"/>
              <a:gd name="connsiteY17" fmla="*/ 34719 h 684694"/>
              <a:gd name="connsiteX18" fmla="*/ 1402021 w 1404034"/>
              <a:gd name="connsiteY18" fmla="*/ 117269 h 6846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404034" h="684694">
                <a:moveTo>
                  <a:pt x="1402021" y="117269"/>
                </a:moveTo>
                <a:cubicBezTo>
                  <a:pt x="1372917" y="123619"/>
                  <a:pt x="1101983" y="38423"/>
                  <a:pt x="916246" y="72819"/>
                </a:cubicBezTo>
                <a:cubicBezTo>
                  <a:pt x="730509" y="107215"/>
                  <a:pt x="330988" y="313061"/>
                  <a:pt x="287596" y="323644"/>
                </a:cubicBezTo>
                <a:cubicBezTo>
                  <a:pt x="244204" y="334227"/>
                  <a:pt x="629438" y="147961"/>
                  <a:pt x="655896" y="136319"/>
                </a:cubicBezTo>
                <a:cubicBezTo>
                  <a:pt x="682354" y="124677"/>
                  <a:pt x="553238" y="164894"/>
                  <a:pt x="446346" y="253794"/>
                </a:cubicBezTo>
                <a:cubicBezTo>
                  <a:pt x="339454" y="342694"/>
                  <a:pt x="73283" y="612040"/>
                  <a:pt x="14546" y="669719"/>
                </a:cubicBezTo>
                <a:cubicBezTo>
                  <a:pt x="-44191" y="727398"/>
                  <a:pt x="93921" y="599869"/>
                  <a:pt x="93921" y="599869"/>
                </a:cubicBezTo>
                <a:lnTo>
                  <a:pt x="614621" y="117269"/>
                </a:lnTo>
                <a:cubicBezTo>
                  <a:pt x="685529" y="53240"/>
                  <a:pt x="450579" y="234215"/>
                  <a:pt x="519371" y="215694"/>
                </a:cubicBezTo>
                <a:cubicBezTo>
                  <a:pt x="588163" y="197173"/>
                  <a:pt x="1027371" y="6144"/>
                  <a:pt x="1027371" y="6144"/>
                </a:cubicBezTo>
                <a:cubicBezTo>
                  <a:pt x="1090342" y="-19785"/>
                  <a:pt x="954875" y="43715"/>
                  <a:pt x="897196" y="60119"/>
                </a:cubicBezTo>
                <a:cubicBezTo>
                  <a:pt x="839517" y="76523"/>
                  <a:pt x="690292" y="99807"/>
                  <a:pt x="681296" y="104569"/>
                </a:cubicBezTo>
                <a:cubicBezTo>
                  <a:pt x="672300" y="109331"/>
                  <a:pt x="754850" y="84461"/>
                  <a:pt x="843221" y="88694"/>
                </a:cubicBezTo>
                <a:cubicBezTo>
                  <a:pt x="931592" y="92927"/>
                  <a:pt x="1196704" y="130498"/>
                  <a:pt x="1211521" y="129969"/>
                </a:cubicBezTo>
                <a:cubicBezTo>
                  <a:pt x="1226338" y="129440"/>
                  <a:pt x="978688" y="96631"/>
                  <a:pt x="932121" y="85519"/>
                </a:cubicBezTo>
                <a:cubicBezTo>
                  <a:pt x="885554" y="74407"/>
                  <a:pt x="902488" y="66998"/>
                  <a:pt x="932121" y="63294"/>
                </a:cubicBezTo>
                <a:cubicBezTo>
                  <a:pt x="961754" y="59590"/>
                  <a:pt x="1083463" y="68056"/>
                  <a:pt x="1109921" y="63294"/>
                </a:cubicBezTo>
                <a:cubicBezTo>
                  <a:pt x="1136379" y="58532"/>
                  <a:pt x="1045892" y="23077"/>
                  <a:pt x="1090871" y="34719"/>
                </a:cubicBezTo>
                <a:cubicBezTo>
                  <a:pt x="1135850" y="46361"/>
                  <a:pt x="1431125" y="110919"/>
                  <a:pt x="1402021" y="11726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2" name="フリーフォーム 1181">
            <a:extLst>
              <a:ext uri="{FF2B5EF4-FFF2-40B4-BE49-F238E27FC236}">
                <a16:creationId xmlns:a16="http://schemas.microsoft.com/office/drawing/2014/main" id="{EBE3B862-A8E7-1FC3-04A9-B8F9AF0A4A57}"/>
              </a:ext>
            </a:extLst>
          </p:cNvPr>
          <p:cNvSpPr/>
          <p:nvPr/>
        </p:nvSpPr>
        <p:spPr>
          <a:xfrm>
            <a:off x="4400829" y="396872"/>
            <a:ext cx="1187024" cy="372112"/>
          </a:xfrm>
          <a:custGeom>
            <a:avLst/>
            <a:gdLst>
              <a:gd name="connsiteX0" fmla="*/ 1177646 w 1187024"/>
              <a:gd name="connsiteY0" fmla="*/ 155578 h 372112"/>
              <a:gd name="connsiteX1" fmla="*/ 799821 w 1187024"/>
              <a:gd name="connsiteY1" fmla="*/ 44453 h 372112"/>
              <a:gd name="connsiteX2" fmla="*/ 56871 w 1187024"/>
              <a:gd name="connsiteY2" fmla="*/ 355603 h 372112"/>
              <a:gd name="connsiteX3" fmla="*/ 117196 w 1187024"/>
              <a:gd name="connsiteY3" fmla="*/ 320678 h 372112"/>
              <a:gd name="connsiteX4" fmla="*/ 644246 w 1187024"/>
              <a:gd name="connsiteY4" fmla="*/ 247653 h 372112"/>
              <a:gd name="connsiteX5" fmla="*/ 339446 w 1187024"/>
              <a:gd name="connsiteY5" fmla="*/ 279403 h 372112"/>
              <a:gd name="connsiteX6" fmla="*/ 291821 w 1187024"/>
              <a:gd name="connsiteY6" fmla="*/ 276228 h 372112"/>
              <a:gd name="connsiteX7" fmla="*/ 650596 w 1187024"/>
              <a:gd name="connsiteY7" fmla="*/ 73028 h 372112"/>
              <a:gd name="connsiteX8" fmla="*/ 828396 w 1187024"/>
              <a:gd name="connsiteY8" fmla="*/ 92078 h 372112"/>
              <a:gd name="connsiteX9" fmla="*/ 780771 w 1187024"/>
              <a:gd name="connsiteY9" fmla="*/ 3 h 372112"/>
              <a:gd name="connsiteX10" fmla="*/ 1050646 w 1187024"/>
              <a:gd name="connsiteY10" fmla="*/ 88903 h 372112"/>
              <a:gd name="connsiteX11" fmla="*/ 1177646 w 1187024"/>
              <a:gd name="connsiteY11" fmla="*/ 155578 h 372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87024" h="372112">
                <a:moveTo>
                  <a:pt x="1177646" y="155578"/>
                </a:moveTo>
                <a:cubicBezTo>
                  <a:pt x="1135842" y="148170"/>
                  <a:pt x="986617" y="11116"/>
                  <a:pt x="799821" y="44453"/>
                </a:cubicBezTo>
                <a:cubicBezTo>
                  <a:pt x="613025" y="77790"/>
                  <a:pt x="170642" y="309566"/>
                  <a:pt x="56871" y="355603"/>
                </a:cubicBezTo>
                <a:cubicBezTo>
                  <a:pt x="-56900" y="401640"/>
                  <a:pt x="19300" y="338670"/>
                  <a:pt x="117196" y="320678"/>
                </a:cubicBezTo>
                <a:cubicBezTo>
                  <a:pt x="215092" y="302686"/>
                  <a:pt x="607204" y="254532"/>
                  <a:pt x="644246" y="247653"/>
                </a:cubicBezTo>
                <a:cubicBezTo>
                  <a:pt x="681288" y="240774"/>
                  <a:pt x="398183" y="274641"/>
                  <a:pt x="339446" y="279403"/>
                </a:cubicBezTo>
                <a:cubicBezTo>
                  <a:pt x="280708" y="284166"/>
                  <a:pt x="239963" y="310624"/>
                  <a:pt x="291821" y="276228"/>
                </a:cubicBezTo>
                <a:cubicBezTo>
                  <a:pt x="343679" y="241832"/>
                  <a:pt x="561167" y="103720"/>
                  <a:pt x="650596" y="73028"/>
                </a:cubicBezTo>
                <a:cubicBezTo>
                  <a:pt x="740025" y="42336"/>
                  <a:pt x="806700" y="104249"/>
                  <a:pt x="828396" y="92078"/>
                </a:cubicBezTo>
                <a:cubicBezTo>
                  <a:pt x="850092" y="79907"/>
                  <a:pt x="743729" y="532"/>
                  <a:pt x="780771" y="3"/>
                </a:cubicBezTo>
                <a:cubicBezTo>
                  <a:pt x="817813" y="-526"/>
                  <a:pt x="989792" y="66149"/>
                  <a:pt x="1050646" y="88903"/>
                </a:cubicBezTo>
                <a:cubicBezTo>
                  <a:pt x="1111500" y="111657"/>
                  <a:pt x="1219450" y="162986"/>
                  <a:pt x="1177646" y="1555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3" name="フリーフォーム 1182">
            <a:extLst>
              <a:ext uri="{FF2B5EF4-FFF2-40B4-BE49-F238E27FC236}">
                <a16:creationId xmlns:a16="http://schemas.microsoft.com/office/drawing/2014/main" id="{3969DCB3-335F-27F9-F921-7CB8C930B398}"/>
              </a:ext>
            </a:extLst>
          </p:cNvPr>
          <p:cNvSpPr/>
          <p:nvPr/>
        </p:nvSpPr>
        <p:spPr>
          <a:xfrm>
            <a:off x="4575087" y="557923"/>
            <a:ext cx="1082771" cy="449739"/>
          </a:xfrm>
          <a:custGeom>
            <a:avLst/>
            <a:gdLst>
              <a:gd name="connsiteX0" fmla="*/ 1082763 w 1082771"/>
              <a:gd name="connsiteY0" fmla="*/ 165977 h 449739"/>
              <a:gd name="connsiteX1" fmla="*/ 596988 w 1082771"/>
              <a:gd name="connsiteY1" fmla="*/ 118352 h 449739"/>
              <a:gd name="connsiteX2" fmla="*/ 35013 w 1082771"/>
              <a:gd name="connsiteY2" fmla="*/ 426327 h 449739"/>
              <a:gd name="connsiteX3" fmla="*/ 120738 w 1082771"/>
              <a:gd name="connsiteY3" fmla="*/ 381877 h 449739"/>
              <a:gd name="connsiteX4" fmla="*/ 622388 w 1082771"/>
              <a:gd name="connsiteY4" fmla="*/ 13577 h 449739"/>
              <a:gd name="connsiteX5" fmla="*/ 543013 w 1082771"/>
              <a:gd name="connsiteY5" fmla="*/ 83427 h 449739"/>
              <a:gd name="connsiteX6" fmla="*/ 485863 w 1082771"/>
              <a:gd name="connsiteY6" fmla="*/ 121527 h 449739"/>
              <a:gd name="connsiteX7" fmla="*/ 609688 w 1082771"/>
              <a:gd name="connsiteY7" fmla="*/ 89777 h 449739"/>
              <a:gd name="connsiteX8" fmla="*/ 1082763 w 1082771"/>
              <a:gd name="connsiteY8" fmla="*/ 165977 h 449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2771" h="449739">
                <a:moveTo>
                  <a:pt x="1082763" y="165977"/>
                </a:moveTo>
                <a:cubicBezTo>
                  <a:pt x="1080646" y="170739"/>
                  <a:pt x="771613" y="74960"/>
                  <a:pt x="596988" y="118352"/>
                </a:cubicBezTo>
                <a:cubicBezTo>
                  <a:pt x="422363" y="161744"/>
                  <a:pt x="114388" y="382406"/>
                  <a:pt x="35013" y="426327"/>
                </a:cubicBezTo>
                <a:cubicBezTo>
                  <a:pt x="-44362" y="470248"/>
                  <a:pt x="22842" y="450669"/>
                  <a:pt x="120738" y="381877"/>
                </a:cubicBezTo>
                <a:cubicBezTo>
                  <a:pt x="218634" y="313085"/>
                  <a:pt x="552009" y="63319"/>
                  <a:pt x="622388" y="13577"/>
                </a:cubicBezTo>
                <a:cubicBezTo>
                  <a:pt x="692767" y="-36165"/>
                  <a:pt x="565767" y="65435"/>
                  <a:pt x="543013" y="83427"/>
                </a:cubicBezTo>
                <a:cubicBezTo>
                  <a:pt x="520259" y="101419"/>
                  <a:pt x="474751" y="120469"/>
                  <a:pt x="485863" y="121527"/>
                </a:cubicBezTo>
                <a:cubicBezTo>
                  <a:pt x="496975" y="122585"/>
                  <a:pt x="516555" y="85544"/>
                  <a:pt x="609688" y="89777"/>
                </a:cubicBezTo>
                <a:cubicBezTo>
                  <a:pt x="702821" y="94010"/>
                  <a:pt x="1084880" y="161215"/>
                  <a:pt x="1082763" y="16597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4" name="フリーフォーム 1183">
            <a:extLst>
              <a:ext uri="{FF2B5EF4-FFF2-40B4-BE49-F238E27FC236}">
                <a16:creationId xmlns:a16="http://schemas.microsoft.com/office/drawing/2014/main" id="{27A9F23C-FB52-E59B-310E-D5F9C71B7CE1}"/>
              </a:ext>
            </a:extLst>
          </p:cNvPr>
          <p:cNvSpPr/>
          <p:nvPr/>
        </p:nvSpPr>
        <p:spPr>
          <a:xfrm>
            <a:off x="4727658" y="743529"/>
            <a:ext cx="949278" cy="408631"/>
          </a:xfrm>
          <a:custGeom>
            <a:avLst/>
            <a:gdLst>
              <a:gd name="connsiteX0" fmla="*/ 949242 w 949278"/>
              <a:gd name="connsiteY0" fmla="*/ 170871 h 408631"/>
              <a:gd name="connsiteX1" fmla="*/ 603167 w 949278"/>
              <a:gd name="connsiteY1" fmla="*/ 56571 h 408631"/>
              <a:gd name="connsiteX2" fmla="*/ 18967 w 949278"/>
              <a:gd name="connsiteY2" fmla="*/ 396296 h 408631"/>
              <a:gd name="connsiteX3" fmla="*/ 171367 w 949278"/>
              <a:gd name="connsiteY3" fmla="*/ 304221 h 408631"/>
              <a:gd name="connsiteX4" fmla="*/ 460292 w 949278"/>
              <a:gd name="connsiteY4" fmla="*/ 18471 h 408631"/>
              <a:gd name="connsiteX5" fmla="*/ 409492 w 949278"/>
              <a:gd name="connsiteY5" fmla="*/ 66096 h 408631"/>
              <a:gd name="connsiteX6" fmla="*/ 358692 w 949278"/>
              <a:gd name="connsiteY6" fmla="*/ 135946 h 408631"/>
              <a:gd name="connsiteX7" fmla="*/ 431717 w 949278"/>
              <a:gd name="connsiteY7" fmla="*/ 104196 h 408631"/>
              <a:gd name="connsiteX8" fmla="*/ 571417 w 949278"/>
              <a:gd name="connsiteY8" fmla="*/ 31171 h 408631"/>
              <a:gd name="connsiteX9" fmla="*/ 653967 w 949278"/>
              <a:gd name="connsiteY9" fmla="*/ 53396 h 408631"/>
              <a:gd name="connsiteX10" fmla="*/ 625392 w 949278"/>
              <a:gd name="connsiteY10" fmla="*/ 2596 h 408631"/>
              <a:gd name="connsiteX11" fmla="*/ 949242 w 949278"/>
              <a:gd name="connsiteY11" fmla="*/ 170871 h 408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49278" h="408631">
                <a:moveTo>
                  <a:pt x="949242" y="170871"/>
                </a:moveTo>
                <a:cubicBezTo>
                  <a:pt x="945538" y="179867"/>
                  <a:pt x="758213" y="19000"/>
                  <a:pt x="603167" y="56571"/>
                </a:cubicBezTo>
                <a:cubicBezTo>
                  <a:pt x="448121" y="94142"/>
                  <a:pt x="90934" y="355021"/>
                  <a:pt x="18967" y="396296"/>
                </a:cubicBezTo>
                <a:cubicBezTo>
                  <a:pt x="-53000" y="437571"/>
                  <a:pt x="97813" y="367192"/>
                  <a:pt x="171367" y="304221"/>
                </a:cubicBezTo>
                <a:cubicBezTo>
                  <a:pt x="244921" y="241250"/>
                  <a:pt x="420605" y="58158"/>
                  <a:pt x="460292" y="18471"/>
                </a:cubicBezTo>
                <a:cubicBezTo>
                  <a:pt x="499979" y="-21216"/>
                  <a:pt x="426425" y="46517"/>
                  <a:pt x="409492" y="66096"/>
                </a:cubicBezTo>
                <a:cubicBezTo>
                  <a:pt x="392559" y="85675"/>
                  <a:pt x="354988" y="129596"/>
                  <a:pt x="358692" y="135946"/>
                </a:cubicBezTo>
                <a:cubicBezTo>
                  <a:pt x="362396" y="142296"/>
                  <a:pt x="396263" y="121658"/>
                  <a:pt x="431717" y="104196"/>
                </a:cubicBezTo>
                <a:cubicBezTo>
                  <a:pt x="467171" y="86734"/>
                  <a:pt x="534375" y="39638"/>
                  <a:pt x="571417" y="31171"/>
                </a:cubicBezTo>
                <a:cubicBezTo>
                  <a:pt x="608459" y="22704"/>
                  <a:pt x="644971" y="58158"/>
                  <a:pt x="653967" y="53396"/>
                </a:cubicBezTo>
                <a:cubicBezTo>
                  <a:pt x="662963" y="48634"/>
                  <a:pt x="577767" y="-13279"/>
                  <a:pt x="625392" y="2596"/>
                </a:cubicBezTo>
                <a:cubicBezTo>
                  <a:pt x="673017" y="18471"/>
                  <a:pt x="952946" y="161875"/>
                  <a:pt x="949242" y="1708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5" name="フリーフォーム 1184">
            <a:extLst>
              <a:ext uri="{FF2B5EF4-FFF2-40B4-BE49-F238E27FC236}">
                <a16:creationId xmlns:a16="http://schemas.microsoft.com/office/drawing/2014/main" id="{F276FEB7-EE77-26A8-4ABB-A03174E760A7}"/>
              </a:ext>
            </a:extLst>
          </p:cNvPr>
          <p:cNvSpPr/>
          <p:nvPr/>
        </p:nvSpPr>
        <p:spPr>
          <a:xfrm>
            <a:off x="4790902" y="928726"/>
            <a:ext cx="892910" cy="476451"/>
          </a:xfrm>
          <a:custGeom>
            <a:avLst/>
            <a:gdLst>
              <a:gd name="connsiteX0" fmla="*/ 892348 w 892910"/>
              <a:gd name="connsiteY0" fmla="*/ 128549 h 476451"/>
              <a:gd name="connsiteX1" fmla="*/ 349423 w 892910"/>
              <a:gd name="connsiteY1" fmla="*/ 122199 h 476451"/>
              <a:gd name="connsiteX2" fmla="*/ 16048 w 892910"/>
              <a:gd name="connsiteY2" fmla="*/ 458749 h 476451"/>
              <a:gd name="connsiteX3" fmla="*/ 79548 w 892910"/>
              <a:gd name="connsiteY3" fmla="*/ 385724 h 476451"/>
              <a:gd name="connsiteX4" fmla="*/ 314498 w 892910"/>
              <a:gd name="connsiteY4" fmla="*/ 14249 h 476451"/>
              <a:gd name="connsiteX5" fmla="*/ 266873 w 892910"/>
              <a:gd name="connsiteY5" fmla="*/ 80924 h 476451"/>
              <a:gd name="connsiteX6" fmla="*/ 257348 w 892910"/>
              <a:gd name="connsiteY6" fmla="*/ 119024 h 476451"/>
              <a:gd name="connsiteX7" fmla="*/ 317673 w 892910"/>
              <a:gd name="connsiteY7" fmla="*/ 122199 h 476451"/>
              <a:gd name="connsiteX8" fmla="*/ 336723 w 892910"/>
              <a:gd name="connsiteY8" fmla="*/ 106324 h 476451"/>
              <a:gd name="connsiteX9" fmla="*/ 511348 w 892910"/>
              <a:gd name="connsiteY9" fmla="*/ 131724 h 476451"/>
              <a:gd name="connsiteX10" fmla="*/ 454198 w 892910"/>
              <a:gd name="connsiteY10" fmla="*/ 103149 h 476451"/>
              <a:gd name="connsiteX11" fmla="*/ 892348 w 892910"/>
              <a:gd name="connsiteY11" fmla="*/ 128549 h 476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92910" h="476451">
                <a:moveTo>
                  <a:pt x="892348" y="128549"/>
                </a:moveTo>
                <a:cubicBezTo>
                  <a:pt x="874885" y="131724"/>
                  <a:pt x="495473" y="67166"/>
                  <a:pt x="349423" y="122199"/>
                </a:cubicBezTo>
                <a:cubicBezTo>
                  <a:pt x="203373" y="177232"/>
                  <a:pt x="61027" y="414828"/>
                  <a:pt x="16048" y="458749"/>
                </a:cubicBezTo>
                <a:cubicBezTo>
                  <a:pt x="-28931" y="502670"/>
                  <a:pt x="29806" y="459807"/>
                  <a:pt x="79548" y="385724"/>
                </a:cubicBezTo>
                <a:cubicBezTo>
                  <a:pt x="129290" y="311641"/>
                  <a:pt x="283277" y="65049"/>
                  <a:pt x="314498" y="14249"/>
                </a:cubicBezTo>
                <a:cubicBezTo>
                  <a:pt x="345719" y="-36551"/>
                  <a:pt x="276398" y="63461"/>
                  <a:pt x="266873" y="80924"/>
                </a:cubicBezTo>
                <a:cubicBezTo>
                  <a:pt x="257348" y="98386"/>
                  <a:pt x="248881" y="112145"/>
                  <a:pt x="257348" y="119024"/>
                </a:cubicBezTo>
                <a:cubicBezTo>
                  <a:pt x="265815" y="125903"/>
                  <a:pt x="304444" y="124316"/>
                  <a:pt x="317673" y="122199"/>
                </a:cubicBezTo>
                <a:cubicBezTo>
                  <a:pt x="330902" y="120082"/>
                  <a:pt x="304444" y="104737"/>
                  <a:pt x="336723" y="106324"/>
                </a:cubicBezTo>
                <a:cubicBezTo>
                  <a:pt x="369002" y="107911"/>
                  <a:pt x="491769" y="132253"/>
                  <a:pt x="511348" y="131724"/>
                </a:cubicBezTo>
                <a:cubicBezTo>
                  <a:pt x="530927" y="131195"/>
                  <a:pt x="393344" y="103149"/>
                  <a:pt x="454198" y="103149"/>
                </a:cubicBezTo>
                <a:cubicBezTo>
                  <a:pt x="515052" y="103149"/>
                  <a:pt x="909811" y="125374"/>
                  <a:pt x="892348" y="1285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6" name="フリーフォーム 1185">
            <a:extLst>
              <a:ext uri="{FF2B5EF4-FFF2-40B4-BE49-F238E27FC236}">
                <a16:creationId xmlns:a16="http://schemas.microsoft.com/office/drawing/2014/main" id="{7BA0C5AE-5D69-E5A6-D14D-F3505D00EDE4}"/>
              </a:ext>
            </a:extLst>
          </p:cNvPr>
          <p:cNvSpPr/>
          <p:nvPr/>
        </p:nvSpPr>
        <p:spPr>
          <a:xfrm>
            <a:off x="4639891" y="1050925"/>
            <a:ext cx="997947" cy="1168872"/>
          </a:xfrm>
          <a:custGeom>
            <a:avLst/>
            <a:gdLst>
              <a:gd name="connsiteX0" fmla="*/ 995734 w 997947"/>
              <a:gd name="connsiteY0" fmla="*/ 57150 h 1168872"/>
              <a:gd name="connsiteX1" fmla="*/ 519484 w 997947"/>
              <a:gd name="connsiteY1" fmla="*/ 120650 h 1168872"/>
              <a:gd name="connsiteX2" fmla="*/ 259134 w 997947"/>
              <a:gd name="connsiteY2" fmla="*/ 558800 h 1168872"/>
              <a:gd name="connsiteX3" fmla="*/ 300409 w 997947"/>
              <a:gd name="connsiteY3" fmla="*/ 479425 h 1168872"/>
              <a:gd name="connsiteX4" fmla="*/ 395659 w 997947"/>
              <a:gd name="connsiteY4" fmla="*/ 104775 h 1168872"/>
              <a:gd name="connsiteX5" fmla="*/ 370259 w 997947"/>
              <a:gd name="connsiteY5" fmla="*/ 190500 h 1168872"/>
              <a:gd name="connsiteX6" fmla="*/ 17834 w 997947"/>
              <a:gd name="connsiteY6" fmla="*/ 1114425 h 1168872"/>
              <a:gd name="connsiteX7" fmla="*/ 62284 w 997947"/>
              <a:gd name="connsiteY7" fmla="*/ 1016000 h 1168872"/>
              <a:gd name="connsiteX8" fmla="*/ 151184 w 997947"/>
              <a:gd name="connsiteY8" fmla="*/ 641350 h 1168872"/>
              <a:gd name="connsiteX9" fmla="*/ 109909 w 997947"/>
              <a:gd name="connsiteY9" fmla="*/ 787400 h 1168872"/>
              <a:gd name="connsiteX10" fmla="*/ 189284 w 997947"/>
              <a:gd name="connsiteY10" fmla="*/ 628650 h 1168872"/>
              <a:gd name="connsiteX11" fmla="*/ 481384 w 997947"/>
              <a:gd name="connsiteY11" fmla="*/ 69850 h 1168872"/>
              <a:gd name="connsiteX12" fmla="*/ 414709 w 997947"/>
              <a:gd name="connsiteY12" fmla="*/ 187325 h 1168872"/>
              <a:gd name="connsiteX13" fmla="*/ 484559 w 997947"/>
              <a:gd name="connsiteY13" fmla="*/ 130175 h 1168872"/>
              <a:gd name="connsiteX14" fmla="*/ 694109 w 997947"/>
              <a:gd name="connsiteY14" fmla="*/ 57150 h 1168872"/>
              <a:gd name="connsiteX15" fmla="*/ 598859 w 997947"/>
              <a:gd name="connsiteY15" fmla="*/ 107950 h 1168872"/>
              <a:gd name="connsiteX16" fmla="*/ 494084 w 997947"/>
              <a:gd name="connsiteY16" fmla="*/ 298450 h 1168872"/>
              <a:gd name="connsiteX17" fmla="*/ 535359 w 997947"/>
              <a:gd name="connsiteY17" fmla="*/ 206375 h 1168872"/>
              <a:gd name="connsiteX18" fmla="*/ 617909 w 997947"/>
              <a:gd name="connsiteY18" fmla="*/ 41275 h 1168872"/>
              <a:gd name="connsiteX19" fmla="*/ 595684 w 997947"/>
              <a:gd name="connsiteY19" fmla="*/ 73025 h 1168872"/>
              <a:gd name="connsiteX20" fmla="*/ 544884 w 997947"/>
              <a:gd name="connsiteY20" fmla="*/ 85725 h 1168872"/>
              <a:gd name="connsiteX21" fmla="*/ 703634 w 997947"/>
              <a:gd name="connsiteY21" fmla="*/ 38100 h 1168872"/>
              <a:gd name="connsiteX22" fmla="*/ 560759 w 997947"/>
              <a:gd name="connsiteY22" fmla="*/ 0 h 1168872"/>
              <a:gd name="connsiteX23" fmla="*/ 690934 w 997947"/>
              <a:gd name="connsiteY23" fmla="*/ 38100 h 1168872"/>
              <a:gd name="connsiteX24" fmla="*/ 995734 w 997947"/>
              <a:gd name="connsiteY24" fmla="*/ 57150 h 11688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997947" h="1168872">
                <a:moveTo>
                  <a:pt x="995734" y="57150"/>
                </a:moveTo>
                <a:cubicBezTo>
                  <a:pt x="967159" y="70908"/>
                  <a:pt x="642251" y="37042"/>
                  <a:pt x="519484" y="120650"/>
                </a:cubicBezTo>
                <a:cubicBezTo>
                  <a:pt x="396717" y="204258"/>
                  <a:pt x="295646" y="499004"/>
                  <a:pt x="259134" y="558800"/>
                </a:cubicBezTo>
                <a:cubicBezTo>
                  <a:pt x="222621" y="618596"/>
                  <a:pt x="277655" y="555096"/>
                  <a:pt x="300409" y="479425"/>
                </a:cubicBezTo>
                <a:cubicBezTo>
                  <a:pt x="323163" y="403754"/>
                  <a:pt x="384017" y="152929"/>
                  <a:pt x="395659" y="104775"/>
                </a:cubicBezTo>
                <a:cubicBezTo>
                  <a:pt x="407301" y="56621"/>
                  <a:pt x="433230" y="22225"/>
                  <a:pt x="370259" y="190500"/>
                </a:cubicBezTo>
                <a:cubicBezTo>
                  <a:pt x="307288" y="358775"/>
                  <a:pt x="69163" y="976842"/>
                  <a:pt x="17834" y="1114425"/>
                </a:cubicBezTo>
                <a:cubicBezTo>
                  <a:pt x="-33495" y="1252008"/>
                  <a:pt x="40059" y="1094846"/>
                  <a:pt x="62284" y="1016000"/>
                </a:cubicBezTo>
                <a:cubicBezTo>
                  <a:pt x="84509" y="937154"/>
                  <a:pt x="143247" y="679450"/>
                  <a:pt x="151184" y="641350"/>
                </a:cubicBezTo>
                <a:cubicBezTo>
                  <a:pt x="159121" y="603250"/>
                  <a:pt x="103559" y="789517"/>
                  <a:pt x="109909" y="787400"/>
                </a:cubicBezTo>
                <a:cubicBezTo>
                  <a:pt x="116259" y="785283"/>
                  <a:pt x="127372" y="748242"/>
                  <a:pt x="189284" y="628650"/>
                </a:cubicBezTo>
                <a:cubicBezTo>
                  <a:pt x="251196" y="509058"/>
                  <a:pt x="443813" y="143404"/>
                  <a:pt x="481384" y="69850"/>
                </a:cubicBezTo>
                <a:cubicBezTo>
                  <a:pt x="518955" y="-3704"/>
                  <a:pt x="414180" y="177271"/>
                  <a:pt x="414709" y="187325"/>
                </a:cubicBezTo>
                <a:cubicBezTo>
                  <a:pt x="415238" y="197379"/>
                  <a:pt x="437992" y="151871"/>
                  <a:pt x="484559" y="130175"/>
                </a:cubicBezTo>
                <a:cubicBezTo>
                  <a:pt x="531126" y="108479"/>
                  <a:pt x="675059" y="60854"/>
                  <a:pt x="694109" y="57150"/>
                </a:cubicBezTo>
                <a:cubicBezTo>
                  <a:pt x="713159" y="53446"/>
                  <a:pt x="632196" y="67733"/>
                  <a:pt x="598859" y="107950"/>
                </a:cubicBezTo>
                <a:cubicBezTo>
                  <a:pt x="565522" y="148167"/>
                  <a:pt x="504667" y="282046"/>
                  <a:pt x="494084" y="298450"/>
                </a:cubicBezTo>
                <a:cubicBezTo>
                  <a:pt x="483501" y="314854"/>
                  <a:pt x="514722" y="249237"/>
                  <a:pt x="535359" y="206375"/>
                </a:cubicBezTo>
                <a:cubicBezTo>
                  <a:pt x="555996" y="163513"/>
                  <a:pt x="607855" y="63500"/>
                  <a:pt x="617909" y="41275"/>
                </a:cubicBezTo>
                <a:cubicBezTo>
                  <a:pt x="627963" y="19050"/>
                  <a:pt x="607855" y="65617"/>
                  <a:pt x="595684" y="73025"/>
                </a:cubicBezTo>
                <a:cubicBezTo>
                  <a:pt x="583513" y="80433"/>
                  <a:pt x="526892" y="91546"/>
                  <a:pt x="544884" y="85725"/>
                </a:cubicBezTo>
                <a:cubicBezTo>
                  <a:pt x="562876" y="79904"/>
                  <a:pt x="700988" y="52387"/>
                  <a:pt x="703634" y="38100"/>
                </a:cubicBezTo>
                <a:cubicBezTo>
                  <a:pt x="706280" y="23813"/>
                  <a:pt x="562876" y="0"/>
                  <a:pt x="560759" y="0"/>
                </a:cubicBezTo>
                <a:cubicBezTo>
                  <a:pt x="558642" y="0"/>
                  <a:pt x="613676" y="24871"/>
                  <a:pt x="690934" y="38100"/>
                </a:cubicBezTo>
                <a:cubicBezTo>
                  <a:pt x="768192" y="51329"/>
                  <a:pt x="1024309" y="43392"/>
                  <a:pt x="995734" y="571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7" name="フリーフォーム 1186">
            <a:extLst>
              <a:ext uri="{FF2B5EF4-FFF2-40B4-BE49-F238E27FC236}">
                <a16:creationId xmlns:a16="http://schemas.microsoft.com/office/drawing/2014/main" id="{D9ABC765-94DA-0EE3-5B84-963082E556F1}"/>
              </a:ext>
            </a:extLst>
          </p:cNvPr>
          <p:cNvSpPr/>
          <p:nvPr/>
        </p:nvSpPr>
        <p:spPr>
          <a:xfrm>
            <a:off x="4571203" y="1247765"/>
            <a:ext cx="340687" cy="1313468"/>
          </a:xfrm>
          <a:custGeom>
            <a:avLst/>
            <a:gdLst>
              <a:gd name="connsiteX0" fmla="*/ 340522 w 340687"/>
              <a:gd name="connsiteY0" fmla="*/ 10 h 1313468"/>
              <a:gd name="connsiteX1" fmla="*/ 277022 w 340687"/>
              <a:gd name="connsiteY1" fmla="*/ 371485 h 1313468"/>
              <a:gd name="connsiteX2" fmla="*/ 296072 w 340687"/>
              <a:gd name="connsiteY2" fmla="*/ 571510 h 1313468"/>
              <a:gd name="connsiteX3" fmla="*/ 296072 w 340687"/>
              <a:gd name="connsiteY3" fmla="*/ 542935 h 1313468"/>
              <a:gd name="connsiteX4" fmla="*/ 254797 w 340687"/>
              <a:gd name="connsiteY4" fmla="*/ 288935 h 1313468"/>
              <a:gd name="connsiteX5" fmla="*/ 273847 w 340687"/>
              <a:gd name="connsiteY5" fmla="*/ 447685 h 1313468"/>
              <a:gd name="connsiteX6" fmla="*/ 273847 w 340687"/>
              <a:gd name="connsiteY6" fmla="*/ 542935 h 1313468"/>
              <a:gd name="connsiteX7" fmla="*/ 13497 w 340687"/>
              <a:gd name="connsiteY7" fmla="*/ 1276360 h 1313468"/>
              <a:gd name="connsiteX8" fmla="*/ 45247 w 340687"/>
              <a:gd name="connsiteY8" fmla="*/ 1184285 h 1313468"/>
              <a:gd name="connsiteX9" fmla="*/ 115097 w 340687"/>
              <a:gd name="connsiteY9" fmla="*/ 1003310 h 1313468"/>
              <a:gd name="connsiteX10" fmla="*/ 302422 w 340687"/>
              <a:gd name="connsiteY10" fmla="*/ 488960 h 1313468"/>
              <a:gd name="connsiteX11" fmla="*/ 229397 w 340687"/>
              <a:gd name="connsiteY11" fmla="*/ 615960 h 1313468"/>
              <a:gd name="connsiteX12" fmla="*/ 292897 w 340687"/>
              <a:gd name="connsiteY12" fmla="*/ 434985 h 1313468"/>
              <a:gd name="connsiteX13" fmla="*/ 219872 w 340687"/>
              <a:gd name="connsiteY13" fmla="*/ 228610 h 1313468"/>
              <a:gd name="connsiteX14" fmla="*/ 277022 w 340687"/>
              <a:gd name="connsiteY14" fmla="*/ 390535 h 1313468"/>
              <a:gd name="connsiteX15" fmla="*/ 277022 w 340687"/>
              <a:gd name="connsiteY15" fmla="*/ 304810 h 1313468"/>
              <a:gd name="connsiteX16" fmla="*/ 254797 w 340687"/>
              <a:gd name="connsiteY16" fmla="*/ 247660 h 1313468"/>
              <a:gd name="connsiteX17" fmla="*/ 254797 w 340687"/>
              <a:gd name="connsiteY17" fmla="*/ 358785 h 1313468"/>
              <a:gd name="connsiteX18" fmla="*/ 340522 w 340687"/>
              <a:gd name="connsiteY18" fmla="*/ 10 h 1313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40687" h="1313468">
                <a:moveTo>
                  <a:pt x="340522" y="10"/>
                </a:moveTo>
                <a:cubicBezTo>
                  <a:pt x="344226" y="2127"/>
                  <a:pt x="284430" y="276235"/>
                  <a:pt x="277022" y="371485"/>
                </a:cubicBezTo>
                <a:cubicBezTo>
                  <a:pt x="269614" y="466735"/>
                  <a:pt x="292897" y="542935"/>
                  <a:pt x="296072" y="571510"/>
                </a:cubicBezTo>
                <a:cubicBezTo>
                  <a:pt x="299247" y="600085"/>
                  <a:pt x="302951" y="590031"/>
                  <a:pt x="296072" y="542935"/>
                </a:cubicBezTo>
                <a:cubicBezTo>
                  <a:pt x="289193" y="495839"/>
                  <a:pt x="258501" y="304810"/>
                  <a:pt x="254797" y="288935"/>
                </a:cubicBezTo>
                <a:cubicBezTo>
                  <a:pt x="251093" y="273060"/>
                  <a:pt x="270672" y="405352"/>
                  <a:pt x="273847" y="447685"/>
                </a:cubicBezTo>
                <a:cubicBezTo>
                  <a:pt x="277022" y="490018"/>
                  <a:pt x="317239" y="404823"/>
                  <a:pt x="273847" y="542935"/>
                </a:cubicBezTo>
                <a:cubicBezTo>
                  <a:pt x="230455" y="681047"/>
                  <a:pt x="51597" y="1169468"/>
                  <a:pt x="13497" y="1276360"/>
                </a:cubicBezTo>
                <a:cubicBezTo>
                  <a:pt x="-24603" y="1383252"/>
                  <a:pt x="28314" y="1229793"/>
                  <a:pt x="45247" y="1184285"/>
                </a:cubicBezTo>
                <a:cubicBezTo>
                  <a:pt x="62180" y="1138777"/>
                  <a:pt x="72234" y="1119198"/>
                  <a:pt x="115097" y="1003310"/>
                </a:cubicBezTo>
                <a:cubicBezTo>
                  <a:pt x="157959" y="887423"/>
                  <a:pt x="283372" y="553518"/>
                  <a:pt x="302422" y="488960"/>
                </a:cubicBezTo>
                <a:cubicBezTo>
                  <a:pt x="321472" y="424402"/>
                  <a:pt x="230984" y="624956"/>
                  <a:pt x="229397" y="615960"/>
                </a:cubicBezTo>
                <a:cubicBezTo>
                  <a:pt x="227810" y="606964"/>
                  <a:pt x="294484" y="499543"/>
                  <a:pt x="292897" y="434985"/>
                </a:cubicBezTo>
                <a:cubicBezTo>
                  <a:pt x="291310" y="370427"/>
                  <a:pt x="222518" y="236018"/>
                  <a:pt x="219872" y="228610"/>
                </a:cubicBezTo>
                <a:cubicBezTo>
                  <a:pt x="217226" y="221202"/>
                  <a:pt x="267497" y="377835"/>
                  <a:pt x="277022" y="390535"/>
                </a:cubicBezTo>
                <a:cubicBezTo>
                  <a:pt x="286547" y="403235"/>
                  <a:pt x="280726" y="328623"/>
                  <a:pt x="277022" y="304810"/>
                </a:cubicBezTo>
                <a:cubicBezTo>
                  <a:pt x="273318" y="280998"/>
                  <a:pt x="258501" y="238664"/>
                  <a:pt x="254797" y="247660"/>
                </a:cubicBezTo>
                <a:cubicBezTo>
                  <a:pt x="251093" y="256656"/>
                  <a:pt x="242097" y="395298"/>
                  <a:pt x="254797" y="358785"/>
                </a:cubicBezTo>
                <a:cubicBezTo>
                  <a:pt x="267497" y="322273"/>
                  <a:pt x="336818" y="-2107"/>
                  <a:pt x="340522" y="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8" name="フリーフォーム 1187">
            <a:extLst>
              <a:ext uri="{FF2B5EF4-FFF2-40B4-BE49-F238E27FC236}">
                <a16:creationId xmlns:a16="http://schemas.microsoft.com/office/drawing/2014/main" id="{E7775FBE-2E7E-87DD-5D32-264A86542224}"/>
              </a:ext>
            </a:extLst>
          </p:cNvPr>
          <p:cNvSpPr/>
          <p:nvPr/>
        </p:nvSpPr>
        <p:spPr>
          <a:xfrm>
            <a:off x="4110175" y="292431"/>
            <a:ext cx="1504232" cy="732886"/>
          </a:xfrm>
          <a:custGeom>
            <a:avLst/>
            <a:gdLst>
              <a:gd name="connsiteX0" fmla="*/ 1503225 w 1504232"/>
              <a:gd name="connsiteY0" fmla="*/ 218744 h 732886"/>
              <a:gd name="connsiteX1" fmla="*/ 1115875 w 1504232"/>
              <a:gd name="connsiteY1" fmla="*/ 72694 h 732886"/>
              <a:gd name="connsiteX2" fmla="*/ 499925 w 1504232"/>
              <a:gd name="connsiteY2" fmla="*/ 301294 h 732886"/>
              <a:gd name="connsiteX3" fmla="*/ 595175 w 1504232"/>
              <a:gd name="connsiteY3" fmla="*/ 250494 h 732886"/>
              <a:gd name="connsiteX4" fmla="*/ 931725 w 1504232"/>
              <a:gd name="connsiteY4" fmla="*/ 164769 h 732886"/>
              <a:gd name="connsiteX5" fmla="*/ 426900 w 1504232"/>
              <a:gd name="connsiteY5" fmla="*/ 301294 h 732886"/>
              <a:gd name="connsiteX6" fmla="*/ 14150 w 1504232"/>
              <a:gd name="connsiteY6" fmla="*/ 717219 h 732886"/>
              <a:gd name="connsiteX7" fmla="*/ 137975 w 1504232"/>
              <a:gd name="connsiteY7" fmla="*/ 599744 h 732886"/>
              <a:gd name="connsiteX8" fmla="*/ 547550 w 1504232"/>
              <a:gd name="connsiteY8" fmla="*/ 174294 h 732886"/>
              <a:gd name="connsiteX9" fmla="*/ 499925 w 1504232"/>
              <a:gd name="connsiteY9" fmla="*/ 272719 h 732886"/>
              <a:gd name="connsiteX10" fmla="*/ 928550 w 1504232"/>
              <a:gd name="connsiteY10" fmla="*/ 2844 h 732886"/>
              <a:gd name="connsiteX11" fmla="*/ 725350 w 1504232"/>
              <a:gd name="connsiteY11" fmla="*/ 136194 h 732886"/>
              <a:gd name="connsiteX12" fmla="*/ 626925 w 1504232"/>
              <a:gd name="connsiteY12" fmla="*/ 218744 h 732886"/>
              <a:gd name="connsiteX13" fmla="*/ 703125 w 1504232"/>
              <a:gd name="connsiteY13" fmla="*/ 190169 h 732886"/>
              <a:gd name="connsiteX14" fmla="*/ 915850 w 1504232"/>
              <a:gd name="connsiteY14" fmla="*/ 104444 h 732886"/>
              <a:gd name="connsiteX15" fmla="*/ 1147625 w 1504232"/>
              <a:gd name="connsiteY15" fmla="*/ 50469 h 732886"/>
              <a:gd name="connsiteX16" fmla="*/ 1071425 w 1504232"/>
              <a:gd name="connsiteY16" fmla="*/ 59994 h 732886"/>
              <a:gd name="connsiteX17" fmla="*/ 1173025 w 1504232"/>
              <a:gd name="connsiteY17" fmla="*/ 69519 h 732886"/>
              <a:gd name="connsiteX18" fmla="*/ 1227000 w 1504232"/>
              <a:gd name="connsiteY18" fmla="*/ 75869 h 732886"/>
              <a:gd name="connsiteX19" fmla="*/ 1503225 w 1504232"/>
              <a:gd name="connsiteY19" fmla="*/ 218744 h 732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504232" h="732886">
                <a:moveTo>
                  <a:pt x="1503225" y="218744"/>
                </a:moveTo>
                <a:cubicBezTo>
                  <a:pt x="1484704" y="218215"/>
                  <a:pt x="1283092" y="58936"/>
                  <a:pt x="1115875" y="72694"/>
                </a:cubicBezTo>
                <a:cubicBezTo>
                  <a:pt x="948658" y="86452"/>
                  <a:pt x="586708" y="271661"/>
                  <a:pt x="499925" y="301294"/>
                </a:cubicBezTo>
                <a:cubicBezTo>
                  <a:pt x="413142" y="330927"/>
                  <a:pt x="523208" y="273248"/>
                  <a:pt x="595175" y="250494"/>
                </a:cubicBezTo>
                <a:cubicBezTo>
                  <a:pt x="667142" y="227740"/>
                  <a:pt x="959771" y="156302"/>
                  <a:pt x="931725" y="164769"/>
                </a:cubicBezTo>
                <a:cubicBezTo>
                  <a:pt x="903679" y="173236"/>
                  <a:pt x="579829" y="209219"/>
                  <a:pt x="426900" y="301294"/>
                </a:cubicBezTo>
                <a:cubicBezTo>
                  <a:pt x="273971" y="393369"/>
                  <a:pt x="62304" y="667477"/>
                  <a:pt x="14150" y="717219"/>
                </a:cubicBezTo>
                <a:cubicBezTo>
                  <a:pt x="-34004" y="766961"/>
                  <a:pt x="49075" y="690232"/>
                  <a:pt x="137975" y="599744"/>
                </a:cubicBezTo>
                <a:cubicBezTo>
                  <a:pt x="226875" y="509257"/>
                  <a:pt x="487225" y="228798"/>
                  <a:pt x="547550" y="174294"/>
                </a:cubicBezTo>
                <a:cubicBezTo>
                  <a:pt x="607875" y="119790"/>
                  <a:pt x="436425" y="301294"/>
                  <a:pt x="499925" y="272719"/>
                </a:cubicBezTo>
                <a:cubicBezTo>
                  <a:pt x="563425" y="244144"/>
                  <a:pt x="890979" y="25598"/>
                  <a:pt x="928550" y="2844"/>
                </a:cubicBezTo>
                <a:cubicBezTo>
                  <a:pt x="966121" y="-19910"/>
                  <a:pt x="775621" y="100211"/>
                  <a:pt x="725350" y="136194"/>
                </a:cubicBezTo>
                <a:cubicBezTo>
                  <a:pt x="675079" y="172177"/>
                  <a:pt x="630629" y="209748"/>
                  <a:pt x="626925" y="218744"/>
                </a:cubicBezTo>
                <a:cubicBezTo>
                  <a:pt x="623221" y="227740"/>
                  <a:pt x="703125" y="190169"/>
                  <a:pt x="703125" y="190169"/>
                </a:cubicBezTo>
                <a:cubicBezTo>
                  <a:pt x="751279" y="171119"/>
                  <a:pt x="841767" y="127727"/>
                  <a:pt x="915850" y="104444"/>
                </a:cubicBezTo>
                <a:cubicBezTo>
                  <a:pt x="989933" y="81161"/>
                  <a:pt x="1121696" y="57877"/>
                  <a:pt x="1147625" y="50469"/>
                </a:cubicBezTo>
                <a:cubicBezTo>
                  <a:pt x="1173554" y="43061"/>
                  <a:pt x="1067192" y="56819"/>
                  <a:pt x="1071425" y="59994"/>
                </a:cubicBezTo>
                <a:cubicBezTo>
                  <a:pt x="1075658" y="63169"/>
                  <a:pt x="1147096" y="66873"/>
                  <a:pt x="1173025" y="69519"/>
                </a:cubicBezTo>
                <a:cubicBezTo>
                  <a:pt x="1198954" y="72165"/>
                  <a:pt x="1174613" y="50998"/>
                  <a:pt x="1227000" y="75869"/>
                </a:cubicBezTo>
                <a:cubicBezTo>
                  <a:pt x="1279387" y="100740"/>
                  <a:pt x="1521746" y="219273"/>
                  <a:pt x="1503225" y="2187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9" name="フリーフォーム 1188">
            <a:extLst>
              <a:ext uri="{FF2B5EF4-FFF2-40B4-BE49-F238E27FC236}">
                <a16:creationId xmlns:a16="http://schemas.microsoft.com/office/drawing/2014/main" id="{E130A8F4-111F-CD9E-9B33-739DC9180E85}"/>
              </a:ext>
            </a:extLst>
          </p:cNvPr>
          <p:cNvSpPr/>
          <p:nvPr/>
        </p:nvSpPr>
        <p:spPr>
          <a:xfrm>
            <a:off x="4882049" y="509250"/>
            <a:ext cx="788502" cy="198775"/>
          </a:xfrm>
          <a:custGeom>
            <a:avLst/>
            <a:gdLst>
              <a:gd name="connsiteX0" fmla="*/ 788501 w 788502"/>
              <a:gd name="connsiteY0" fmla="*/ 198775 h 198775"/>
              <a:gd name="connsiteX1" fmla="*/ 467826 w 788502"/>
              <a:gd name="connsiteY1" fmla="*/ 40025 h 198775"/>
              <a:gd name="connsiteX2" fmla="*/ 10626 w 788502"/>
              <a:gd name="connsiteY2" fmla="*/ 128925 h 198775"/>
              <a:gd name="connsiteX3" fmla="*/ 172551 w 788502"/>
              <a:gd name="connsiteY3" fmla="*/ 90825 h 198775"/>
              <a:gd name="connsiteX4" fmla="*/ 477351 w 788502"/>
              <a:gd name="connsiteY4" fmla="*/ 1925 h 198775"/>
              <a:gd name="connsiteX5" fmla="*/ 372576 w 788502"/>
              <a:gd name="connsiteY5" fmla="*/ 30500 h 198775"/>
              <a:gd name="connsiteX6" fmla="*/ 464651 w 788502"/>
              <a:gd name="connsiteY6" fmla="*/ 40025 h 198775"/>
              <a:gd name="connsiteX7" fmla="*/ 788501 w 788502"/>
              <a:gd name="connsiteY7" fmla="*/ 198775 h 198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8502" h="198775">
                <a:moveTo>
                  <a:pt x="788501" y="198775"/>
                </a:moveTo>
                <a:cubicBezTo>
                  <a:pt x="789030" y="198775"/>
                  <a:pt x="597472" y="51667"/>
                  <a:pt x="467826" y="40025"/>
                </a:cubicBezTo>
                <a:cubicBezTo>
                  <a:pt x="338180" y="28383"/>
                  <a:pt x="59839" y="120458"/>
                  <a:pt x="10626" y="128925"/>
                </a:cubicBezTo>
                <a:cubicBezTo>
                  <a:pt x="-38587" y="137392"/>
                  <a:pt x="94764" y="111992"/>
                  <a:pt x="172551" y="90825"/>
                </a:cubicBezTo>
                <a:cubicBezTo>
                  <a:pt x="250338" y="69658"/>
                  <a:pt x="444013" y="11979"/>
                  <a:pt x="477351" y="1925"/>
                </a:cubicBezTo>
                <a:cubicBezTo>
                  <a:pt x="510689" y="-8129"/>
                  <a:pt x="374693" y="24150"/>
                  <a:pt x="372576" y="30500"/>
                </a:cubicBezTo>
                <a:cubicBezTo>
                  <a:pt x="370459" y="36850"/>
                  <a:pt x="399564" y="17800"/>
                  <a:pt x="464651" y="40025"/>
                </a:cubicBezTo>
                <a:cubicBezTo>
                  <a:pt x="529738" y="62250"/>
                  <a:pt x="787972" y="198775"/>
                  <a:pt x="788501" y="1987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0" name="フリーフォーム 1189">
            <a:extLst>
              <a:ext uri="{FF2B5EF4-FFF2-40B4-BE49-F238E27FC236}">
                <a16:creationId xmlns:a16="http://schemas.microsoft.com/office/drawing/2014/main" id="{6EC9F1FC-0A2E-C61E-EE66-E68C0E20DE28}"/>
              </a:ext>
            </a:extLst>
          </p:cNvPr>
          <p:cNvSpPr/>
          <p:nvPr/>
        </p:nvSpPr>
        <p:spPr>
          <a:xfrm>
            <a:off x="4250954" y="773625"/>
            <a:ext cx="426756" cy="834967"/>
          </a:xfrm>
          <a:custGeom>
            <a:avLst/>
            <a:gdLst>
              <a:gd name="connsiteX0" fmla="*/ 425821 w 426756"/>
              <a:gd name="connsiteY0" fmla="*/ 4250 h 834967"/>
              <a:gd name="connsiteX1" fmla="*/ 79746 w 426756"/>
              <a:gd name="connsiteY1" fmla="*/ 455100 h 834967"/>
              <a:gd name="connsiteX2" fmla="*/ 79746 w 426756"/>
              <a:gd name="connsiteY2" fmla="*/ 807525 h 834967"/>
              <a:gd name="connsiteX3" fmla="*/ 79746 w 426756"/>
              <a:gd name="connsiteY3" fmla="*/ 772600 h 834967"/>
              <a:gd name="connsiteX4" fmla="*/ 371 w 426756"/>
              <a:gd name="connsiteY4" fmla="*/ 461450 h 834967"/>
              <a:gd name="connsiteX5" fmla="*/ 51171 w 426756"/>
              <a:gd name="connsiteY5" fmla="*/ 610675 h 834967"/>
              <a:gd name="connsiteX6" fmla="*/ 79746 w 426756"/>
              <a:gd name="connsiteY6" fmla="*/ 429700 h 834967"/>
              <a:gd name="connsiteX7" fmla="*/ 197221 w 426756"/>
              <a:gd name="connsiteY7" fmla="*/ 51875 h 834967"/>
              <a:gd name="connsiteX8" fmla="*/ 146421 w 426756"/>
              <a:gd name="connsiteY8" fmla="*/ 213800 h 834967"/>
              <a:gd name="connsiteX9" fmla="*/ 136896 w 426756"/>
              <a:gd name="connsiteY9" fmla="*/ 321750 h 834967"/>
              <a:gd name="connsiteX10" fmla="*/ 181346 w 426756"/>
              <a:gd name="connsiteY10" fmla="*/ 232850 h 834967"/>
              <a:gd name="connsiteX11" fmla="*/ 425821 w 426756"/>
              <a:gd name="connsiteY11" fmla="*/ 4250 h 834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26756" h="834967">
                <a:moveTo>
                  <a:pt x="425821" y="4250"/>
                </a:moveTo>
                <a:cubicBezTo>
                  <a:pt x="408888" y="41292"/>
                  <a:pt x="137425" y="321221"/>
                  <a:pt x="79746" y="455100"/>
                </a:cubicBezTo>
                <a:cubicBezTo>
                  <a:pt x="22067" y="588979"/>
                  <a:pt x="79746" y="807525"/>
                  <a:pt x="79746" y="807525"/>
                </a:cubicBezTo>
                <a:cubicBezTo>
                  <a:pt x="79746" y="860442"/>
                  <a:pt x="92975" y="830279"/>
                  <a:pt x="79746" y="772600"/>
                </a:cubicBezTo>
                <a:cubicBezTo>
                  <a:pt x="66517" y="714921"/>
                  <a:pt x="5133" y="488437"/>
                  <a:pt x="371" y="461450"/>
                </a:cubicBezTo>
                <a:cubicBezTo>
                  <a:pt x="-4391" y="434463"/>
                  <a:pt x="37942" y="615967"/>
                  <a:pt x="51171" y="610675"/>
                </a:cubicBezTo>
                <a:cubicBezTo>
                  <a:pt x="64400" y="605383"/>
                  <a:pt x="55404" y="522833"/>
                  <a:pt x="79746" y="429700"/>
                </a:cubicBezTo>
                <a:cubicBezTo>
                  <a:pt x="104088" y="336567"/>
                  <a:pt x="186108" y="87858"/>
                  <a:pt x="197221" y="51875"/>
                </a:cubicBezTo>
                <a:cubicBezTo>
                  <a:pt x="208334" y="15892"/>
                  <a:pt x="156475" y="168821"/>
                  <a:pt x="146421" y="213800"/>
                </a:cubicBezTo>
                <a:cubicBezTo>
                  <a:pt x="136367" y="258779"/>
                  <a:pt x="131075" y="318575"/>
                  <a:pt x="136896" y="321750"/>
                </a:cubicBezTo>
                <a:cubicBezTo>
                  <a:pt x="142717" y="324925"/>
                  <a:pt x="137954" y="282591"/>
                  <a:pt x="181346" y="232850"/>
                </a:cubicBezTo>
                <a:cubicBezTo>
                  <a:pt x="224738" y="183109"/>
                  <a:pt x="442754" y="-32792"/>
                  <a:pt x="425821" y="42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1" name="フリーフォーム 1190">
            <a:extLst>
              <a:ext uri="{FF2B5EF4-FFF2-40B4-BE49-F238E27FC236}">
                <a16:creationId xmlns:a16="http://schemas.microsoft.com/office/drawing/2014/main" id="{6DFC7DF4-5495-40A2-C6AE-0A392E1F54BC}"/>
              </a:ext>
            </a:extLst>
          </p:cNvPr>
          <p:cNvSpPr/>
          <p:nvPr/>
        </p:nvSpPr>
        <p:spPr>
          <a:xfrm>
            <a:off x="4375142" y="1059363"/>
            <a:ext cx="465488" cy="1295025"/>
          </a:xfrm>
          <a:custGeom>
            <a:avLst/>
            <a:gdLst>
              <a:gd name="connsiteX0" fmla="*/ 460383 w 465488"/>
              <a:gd name="connsiteY0" fmla="*/ 10612 h 1295025"/>
              <a:gd name="connsiteX1" fmla="*/ 73033 w 465488"/>
              <a:gd name="connsiteY1" fmla="*/ 740862 h 1295025"/>
              <a:gd name="connsiteX2" fmla="*/ 88908 w 465488"/>
              <a:gd name="connsiteY2" fmla="*/ 1264737 h 1295025"/>
              <a:gd name="connsiteX3" fmla="*/ 82558 w 465488"/>
              <a:gd name="connsiteY3" fmla="*/ 1207587 h 1295025"/>
              <a:gd name="connsiteX4" fmla="*/ 38108 w 465488"/>
              <a:gd name="connsiteY4" fmla="*/ 1004387 h 1295025"/>
              <a:gd name="connsiteX5" fmla="*/ 8 w 465488"/>
              <a:gd name="connsiteY5" fmla="*/ 829762 h 1295025"/>
              <a:gd name="connsiteX6" fmla="*/ 41283 w 465488"/>
              <a:gd name="connsiteY6" fmla="*/ 972637 h 1295025"/>
              <a:gd name="connsiteX7" fmla="*/ 44458 w 465488"/>
              <a:gd name="connsiteY7" fmla="*/ 890087 h 1295025"/>
              <a:gd name="connsiteX8" fmla="*/ 111133 w 465488"/>
              <a:gd name="connsiteY8" fmla="*/ 309062 h 1295025"/>
              <a:gd name="connsiteX9" fmla="*/ 92083 w 465488"/>
              <a:gd name="connsiteY9" fmla="*/ 556712 h 1295025"/>
              <a:gd name="connsiteX10" fmla="*/ 88908 w 465488"/>
              <a:gd name="connsiteY10" fmla="*/ 569412 h 1295025"/>
              <a:gd name="connsiteX11" fmla="*/ 88908 w 465488"/>
              <a:gd name="connsiteY11" fmla="*/ 553537 h 1295025"/>
              <a:gd name="connsiteX12" fmla="*/ 79383 w 465488"/>
              <a:gd name="connsiteY12" fmla="*/ 664662 h 1295025"/>
              <a:gd name="connsiteX13" fmla="*/ 174633 w 465488"/>
              <a:gd name="connsiteY13" fmla="*/ 432887 h 1295025"/>
              <a:gd name="connsiteX14" fmla="*/ 219083 w 465488"/>
              <a:gd name="connsiteY14" fmla="*/ 312237 h 1295025"/>
              <a:gd name="connsiteX15" fmla="*/ 174633 w 465488"/>
              <a:gd name="connsiteY15" fmla="*/ 458287 h 1295025"/>
              <a:gd name="connsiteX16" fmla="*/ 349258 w 465488"/>
              <a:gd name="connsiteY16" fmla="*/ 226512 h 1295025"/>
              <a:gd name="connsiteX17" fmla="*/ 298458 w 465488"/>
              <a:gd name="connsiteY17" fmla="*/ 299537 h 1295025"/>
              <a:gd name="connsiteX18" fmla="*/ 460383 w 465488"/>
              <a:gd name="connsiteY18" fmla="*/ 10612 h 1295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465488" h="1295025">
                <a:moveTo>
                  <a:pt x="460383" y="10612"/>
                </a:moveTo>
                <a:cubicBezTo>
                  <a:pt x="422812" y="84166"/>
                  <a:pt x="134945" y="531841"/>
                  <a:pt x="73033" y="740862"/>
                </a:cubicBezTo>
                <a:cubicBezTo>
                  <a:pt x="11120" y="949883"/>
                  <a:pt x="87321" y="1186950"/>
                  <a:pt x="88908" y="1264737"/>
                </a:cubicBezTo>
                <a:cubicBezTo>
                  <a:pt x="90495" y="1342524"/>
                  <a:pt x="91025" y="1250979"/>
                  <a:pt x="82558" y="1207587"/>
                </a:cubicBezTo>
                <a:cubicBezTo>
                  <a:pt x="74091" y="1164195"/>
                  <a:pt x="38108" y="1004387"/>
                  <a:pt x="38108" y="1004387"/>
                </a:cubicBezTo>
                <a:cubicBezTo>
                  <a:pt x="24350" y="941416"/>
                  <a:pt x="-521" y="835054"/>
                  <a:pt x="8" y="829762"/>
                </a:cubicBezTo>
                <a:cubicBezTo>
                  <a:pt x="537" y="824470"/>
                  <a:pt x="33875" y="962583"/>
                  <a:pt x="41283" y="972637"/>
                </a:cubicBezTo>
                <a:cubicBezTo>
                  <a:pt x="48691" y="982691"/>
                  <a:pt x="32816" y="1000683"/>
                  <a:pt x="44458" y="890087"/>
                </a:cubicBezTo>
                <a:cubicBezTo>
                  <a:pt x="56100" y="779491"/>
                  <a:pt x="103196" y="364624"/>
                  <a:pt x="111133" y="309062"/>
                </a:cubicBezTo>
                <a:cubicBezTo>
                  <a:pt x="119070" y="253500"/>
                  <a:pt x="92083" y="556712"/>
                  <a:pt x="92083" y="556712"/>
                </a:cubicBezTo>
                <a:cubicBezTo>
                  <a:pt x="88379" y="600104"/>
                  <a:pt x="89437" y="569941"/>
                  <a:pt x="88908" y="569412"/>
                </a:cubicBezTo>
                <a:cubicBezTo>
                  <a:pt x="88379" y="568883"/>
                  <a:pt x="90495" y="537662"/>
                  <a:pt x="88908" y="553537"/>
                </a:cubicBezTo>
                <a:cubicBezTo>
                  <a:pt x="87320" y="569412"/>
                  <a:pt x="65096" y="684770"/>
                  <a:pt x="79383" y="664662"/>
                </a:cubicBezTo>
                <a:cubicBezTo>
                  <a:pt x="93670" y="644554"/>
                  <a:pt x="151350" y="491624"/>
                  <a:pt x="174633" y="432887"/>
                </a:cubicBezTo>
                <a:cubicBezTo>
                  <a:pt x="197916" y="374150"/>
                  <a:pt x="219083" y="308004"/>
                  <a:pt x="219083" y="312237"/>
                </a:cubicBezTo>
                <a:cubicBezTo>
                  <a:pt x="219083" y="316470"/>
                  <a:pt x="152937" y="472575"/>
                  <a:pt x="174633" y="458287"/>
                </a:cubicBezTo>
                <a:cubicBezTo>
                  <a:pt x="196329" y="444000"/>
                  <a:pt x="328620" y="252970"/>
                  <a:pt x="349258" y="226512"/>
                </a:cubicBezTo>
                <a:cubicBezTo>
                  <a:pt x="369896" y="200054"/>
                  <a:pt x="280466" y="330229"/>
                  <a:pt x="298458" y="299537"/>
                </a:cubicBezTo>
                <a:cubicBezTo>
                  <a:pt x="316450" y="268845"/>
                  <a:pt x="497954" y="-62942"/>
                  <a:pt x="460383" y="106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2" name="フリーフォーム 1191">
            <a:extLst>
              <a:ext uri="{FF2B5EF4-FFF2-40B4-BE49-F238E27FC236}">
                <a16:creationId xmlns:a16="http://schemas.microsoft.com/office/drawing/2014/main" id="{8BA5DEAE-A7ED-4446-4CC5-91F8350D0ECF}"/>
              </a:ext>
            </a:extLst>
          </p:cNvPr>
          <p:cNvSpPr/>
          <p:nvPr/>
        </p:nvSpPr>
        <p:spPr>
          <a:xfrm>
            <a:off x="4068492" y="879806"/>
            <a:ext cx="288696" cy="1526854"/>
          </a:xfrm>
          <a:custGeom>
            <a:avLst/>
            <a:gdLst>
              <a:gd name="connsiteX0" fmla="*/ 284433 w 288696"/>
              <a:gd name="connsiteY0" fmla="*/ 9194 h 1526854"/>
              <a:gd name="connsiteX1" fmla="*/ 68533 w 288696"/>
              <a:gd name="connsiteY1" fmla="*/ 606094 h 1526854"/>
              <a:gd name="connsiteX2" fmla="*/ 157433 w 288696"/>
              <a:gd name="connsiteY2" fmla="*/ 1469694 h 1526854"/>
              <a:gd name="connsiteX3" fmla="*/ 154258 w 288696"/>
              <a:gd name="connsiteY3" fmla="*/ 1431594 h 1526854"/>
              <a:gd name="connsiteX4" fmla="*/ 141558 w 288696"/>
              <a:gd name="connsiteY4" fmla="*/ 1320469 h 1526854"/>
              <a:gd name="connsiteX5" fmla="*/ 11383 w 288696"/>
              <a:gd name="connsiteY5" fmla="*/ 571169 h 1526854"/>
              <a:gd name="connsiteX6" fmla="*/ 14558 w 288696"/>
              <a:gd name="connsiteY6" fmla="*/ 628319 h 1526854"/>
              <a:gd name="connsiteX7" fmla="*/ 81233 w 288696"/>
              <a:gd name="connsiteY7" fmla="*/ 866444 h 1526854"/>
              <a:gd name="connsiteX8" fmla="*/ 74883 w 288696"/>
              <a:gd name="connsiteY8" fmla="*/ 799769 h 1526854"/>
              <a:gd name="connsiteX9" fmla="*/ 65358 w 288696"/>
              <a:gd name="connsiteY9" fmla="*/ 634669 h 1526854"/>
              <a:gd name="connsiteX10" fmla="*/ 87583 w 288696"/>
              <a:gd name="connsiteY10" fmla="*/ 307644 h 1526854"/>
              <a:gd name="connsiteX11" fmla="*/ 74883 w 288696"/>
              <a:gd name="connsiteY11" fmla="*/ 447344 h 1526854"/>
              <a:gd name="connsiteX12" fmla="*/ 65358 w 288696"/>
              <a:gd name="connsiteY12" fmla="*/ 536244 h 1526854"/>
              <a:gd name="connsiteX13" fmla="*/ 119333 w 288696"/>
              <a:gd name="connsiteY13" fmla="*/ 355269 h 1526854"/>
              <a:gd name="connsiteX14" fmla="*/ 227283 w 288696"/>
              <a:gd name="connsiteY14" fmla="*/ 120319 h 1526854"/>
              <a:gd name="connsiteX15" fmla="*/ 173308 w 288696"/>
              <a:gd name="connsiteY15" fmla="*/ 377494 h 1526854"/>
              <a:gd name="connsiteX16" fmla="*/ 211408 w 288696"/>
              <a:gd name="connsiteY16" fmla="*/ 250494 h 1526854"/>
              <a:gd name="connsiteX17" fmla="*/ 284433 w 288696"/>
              <a:gd name="connsiteY17" fmla="*/ 9194 h 1526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88696" h="1526854">
                <a:moveTo>
                  <a:pt x="284433" y="9194"/>
                </a:moveTo>
                <a:cubicBezTo>
                  <a:pt x="260620" y="68461"/>
                  <a:pt x="89700" y="362677"/>
                  <a:pt x="68533" y="606094"/>
                </a:cubicBezTo>
                <a:cubicBezTo>
                  <a:pt x="47366" y="849511"/>
                  <a:pt x="143146" y="1332111"/>
                  <a:pt x="157433" y="1469694"/>
                </a:cubicBezTo>
                <a:cubicBezTo>
                  <a:pt x="171720" y="1607277"/>
                  <a:pt x="156904" y="1456465"/>
                  <a:pt x="154258" y="1431594"/>
                </a:cubicBezTo>
                <a:cubicBezTo>
                  <a:pt x="151612" y="1406723"/>
                  <a:pt x="165370" y="1463873"/>
                  <a:pt x="141558" y="1320469"/>
                </a:cubicBezTo>
                <a:cubicBezTo>
                  <a:pt x="117746" y="1177065"/>
                  <a:pt x="32550" y="686527"/>
                  <a:pt x="11383" y="571169"/>
                </a:cubicBezTo>
                <a:cubicBezTo>
                  <a:pt x="-9784" y="455811"/>
                  <a:pt x="2916" y="579107"/>
                  <a:pt x="14558" y="628319"/>
                </a:cubicBezTo>
                <a:cubicBezTo>
                  <a:pt x="26200" y="677532"/>
                  <a:pt x="71179" y="837869"/>
                  <a:pt x="81233" y="866444"/>
                </a:cubicBezTo>
                <a:cubicBezTo>
                  <a:pt x="91287" y="895019"/>
                  <a:pt x="77529" y="838398"/>
                  <a:pt x="74883" y="799769"/>
                </a:cubicBezTo>
                <a:cubicBezTo>
                  <a:pt x="72237" y="761140"/>
                  <a:pt x="63241" y="716690"/>
                  <a:pt x="65358" y="634669"/>
                </a:cubicBezTo>
                <a:cubicBezTo>
                  <a:pt x="67475" y="552648"/>
                  <a:pt x="85996" y="338865"/>
                  <a:pt x="87583" y="307644"/>
                </a:cubicBezTo>
                <a:cubicBezTo>
                  <a:pt x="89170" y="276423"/>
                  <a:pt x="78587" y="409244"/>
                  <a:pt x="74883" y="447344"/>
                </a:cubicBezTo>
                <a:cubicBezTo>
                  <a:pt x="71179" y="485444"/>
                  <a:pt x="57950" y="551590"/>
                  <a:pt x="65358" y="536244"/>
                </a:cubicBezTo>
                <a:cubicBezTo>
                  <a:pt x="72766" y="520898"/>
                  <a:pt x="92346" y="424590"/>
                  <a:pt x="119333" y="355269"/>
                </a:cubicBezTo>
                <a:cubicBezTo>
                  <a:pt x="146320" y="285948"/>
                  <a:pt x="218287" y="116615"/>
                  <a:pt x="227283" y="120319"/>
                </a:cubicBezTo>
                <a:cubicBezTo>
                  <a:pt x="236279" y="124023"/>
                  <a:pt x="175954" y="355798"/>
                  <a:pt x="173308" y="377494"/>
                </a:cubicBezTo>
                <a:cubicBezTo>
                  <a:pt x="170662" y="399190"/>
                  <a:pt x="197650" y="306586"/>
                  <a:pt x="211408" y="250494"/>
                </a:cubicBezTo>
                <a:cubicBezTo>
                  <a:pt x="225166" y="194402"/>
                  <a:pt x="308246" y="-50073"/>
                  <a:pt x="284433" y="91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3" name="フリーフォーム 1192">
            <a:extLst>
              <a:ext uri="{FF2B5EF4-FFF2-40B4-BE49-F238E27FC236}">
                <a16:creationId xmlns:a16="http://schemas.microsoft.com/office/drawing/2014/main" id="{5C60ADB8-7658-FAC5-561C-0023CC375A2F}"/>
              </a:ext>
            </a:extLst>
          </p:cNvPr>
          <p:cNvSpPr/>
          <p:nvPr/>
        </p:nvSpPr>
        <p:spPr>
          <a:xfrm>
            <a:off x="4225887" y="1580885"/>
            <a:ext cx="289882" cy="1556190"/>
          </a:xfrm>
          <a:custGeom>
            <a:avLst/>
            <a:gdLst>
              <a:gd name="connsiteX0" fmla="*/ 107988 w 289882"/>
              <a:gd name="connsiteY0" fmla="*/ 265 h 1556190"/>
              <a:gd name="connsiteX1" fmla="*/ 107988 w 289882"/>
              <a:gd name="connsiteY1" fmla="*/ 565415 h 1556190"/>
              <a:gd name="connsiteX2" fmla="*/ 206413 w 289882"/>
              <a:gd name="connsiteY2" fmla="*/ 930540 h 1556190"/>
              <a:gd name="connsiteX3" fmla="*/ 193713 w 289882"/>
              <a:gd name="connsiteY3" fmla="*/ 873390 h 1556190"/>
              <a:gd name="connsiteX4" fmla="*/ 225463 w 289882"/>
              <a:gd name="connsiteY4" fmla="*/ 1216290 h 1556190"/>
              <a:gd name="connsiteX5" fmla="*/ 288963 w 289882"/>
              <a:gd name="connsiteY5" fmla="*/ 1552840 h 1556190"/>
              <a:gd name="connsiteX6" fmla="*/ 260388 w 289882"/>
              <a:gd name="connsiteY6" fmla="*/ 1371865 h 1556190"/>
              <a:gd name="connsiteX7" fmla="*/ 222288 w 289882"/>
              <a:gd name="connsiteY7" fmla="*/ 1095640 h 1556190"/>
              <a:gd name="connsiteX8" fmla="*/ 263563 w 289882"/>
              <a:gd name="connsiteY8" fmla="*/ 197115 h 1556190"/>
              <a:gd name="connsiteX9" fmla="*/ 196888 w 289882"/>
              <a:gd name="connsiteY9" fmla="*/ 1095640 h 1556190"/>
              <a:gd name="connsiteX10" fmla="*/ 196888 w 289882"/>
              <a:gd name="connsiteY10" fmla="*/ 898790 h 1556190"/>
              <a:gd name="connsiteX11" fmla="*/ 79413 w 289882"/>
              <a:gd name="connsiteY11" fmla="*/ 581290 h 1556190"/>
              <a:gd name="connsiteX12" fmla="*/ 38 w 289882"/>
              <a:gd name="connsiteY12" fmla="*/ 266965 h 1556190"/>
              <a:gd name="connsiteX13" fmla="*/ 88938 w 289882"/>
              <a:gd name="connsiteY13" fmla="*/ 584465 h 1556190"/>
              <a:gd name="connsiteX14" fmla="*/ 73063 w 289882"/>
              <a:gd name="connsiteY14" fmla="*/ 492390 h 1556190"/>
              <a:gd name="connsiteX15" fmla="*/ 107988 w 289882"/>
              <a:gd name="connsiteY15" fmla="*/ 265 h 1556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89882" h="1556190">
                <a:moveTo>
                  <a:pt x="107988" y="265"/>
                </a:moveTo>
                <a:cubicBezTo>
                  <a:pt x="113809" y="12436"/>
                  <a:pt x="91584" y="410369"/>
                  <a:pt x="107988" y="565415"/>
                </a:cubicBezTo>
                <a:cubicBezTo>
                  <a:pt x="124392" y="720461"/>
                  <a:pt x="192125" y="879211"/>
                  <a:pt x="206413" y="930540"/>
                </a:cubicBezTo>
                <a:cubicBezTo>
                  <a:pt x="220701" y="981869"/>
                  <a:pt x="190538" y="825765"/>
                  <a:pt x="193713" y="873390"/>
                </a:cubicBezTo>
                <a:cubicBezTo>
                  <a:pt x="196888" y="921015"/>
                  <a:pt x="209588" y="1103048"/>
                  <a:pt x="225463" y="1216290"/>
                </a:cubicBezTo>
                <a:cubicBezTo>
                  <a:pt x="241338" y="1329532"/>
                  <a:pt x="283142" y="1526911"/>
                  <a:pt x="288963" y="1552840"/>
                </a:cubicBezTo>
                <a:cubicBezTo>
                  <a:pt x="294784" y="1578769"/>
                  <a:pt x="271500" y="1448065"/>
                  <a:pt x="260388" y="1371865"/>
                </a:cubicBezTo>
                <a:cubicBezTo>
                  <a:pt x="249276" y="1295665"/>
                  <a:pt x="221759" y="1291432"/>
                  <a:pt x="222288" y="1095640"/>
                </a:cubicBezTo>
                <a:cubicBezTo>
                  <a:pt x="222817" y="899848"/>
                  <a:pt x="267796" y="197115"/>
                  <a:pt x="263563" y="197115"/>
                </a:cubicBezTo>
                <a:cubicBezTo>
                  <a:pt x="259330" y="197115"/>
                  <a:pt x="208001" y="978694"/>
                  <a:pt x="196888" y="1095640"/>
                </a:cubicBezTo>
                <a:cubicBezTo>
                  <a:pt x="185776" y="1212586"/>
                  <a:pt x="216467" y="984515"/>
                  <a:pt x="196888" y="898790"/>
                </a:cubicBezTo>
                <a:cubicBezTo>
                  <a:pt x="177309" y="813065"/>
                  <a:pt x="112221" y="686594"/>
                  <a:pt x="79413" y="581290"/>
                </a:cubicBezTo>
                <a:cubicBezTo>
                  <a:pt x="46605" y="475986"/>
                  <a:pt x="-1549" y="266436"/>
                  <a:pt x="38" y="266965"/>
                </a:cubicBezTo>
                <a:cubicBezTo>
                  <a:pt x="1625" y="267494"/>
                  <a:pt x="76767" y="546894"/>
                  <a:pt x="88938" y="584465"/>
                </a:cubicBezTo>
                <a:cubicBezTo>
                  <a:pt x="101109" y="622036"/>
                  <a:pt x="65126" y="586582"/>
                  <a:pt x="73063" y="492390"/>
                </a:cubicBezTo>
                <a:cubicBezTo>
                  <a:pt x="81000" y="398198"/>
                  <a:pt x="102167" y="-11906"/>
                  <a:pt x="107988" y="26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4" name="フリーフォーム 1193">
            <a:extLst>
              <a:ext uri="{FF2B5EF4-FFF2-40B4-BE49-F238E27FC236}">
                <a16:creationId xmlns:a16="http://schemas.microsoft.com/office/drawing/2014/main" id="{D252E938-8CA6-E109-7105-715D77BAE412}"/>
              </a:ext>
            </a:extLst>
          </p:cNvPr>
          <p:cNvSpPr/>
          <p:nvPr/>
        </p:nvSpPr>
        <p:spPr>
          <a:xfrm>
            <a:off x="4197113" y="1569998"/>
            <a:ext cx="225690" cy="1541591"/>
          </a:xfrm>
          <a:custGeom>
            <a:avLst/>
            <a:gdLst>
              <a:gd name="connsiteX0" fmla="*/ 60562 w 225690"/>
              <a:gd name="connsiteY0" fmla="*/ 7977 h 1541591"/>
              <a:gd name="connsiteX1" fmla="*/ 89137 w 225690"/>
              <a:gd name="connsiteY1" fmla="*/ 646152 h 1541591"/>
              <a:gd name="connsiteX2" fmla="*/ 178037 w 225690"/>
              <a:gd name="connsiteY2" fmla="*/ 1074777 h 1541591"/>
              <a:gd name="connsiteX3" fmla="*/ 139937 w 225690"/>
              <a:gd name="connsiteY3" fmla="*/ 928727 h 1541591"/>
              <a:gd name="connsiteX4" fmla="*/ 219312 w 225690"/>
              <a:gd name="connsiteY4" fmla="*/ 1385927 h 1541591"/>
              <a:gd name="connsiteX5" fmla="*/ 219312 w 225690"/>
              <a:gd name="connsiteY5" fmla="*/ 1541502 h 1541591"/>
              <a:gd name="connsiteX6" fmla="*/ 206612 w 225690"/>
              <a:gd name="connsiteY6" fmla="*/ 1370052 h 1541591"/>
              <a:gd name="connsiteX7" fmla="*/ 85962 w 225690"/>
              <a:gd name="connsiteY7" fmla="*/ 1046202 h 1541591"/>
              <a:gd name="connsiteX8" fmla="*/ 41512 w 225690"/>
              <a:gd name="connsiteY8" fmla="*/ 814427 h 1541591"/>
              <a:gd name="connsiteX9" fmla="*/ 92312 w 225690"/>
              <a:gd name="connsiteY9" fmla="*/ 1043027 h 1541591"/>
              <a:gd name="connsiteX10" fmla="*/ 117712 w 225690"/>
              <a:gd name="connsiteY10" fmla="*/ 1093827 h 1541591"/>
              <a:gd name="connsiteX11" fmla="*/ 120887 w 225690"/>
              <a:gd name="connsiteY11" fmla="*/ 1097002 h 1541591"/>
              <a:gd name="connsiteX12" fmla="*/ 193912 w 225690"/>
              <a:gd name="connsiteY12" fmla="*/ 1322427 h 1541591"/>
              <a:gd name="connsiteX13" fmla="*/ 171687 w 225690"/>
              <a:gd name="connsiteY13" fmla="*/ 1074777 h 1541591"/>
              <a:gd name="connsiteX14" fmla="*/ 120887 w 225690"/>
              <a:gd name="connsiteY14" fmla="*/ 865227 h 1541591"/>
              <a:gd name="connsiteX15" fmla="*/ 237 w 225690"/>
              <a:gd name="connsiteY15" fmla="*/ 541377 h 1541591"/>
              <a:gd name="connsiteX16" fmla="*/ 89137 w 225690"/>
              <a:gd name="connsiteY16" fmla="*/ 744577 h 1541591"/>
              <a:gd name="connsiteX17" fmla="*/ 57387 w 225690"/>
              <a:gd name="connsiteY17" fmla="*/ 455652 h 1541591"/>
              <a:gd name="connsiteX18" fmla="*/ 105012 w 225690"/>
              <a:gd name="connsiteY18" fmla="*/ 147677 h 1541591"/>
              <a:gd name="connsiteX19" fmla="*/ 47862 w 225690"/>
              <a:gd name="connsiteY19" fmla="*/ 281027 h 1541591"/>
              <a:gd name="connsiteX20" fmla="*/ 60562 w 225690"/>
              <a:gd name="connsiteY20" fmla="*/ 7977 h 1541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25690" h="1541591">
                <a:moveTo>
                  <a:pt x="60562" y="7977"/>
                </a:moveTo>
                <a:cubicBezTo>
                  <a:pt x="67441" y="68831"/>
                  <a:pt x="69558" y="468352"/>
                  <a:pt x="89137" y="646152"/>
                </a:cubicBezTo>
                <a:cubicBezTo>
                  <a:pt x="108716" y="823952"/>
                  <a:pt x="169570" y="1027681"/>
                  <a:pt x="178037" y="1074777"/>
                </a:cubicBezTo>
                <a:cubicBezTo>
                  <a:pt x="186504" y="1121873"/>
                  <a:pt x="133058" y="876869"/>
                  <a:pt x="139937" y="928727"/>
                </a:cubicBezTo>
                <a:cubicBezTo>
                  <a:pt x="146816" y="980585"/>
                  <a:pt x="206083" y="1283798"/>
                  <a:pt x="219312" y="1385927"/>
                </a:cubicBezTo>
                <a:cubicBezTo>
                  <a:pt x="232541" y="1488056"/>
                  <a:pt x="221429" y="1544148"/>
                  <a:pt x="219312" y="1541502"/>
                </a:cubicBezTo>
                <a:cubicBezTo>
                  <a:pt x="217195" y="1538856"/>
                  <a:pt x="228837" y="1452602"/>
                  <a:pt x="206612" y="1370052"/>
                </a:cubicBezTo>
                <a:cubicBezTo>
                  <a:pt x="184387" y="1287502"/>
                  <a:pt x="113479" y="1138806"/>
                  <a:pt x="85962" y="1046202"/>
                </a:cubicBezTo>
                <a:cubicBezTo>
                  <a:pt x="58445" y="953598"/>
                  <a:pt x="40454" y="814956"/>
                  <a:pt x="41512" y="814427"/>
                </a:cubicBezTo>
                <a:cubicBezTo>
                  <a:pt x="42570" y="813898"/>
                  <a:pt x="79612" y="996460"/>
                  <a:pt x="92312" y="1043027"/>
                </a:cubicBezTo>
                <a:cubicBezTo>
                  <a:pt x="105012" y="1089594"/>
                  <a:pt x="112950" y="1084831"/>
                  <a:pt x="117712" y="1093827"/>
                </a:cubicBezTo>
                <a:cubicBezTo>
                  <a:pt x="122474" y="1102823"/>
                  <a:pt x="108187" y="1058902"/>
                  <a:pt x="120887" y="1097002"/>
                </a:cubicBezTo>
                <a:cubicBezTo>
                  <a:pt x="133587" y="1135102"/>
                  <a:pt x="185445" y="1326131"/>
                  <a:pt x="193912" y="1322427"/>
                </a:cubicBezTo>
                <a:cubicBezTo>
                  <a:pt x="202379" y="1318723"/>
                  <a:pt x="183858" y="1150977"/>
                  <a:pt x="171687" y="1074777"/>
                </a:cubicBezTo>
                <a:cubicBezTo>
                  <a:pt x="159516" y="998577"/>
                  <a:pt x="149462" y="954127"/>
                  <a:pt x="120887" y="865227"/>
                </a:cubicBezTo>
                <a:cubicBezTo>
                  <a:pt x="92312" y="776327"/>
                  <a:pt x="5529" y="561485"/>
                  <a:pt x="237" y="541377"/>
                </a:cubicBezTo>
                <a:cubicBezTo>
                  <a:pt x="-5055" y="521269"/>
                  <a:pt x="79612" y="758864"/>
                  <a:pt x="89137" y="744577"/>
                </a:cubicBezTo>
                <a:cubicBezTo>
                  <a:pt x="98662" y="730290"/>
                  <a:pt x="54741" y="555135"/>
                  <a:pt x="57387" y="455652"/>
                </a:cubicBezTo>
                <a:cubicBezTo>
                  <a:pt x="60033" y="356169"/>
                  <a:pt x="106599" y="176781"/>
                  <a:pt x="105012" y="147677"/>
                </a:cubicBezTo>
                <a:cubicBezTo>
                  <a:pt x="103425" y="118573"/>
                  <a:pt x="55270" y="308544"/>
                  <a:pt x="47862" y="281027"/>
                </a:cubicBezTo>
                <a:cubicBezTo>
                  <a:pt x="40454" y="253510"/>
                  <a:pt x="53683" y="-52877"/>
                  <a:pt x="60562" y="797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5" name="フリーフォーム 1194">
            <a:extLst>
              <a:ext uri="{FF2B5EF4-FFF2-40B4-BE49-F238E27FC236}">
                <a16:creationId xmlns:a16="http://schemas.microsoft.com/office/drawing/2014/main" id="{C827228F-3D30-BF29-BB4B-024A32BB15DD}"/>
              </a:ext>
            </a:extLst>
          </p:cNvPr>
          <p:cNvSpPr/>
          <p:nvPr/>
        </p:nvSpPr>
        <p:spPr>
          <a:xfrm>
            <a:off x="4006228" y="1220195"/>
            <a:ext cx="248679" cy="1563272"/>
          </a:xfrm>
          <a:custGeom>
            <a:avLst/>
            <a:gdLst>
              <a:gd name="connsiteX0" fmla="*/ 85040 w 248679"/>
              <a:gd name="connsiteY0" fmla="*/ 6849 h 1563272"/>
              <a:gd name="connsiteX1" fmla="*/ 11081 w 248679"/>
              <a:gd name="connsiteY1" fmla="*/ 964952 h 1563272"/>
              <a:gd name="connsiteX2" fmla="*/ 24528 w 248679"/>
              <a:gd name="connsiteY2" fmla="*/ 833843 h 1563272"/>
              <a:gd name="connsiteX3" fmla="*/ 58146 w 248679"/>
              <a:gd name="connsiteY3" fmla="*/ 588434 h 1563272"/>
              <a:gd name="connsiteX4" fmla="*/ 71593 w 248679"/>
              <a:gd name="connsiteY4" fmla="*/ 857376 h 1563272"/>
              <a:gd name="connsiteX5" fmla="*/ 239681 w 248679"/>
              <a:gd name="connsiteY5" fmla="*/ 1529729 h 1563272"/>
              <a:gd name="connsiteX6" fmla="*/ 219510 w 248679"/>
              <a:gd name="connsiteY6" fmla="*/ 1442323 h 1563272"/>
              <a:gd name="connsiteX7" fmla="*/ 165722 w 248679"/>
              <a:gd name="connsiteY7" fmla="*/ 1270873 h 1563272"/>
              <a:gd name="connsiteX8" fmla="*/ 11081 w 248679"/>
              <a:gd name="connsiteY8" fmla="*/ 756523 h 1563272"/>
              <a:gd name="connsiteX9" fmla="*/ 21166 w 248679"/>
              <a:gd name="connsiteY9" fmla="*/ 820396 h 1563272"/>
              <a:gd name="connsiteX10" fmla="*/ 91763 w 248679"/>
              <a:gd name="connsiteY10" fmla="*/ 245534 h 1563272"/>
              <a:gd name="connsiteX11" fmla="*/ 31251 w 248679"/>
              <a:gd name="connsiteY11" fmla="*/ 521199 h 1563272"/>
              <a:gd name="connsiteX12" fmla="*/ 85040 w 248679"/>
              <a:gd name="connsiteY12" fmla="*/ 6849 h 1563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48679" h="1563272">
                <a:moveTo>
                  <a:pt x="85040" y="6849"/>
                </a:moveTo>
                <a:cubicBezTo>
                  <a:pt x="81678" y="80808"/>
                  <a:pt x="21166" y="827120"/>
                  <a:pt x="11081" y="964952"/>
                </a:cubicBezTo>
                <a:cubicBezTo>
                  <a:pt x="996" y="1102784"/>
                  <a:pt x="16684" y="896596"/>
                  <a:pt x="24528" y="833843"/>
                </a:cubicBezTo>
                <a:cubicBezTo>
                  <a:pt x="32372" y="771090"/>
                  <a:pt x="50302" y="584512"/>
                  <a:pt x="58146" y="588434"/>
                </a:cubicBezTo>
                <a:cubicBezTo>
                  <a:pt x="65990" y="592356"/>
                  <a:pt x="41337" y="700494"/>
                  <a:pt x="71593" y="857376"/>
                </a:cubicBezTo>
                <a:cubicBezTo>
                  <a:pt x="101849" y="1014258"/>
                  <a:pt x="215028" y="1432238"/>
                  <a:pt x="239681" y="1529729"/>
                </a:cubicBezTo>
                <a:cubicBezTo>
                  <a:pt x="264334" y="1627220"/>
                  <a:pt x="231836" y="1485466"/>
                  <a:pt x="219510" y="1442323"/>
                </a:cubicBezTo>
                <a:cubicBezTo>
                  <a:pt x="207184" y="1399180"/>
                  <a:pt x="200460" y="1385173"/>
                  <a:pt x="165722" y="1270873"/>
                </a:cubicBezTo>
                <a:cubicBezTo>
                  <a:pt x="130984" y="1156573"/>
                  <a:pt x="35174" y="831602"/>
                  <a:pt x="11081" y="756523"/>
                </a:cubicBezTo>
                <a:cubicBezTo>
                  <a:pt x="-13012" y="681444"/>
                  <a:pt x="7719" y="905561"/>
                  <a:pt x="21166" y="820396"/>
                </a:cubicBezTo>
                <a:cubicBezTo>
                  <a:pt x="34613" y="735231"/>
                  <a:pt x="90082" y="295400"/>
                  <a:pt x="91763" y="245534"/>
                </a:cubicBezTo>
                <a:cubicBezTo>
                  <a:pt x="93444" y="195668"/>
                  <a:pt x="32371" y="560980"/>
                  <a:pt x="31251" y="521199"/>
                </a:cubicBezTo>
                <a:cubicBezTo>
                  <a:pt x="30131" y="481418"/>
                  <a:pt x="88402" y="-67110"/>
                  <a:pt x="85040" y="68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6" name="フリーフォーム 1195">
            <a:extLst>
              <a:ext uri="{FF2B5EF4-FFF2-40B4-BE49-F238E27FC236}">
                <a16:creationId xmlns:a16="http://schemas.microsoft.com/office/drawing/2014/main" id="{06C48A38-29CE-24D2-96C3-7AAB85F48704}"/>
              </a:ext>
            </a:extLst>
          </p:cNvPr>
          <p:cNvSpPr/>
          <p:nvPr/>
        </p:nvSpPr>
        <p:spPr>
          <a:xfrm>
            <a:off x="4323022" y="692120"/>
            <a:ext cx="1292821" cy="897562"/>
          </a:xfrm>
          <a:custGeom>
            <a:avLst/>
            <a:gdLst>
              <a:gd name="connsiteX0" fmla="*/ 1281040 w 1292821"/>
              <a:gd name="connsiteY0" fmla="*/ 64277 h 897562"/>
              <a:gd name="connsiteX1" fmla="*/ 67443 w 1292821"/>
              <a:gd name="connsiteY1" fmla="*/ 165130 h 897562"/>
              <a:gd name="connsiteX2" fmla="*/ 343107 w 1292821"/>
              <a:gd name="connsiteY2" fmla="*/ 155045 h 897562"/>
              <a:gd name="connsiteX3" fmla="*/ 753243 w 1292821"/>
              <a:gd name="connsiteY3" fmla="*/ 168492 h 897562"/>
              <a:gd name="connsiteX4" fmla="*/ 632219 w 1292821"/>
              <a:gd name="connsiteY4" fmla="*/ 175215 h 897562"/>
              <a:gd name="connsiteX5" fmla="*/ 27102 w 1292821"/>
              <a:gd name="connsiteY5" fmla="*/ 666033 h 897562"/>
              <a:gd name="connsiteX6" fmla="*/ 148125 w 1292821"/>
              <a:gd name="connsiteY6" fmla="*/ 558456 h 897562"/>
              <a:gd name="connsiteX7" fmla="*/ 534728 w 1292821"/>
              <a:gd name="connsiteY7" fmla="*/ 165130 h 897562"/>
              <a:gd name="connsiteX8" fmla="*/ 356554 w 1292821"/>
              <a:gd name="connsiteY8" fmla="*/ 353389 h 897562"/>
              <a:gd name="connsiteX9" fmla="*/ 222084 w 1292821"/>
              <a:gd name="connsiteY9" fmla="*/ 857654 h 897562"/>
              <a:gd name="connsiteX10" fmla="*/ 228807 w 1292821"/>
              <a:gd name="connsiteY10" fmla="*/ 837483 h 897562"/>
              <a:gd name="connsiteX11" fmla="*/ 279234 w 1292821"/>
              <a:gd name="connsiteY11" fmla="*/ 612245 h 897562"/>
              <a:gd name="connsiteX12" fmla="*/ 437237 w 1292821"/>
              <a:gd name="connsiteY12" fmla="*/ 155045 h 897562"/>
              <a:gd name="connsiteX13" fmla="*/ 433875 w 1292821"/>
              <a:gd name="connsiteY13" fmla="*/ 198748 h 897562"/>
              <a:gd name="connsiteX14" fmla="*/ 739796 w 1292821"/>
              <a:gd name="connsiteY14" fmla="*/ 404 h 897562"/>
              <a:gd name="connsiteX15" fmla="*/ 528004 w 1292821"/>
              <a:gd name="connsiteY15" fmla="*/ 144959 h 897562"/>
              <a:gd name="connsiteX16" fmla="*/ 924693 w 1292821"/>
              <a:gd name="connsiteY16" fmla="*/ 64277 h 897562"/>
              <a:gd name="connsiteX17" fmla="*/ 699454 w 1292821"/>
              <a:gd name="connsiteY17" fmla="*/ 71001 h 897562"/>
              <a:gd name="connsiteX18" fmla="*/ 1281040 w 1292821"/>
              <a:gd name="connsiteY18" fmla="*/ 64277 h 897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292821" h="897562">
                <a:moveTo>
                  <a:pt x="1281040" y="64277"/>
                </a:moveTo>
                <a:cubicBezTo>
                  <a:pt x="1175705" y="79965"/>
                  <a:pt x="223765" y="150002"/>
                  <a:pt x="67443" y="165130"/>
                </a:cubicBezTo>
                <a:cubicBezTo>
                  <a:pt x="-88879" y="180258"/>
                  <a:pt x="228807" y="154485"/>
                  <a:pt x="343107" y="155045"/>
                </a:cubicBezTo>
                <a:cubicBezTo>
                  <a:pt x="457407" y="155605"/>
                  <a:pt x="705058" y="165130"/>
                  <a:pt x="753243" y="168492"/>
                </a:cubicBezTo>
                <a:cubicBezTo>
                  <a:pt x="801428" y="171854"/>
                  <a:pt x="753242" y="92292"/>
                  <a:pt x="632219" y="175215"/>
                </a:cubicBezTo>
                <a:cubicBezTo>
                  <a:pt x="511196" y="258138"/>
                  <a:pt x="107784" y="602160"/>
                  <a:pt x="27102" y="666033"/>
                </a:cubicBezTo>
                <a:cubicBezTo>
                  <a:pt x="-53580" y="729906"/>
                  <a:pt x="63521" y="641940"/>
                  <a:pt x="148125" y="558456"/>
                </a:cubicBezTo>
                <a:cubicBezTo>
                  <a:pt x="232729" y="474972"/>
                  <a:pt x="499990" y="199308"/>
                  <a:pt x="534728" y="165130"/>
                </a:cubicBezTo>
                <a:cubicBezTo>
                  <a:pt x="569466" y="130952"/>
                  <a:pt x="408661" y="237968"/>
                  <a:pt x="356554" y="353389"/>
                </a:cubicBezTo>
                <a:cubicBezTo>
                  <a:pt x="304447" y="468810"/>
                  <a:pt x="243375" y="776972"/>
                  <a:pt x="222084" y="857654"/>
                </a:cubicBezTo>
                <a:cubicBezTo>
                  <a:pt x="200793" y="938336"/>
                  <a:pt x="219282" y="878385"/>
                  <a:pt x="228807" y="837483"/>
                </a:cubicBezTo>
                <a:cubicBezTo>
                  <a:pt x="238332" y="796581"/>
                  <a:pt x="244496" y="725985"/>
                  <a:pt x="279234" y="612245"/>
                </a:cubicBezTo>
                <a:cubicBezTo>
                  <a:pt x="313972" y="498505"/>
                  <a:pt x="411463" y="223961"/>
                  <a:pt x="437237" y="155045"/>
                </a:cubicBezTo>
                <a:cubicBezTo>
                  <a:pt x="463010" y="86129"/>
                  <a:pt x="383448" y="224522"/>
                  <a:pt x="433875" y="198748"/>
                </a:cubicBezTo>
                <a:cubicBezTo>
                  <a:pt x="484301" y="172975"/>
                  <a:pt x="724108" y="9369"/>
                  <a:pt x="739796" y="404"/>
                </a:cubicBezTo>
                <a:cubicBezTo>
                  <a:pt x="755484" y="-8561"/>
                  <a:pt x="497188" y="134314"/>
                  <a:pt x="528004" y="144959"/>
                </a:cubicBezTo>
                <a:cubicBezTo>
                  <a:pt x="558820" y="155605"/>
                  <a:pt x="896118" y="76603"/>
                  <a:pt x="924693" y="64277"/>
                </a:cubicBezTo>
                <a:cubicBezTo>
                  <a:pt x="953268" y="51951"/>
                  <a:pt x="646786" y="71001"/>
                  <a:pt x="699454" y="71001"/>
                </a:cubicBezTo>
                <a:cubicBezTo>
                  <a:pt x="752122" y="71001"/>
                  <a:pt x="1386375" y="48589"/>
                  <a:pt x="1281040" y="6427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7" name="フリーフォーム 1196">
            <a:extLst>
              <a:ext uri="{FF2B5EF4-FFF2-40B4-BE49-F238E27FC236}">
                <a16:creationId xmlns:a16="http://schemas.microsoft.com/office/drawing/2014/main" id="{C6285B07-8859-4D92-559E-40FBD43FD0B1}"/>
              </a:ext>
            </a:extLst>
          </p:cNvPr>
          <p:cNvSpPr/>
          <p:nvPr/>
        </p:nvSpPr>
        <p:spPr>
          <a:xfrm>
            <a:off x="4595931" y="850557"/>
            <a:ext cx="1042883" cy="481116"/>
          </a:xfrm>
          <a:custGeom>
            <a:avLst/>
            <a:gdLst>
              <a:gd name="connsiteX0" fmla="*/ 1041748 w 1042883"/>
              <a:gd name="connsiteY0" fmla="*/ 131078 h 481116"/>
              <a:gd name="connsiteX1" fmla="*/ 577825 w 1042883"/>
              <a:gd name="connsiteY1" fmla="*/ 110908 h 481116"/>
              <a:gd name="connsiteX2" fmla="*/ 13048 w 1042883"/>
              <a:gd name="connsiteY2" fmla="*/ 473978 h 481116"/>
              <a:gd name="connsiteX3" fmla="*/ 224840 w 1042883"/>
              <a:gd name="connsiteY3" fmla="*/ 326061 h 481116"/>
              <a:gd name="connsiteX4" fmla="*/ 722381 w 1042883"/>
              <a:gd name="connsiteY4" fmla="*/ 13417 h 481116"/>
              <a:gd name="connsiteX5" fmla="*/ 655145 w 1042883"/>
              <a:gd name="connsiteY5" fmla="*/ 57119 h 481116"/>
              <a:gd name="connsiteX6" fmla="*/ 755998 w 1042883"/>
              <a:gd name="connsiteY6" fmla="*/ 57119 h 481116"/>
              <a:gd name="connsiteX7" fmla="*/ 443354 w 1042883"/>
              <a:gd name="connsiteY7" fmla="*/ 97461 h 481116"/>
              <a:gd name="connsiteX8" fmla="*/ 1041748 w 1042883"/>
              <a:gd name="connsiteY8" fmla="*/ 131078 h 481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2883" h="481116">
                <a:moveTo>
                  <a:pt x="1041748" y="131078"/>
                </a:moveTo>
                <a:cubicBezTo>
                  <a:pt x="1064160" y="133319"/>
                  <a:pt x="749275" y="53758"/>
                  <a:pt x="577825" y="110908"/>
                </a:cubicBezTo>
                <a:cubicBezTo>
                  <a:pt x="406375" y="168058"/>
                  <a:pt x="71879" y="438119"/>
                  <a:pt x="13048" y="473978"/>
                </a:cubicBezTo>
                <a:cubicBezTo>
                  <a:pt x="-45783" y="509837"/>
                  <a:pt x="106618" y="402821"/>
                  <a:pt x="224840" y="326061"/>
                </a:cubicBezTo>
                <a:cubicBezTo>
                  <a:pt x="343062" y="249301"/>
                  <a:pt x="650663" y="58241"/>
                  <a:pt x="722381" y="13417"/>
                </a:cubicBezTo>
                <a:cubicBezTo>
                  <a:pt x="794098" y="-31407"/>
                  <a:pt x="649542" y="49835"/>
                  <a:pt x="655145" y="57119"/>
                </a:cubicBezTo>
                <a:cubicBezTo>
                  <a:pt x="660748" y="64403"/>
                  <a:pt x="791296" y="50395"/>
                  <a:pt x="755998" y="57119"/>
                </a:cubicBezTo>
                <a:cubicBezTo>
                  <a:pt x="720700" y="63843"/>
                  <a:pt x="399651" y="86255"/>
                  <a:pt x="443354" y="97461"/>
                </a:cubicBezTo>
                <a:cubicBezTo>
                  <a:pt x="487057" y="108667"/>
                  <a:pt x="1019336" y="128837"/>
                  <a:pt x="1041748" y="1310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8" name="フリーフォーム 1197">
            <a:extLst>
              <a:ext uri="{FF2B5EF4-FFF2-40B4-BE49-F238E27FC236}">
                <a16:creationId xmlns:a16="http://schemas.microsoft.com/office/drawing/2014/main" id="{4AEA79DA-B2B0-8328-EB86-8009D32BAFCF}"/>
              </a:ext>
            </a:extLst>
          </p:cNvPr>
          <p:cNvSpPr/>
          <p:nvPr/>
        </p:nvSpPr>
        <p:spPr>
          <a:xfrm>
            <a:off x="4581726" y="1008072"/>
            <a:ext cx="420655" cy="1629823"/>
          </a:xfrm>
          <a:custGeom>
            <a:avLst/>
            <a:gdLst>
              <a:gd name="connsiteX0" fmla="*/ 420580 w 420655"/>
              <a:gd name="connsiteY0" fmla="*/ 457 h 1629823"/>
              <a:gd name="connsiteX1" fmla="*/ 155000 w 420655"/>
              <a:gd name="connsiteY1" fmla="*/ 531616 h 1629823"/>
              <a:gd name="connsiteX2" fmla="*/ 84403 w 420655"/>
              <a:gd name="connsiteY2" fmla="*/ 908134 h 1629823"/>
              <a:gd name="connsiteX3" fmla="*/ 101212 w 420655"/>
              <a:gd name="connsiteY3" fmla="*/ 800557 h 1629823"/>
              <a:gd name="connsiteX4" fmla="*/ 124745 w 420655"/>
              <a:gd name="connsiteY4" fmla="*/ 413954 h 1629823"/>
              <a:gd name="connsiteX5" fmla="*/ 91127 w 420655"/>
              <a:gd name="connsiteY5" fmla="*/ 746769 h 1629823"/>
              <a:gd name="connsiteX6" fmla="*/ 3721 w 420655"/>
              <a:gd name="connsiteY6" fmla="*/ 1580487 h 1629823"/>
              <a:gd name="connsiteX7" fmla="*/ 20530 w 420655"/>
              <a:gd name="connsiteY7" fmla="*/ 1442654 h 1629823"/>
              <a:gd name="connsiteX8" fmla="*/ 60871 w 420655"/>
              <a:gd name="connsiteY8" fmla="*/ 692981 h 1629823"/>
              <a:gd name="connsiteX9" fmla="*/ 57509 w 420655"/>
              <a:gd name="connsiteY9" fmla="*/ 780387 h 1629823"/>
              <a:gd name="connsiteX10" fmla="*/ 225598 w 420655"/>
              <a:gd name="connsiteY10" fmla="*/ 151737 h 1629823"/>
              <a:gd name="connsiteX11" fmla="*/ 185256 w 420655"/>
              <a:gd name="connsiteY11" fmla="*/ 313102 h 1629823"/>
              <a:gd name="connsiteX12" fmla="*/ 158362 w 420655"/>
              <a:gd name="connsiteY12" fmla="*/ 430763 h 1629823"/>
              <a:gd name="connsiteX13" fmla="*/ 175171 w 420655"/>
              <a:gd name="connsiteY13" fmla="*/ 531616 h 1629823"/>
              <a:gd name="connsiteX14" fmla="*/ 181895 w 420655"/>
              <a:gd name="connsiteY14" fmla="*/ 440849 h 1629823"/>
              <a:gd name="connsiteX15" fmla="*/ 420580 w 420655"/>
              <a:gd name="connsiteY15" fmla="*/ 457 h 1629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20655" h="1629823">
                <a:moveTo>
                  <a:pt x="420580" y="457"/>
                </a:moveTo>
                <a:cubicBezTo>
                  <a:pt x="416098" y="15585"/>
                  <a:pt x="211029" y="380337"/>
                  <a:pt x="155000" y="531616"/>
                </a:cubicBezTo>
                <a:cubicBezTo>
                  <a:pt x="98971" y="682895"/>
                  <a:pt x="93368" y="863311"/>
                  <a:pt x="84403" y="908134"/>
                </a:cubicBezTo>
                <a:cubicBezTo>
                  <a:pt x="75438" y="952957"/>
                  <a:pt x="94488" y="882920"/>
                  <a:pt x="101212" y="800557"/>
                </a:cubicBezTo>
                <a:cubicBezTo>
                  <a:pt x="107936" y="718194"/>
                  <a:pt x="126426" y="422919"/>
                  <a:pt x="124745" y="413954"/>
                </a:cubicBezTo>
                <a:cubicBezTo>
                  <a:pt x="123064" y="404989"/>
                  <a:pt x="111298" y="552347"/>
                  <a:pt x="91127" y="746769"/>
                </a:cubicBezTo>
                <a:cubicBezTo>
                  <a:pt x="70956" y="941191"/>
                  <a:pt x="15487" y="1464506"/>
                  <a:pt x="3721" y="1580487"/>
                </a:cubicBezTo>
                <a:cubicBezTo>
                  <a:pt x="-8045" y="1696468"/>
                  <a:pt x="11005" y="1590572"/>
                  <a:pt x="20530" y="1442654"/>
                </a:cubicBezTo>
                <a:cubicBezTo>
                  <a:pt x="30055" y="1294736"/>
                  <a:pt x="54708" y="803359"/>
                  <a:pt x="60871" y="692981"/>
                </a:cubicBezTo>
                <a:cubicBezTo>
                  <a:pt x="67034" y="582603"/>
                  <a:pt x="30055" y="870594"/>
                  <a:pt x="57509" y="780387"/>
                </a:cubicBezTo>
                <a:cubicBezTo>
                  <a:pt x="84963" y="690180"/>
                  <a:pt x="204307" y="229618"/>
                  <a:pt x="225598" y="151737"/>
                </a:cubicBezTo>
                <a:cubicBezTo>
                  <a:pt x="246889" y="73856"/>
                  <a:pt x="196462" y="266598"/>
                  <a:pt x="185256" y="313102"/>
                </a:cubicBezTo>
                <a:cubicBezTo>
                  <a:pt x="174050" y="359606"/>
                  <a:pt x="160043" y="394344"/>
                  <a:pt x="158362" y="430763"/>
                </a:cubicBezTo>
                <a:cubicBezTo>
                  <a:pt x="156681" y="467182"/>
                  <a:pt x="171249" y="529935"/>
                  <a:pt x="175171" y="531616"/>
                </a:cubicBezTo>
                <a:cubicBezTo>
                  <a:pt x="179093" y="533297"/>
                  <a:pt x="135951" y="532177"/>
                  <a:pt x="181895" y="440849"/>
                </a:cubicBezTo>
                <a:cubicBezTo>
                  <a:pt x="227839" y="349521"/>
                  <a:pt x="425062" y="-14671"/>
                  <a:pt x="420580" y="4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9" name="フリーフォーム 1198">
            <a:extLst>
              <a:ext uri="{FF2B5EF4-FFF2-40B4-BE49-F238E27FC236}">
                <a16:creationId xmlns:a16="http://schemas.microsoft.com/office/drawing/2014/main" id="{42D84EDF-669D-60B1-1BA0-9B744603C13F}"/>
              </a:ext>
            </a:extLst>
          </p:cNvPr>
          <p:cNvSpPr/>
          <p:nvPr/>
        </p:nvSpPr>
        <p:spPr>
          <a:xfrm>
            <a:off x="6273902" y="2466417"/>
            <a:ext cx="69764" cy="107289"/>
          </a:xfrm>
          <a:custGeom>
            <a:avLst/>
            <a:gdLst>
              <a:gd name="connsiteX0" fmla="*/ 69748 w 69764"/>
              <a:gd name="connsiteY0" fmla="*/ 558 h 107289"/>
              <a:gd name="connsiteX1" fmla="*/ 6248 w 69764"/>
              <a:gd name="connsiteY1" fmla="*/ 86283 h 107289"/>
              <a:gd name="connsiteX2" fmla="*/ 3073 w 69764"/>
              <a:gd name="connsiteY2" fmla="*/ 105333 h 107289"/>
              <a:gd name="connsiteX3" fmla="*/ 12598 w 69764"/>
              <a:gd name="connsiteY3" fmla="*/ 51358 h 107289"/>
              <a:gd name="connsiteX4" fmla="*/ 69748 w 69764"/>
              <a:gd name="connsiteY4" fmla="*/ 558 h 1072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764" h="107289">
                <a:moveTo>
                  <a:pt x="69748" y="558"/>
                </a:moveTo>
                <a:cubicBezTo>
                  <a:pt x="68690" y="6379"/>
                  <a:pt x="17360" y="68821"/>
                  <a:pt x="6248" y="86283"/>
                </a:cubicBezTo>
                <a:cubicBezTo>
                  <a:pt x="-4864" y="103745"/>
                  <a:pt x="2015" y="111154"/>
                  <a:pt x="3073" y="105333"/>
                </a:cubicBezTo>
                <a:cubicBezTo>
                  <a:pt x="4131" y="99512"/>
                  <a:pt x="5190" y="66704"/>
                  <a:pt x="12598" y="51358"/>
                </a:cubicBezTo>
                <a:cubicBezTo>
                  <a:pt x="20006" y="36012"/>
                  <a:pt x="70806" y="-5263"/>
                  <a:pt x="69748" y="55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0" name="フリーフォーム 1199">
            <a:extLst>
              <a:ext uri="{FF2B5EF4-FFF2-40B4-BE49-F238E27FC236}">
                <a16:creationId xmlns:a16="http://schemas.microsoft.com/office/drawing/2014/main" id="{951D1B9F-7283-451D-1F31-2A9D675C462E}"/>
              </a:ext>
            </a:extLst>
          </p:cNvPr>
          <p:cNvSpPr/>
          <p:nvPr/>
        </p:nvSpPr>
        <p:spPr>
          <a:xfrm>
            <a:off x="6225413" y="2203435"/>
            <a:ext cx="42099" cy="146085"/>
          </a:xfrm>
          <a:custGeom>
            <a:avLst/>
            <a:gdLst>
              <a:gd name="connsiteX0" fmla="*/ 42037 w 42099"/>
              <a:gd name="connsiteY0" fmla="*/ 15 h 146085"/>
              <a:gd name="connsiteX1" fmla="*/ 10287 w 42099"/>
              <a:gd name="connsiteY1" fmla="*/ 82565 h 146085"/>
              <a:gd name="connsiteX2" fmla="*/ 16637 w 42099"/>
              <a:gd name="connsiteY2" fmla="*/ 146065 h 146085"/>
              <a:gd name="connsiteX3" fmla="*/ 762 w 42099"/>
              <a:gd name="connsiteY3" fmla="*/ 76215 h 146085"/>
              <a:gd name="connsiteX4" fmla="*/ 42037 w 42099"/>
              <a:gd name="connsiteY4" fmla="*/ 15 h 14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099" h="146085">
                <a:moveTo>
                  <a:pt x="42037" y="15"/>
                </a:moveTo>
                <a:cubicBezTo>
                  <a:pt x="43625" y="1073"/>
                  <a:pt x="14520" y="58223"/>
                  <a:pt x="10287" y="82565"/>
                </a:cubicBezTo>
                <a:cubicBezTo>
                  <a:pt x="6054" y="106907"/>
                  <a:pt x="18225" y="147123"/>
                  <a:pt x="16637" y="146065"/>
                </a:cubicBezTo>
                <a:cubicBezTo>
                  <a:pt x="15049" y="145007"/>
                  <a:pt x="-4001" y="98969"/>
                  <a:pt x="762" y="76215"/>
                </a:cubicBezTo>
                <a:cubicBezTo>
                  <a:pt x="5525" y="53461"/>
                  <a:pt x="40449" y="-1043"/>
                  <a:pt x="42037" y="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1" name="フリーフォーム 1200">
            <a:extLst>
              <a:ext uri="{FF2B5EF4-FFF2-40B4-BE49-F238E27FC236}">
                <a16:creationId xmlns:a16="http://schemas.microsoft.com/office/drawing/2014/main" id="{5A616FDC-8FE0-9B5E-0359-10C22B9682DB}"/>
              </a:ext>
            </a:extLst>
          </p:cNvPr>
          <p:cNvSpPr/>
          <p:nvPr/>
        </p:nvSpPr>
        <p:spPr>
          <a:xfrm>
            <a:off x="6321391" y="2181219"/>
            <a:ext cx="36866" cy="203258"/>
          </a:xfrm>
          <a:custGeom>
            <a:avLst/>
            <a:gdLst>
              <a:gd name="connsiteX0" fmla="*/ 34 w 36866"/>
              <a:gd name="connsiteY0" fmla="*/ 6 h 203258"/>
              <a:gd name="connsiteX1" fmla="*/ 28609 w 36866"/>
              <a:gd name="connsiteY1" fmla="*/ 155581 h 203258"/>
              <a:gd name="connsiteX2" fmla="*/ 34959 w 36866"/>
              <a:gd name="connsiteY2" fmla="*/ 203206 h 203258"/>
              <a:gd name="connsiteX3" fmla="*/ 34959 w 36866"/>
              <a:gd name="connsiteY3" fmla="*/ 149231 h 203258"/>
              <a:gd name="connsiteX4" fmla="*/ 34 w 36866"/>
              <a:gd name="connsiteY4" fmla="*/ 6 h 203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866" h="203258">
                <a:moveTo>
                  <a:pt x="34" y="6"/>
                </a:moveTo>
                <a:cubicBezTo>
                  <a:pt x="-1024" y="1064"/>
                  <a:pt x="22788" y="121714"/>
                  <a:pt x="28609" y="155581"/>
                </a:cubicBezTo>
                <a:cubicBezTo>
                  <a:pt x="34430" y="189448"/>
                  <a:pt x="33901" y="204264"/>
                  <a:pt x="34959" y="203206"/>
                </a:cubicBezTo>
                <a:cubicBezTo>
                  <a:pt x="36017" y="202148"/>
                  <a:pt x="38663" y="178335"/>
                  <a:pt x="34959" y="149231"/>
                </a:cubicBezTo>
                <a:cubicBezTo>
                  <a:pt x="31255" y="120127"/>
                  <a:pt x="1092" y="-1052"/>
                  <a:pt x="34" y="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2" name="フリーフォーム 1201">
            <a:extLst>
              <a:ext uri="{FF2B5EF4-FFF2-40B4-BE49-F238E27FC236}">
                <a16:creationId xmlns:a16="http://schemas.microsoft.com/office/drawing/2014/main" id="{98AEB77A-E035-7CFE-D1AF-EB24E6D68834}"/>
              </a:ext>
            </a:extLst>
          </p:cNvPr>
          <p:cNvSpPr/>
          <p:nvPr/>
        </p:nvSpPr>
        <p:spPr>
          <a:xfrm>
            <a:off x="5968531" y="2214825"/>
            <a:ext cx="241977" cy="64929"/>
          </a:xfrm>
          <a:custGeom>
            <a:avLst/>
            <a:gdLst>
              <a:gd name="connsiteX0" fmla="*/ 469 w 241977"/>
              <a:gd name="connsiteY0" fmla="*/ 39425 h 64929"/>
              <a:gd name="connsiteX1" fmla="*/ 219544 w 241977"/>
              <a:gd name="connsiteY1" fmla="*/ 1325 h 64929"/>
              <a:gd name="connsiteX2" fmla="*/ 197319 w 241977"/>
              <a:gd name="connsiteY2" fmla="*/ 14025 h 64929"/>
              <a:gd name="connsiteX3" fmla="*/ 241769 w 241977"/>
              <a:gd name="connsiteY3" fmla="*/ 64825 h 64929"/>
              <a:gd name="connsiteX4" fmla="*/ 213194 w 241977"/>
              <a:gd name="connsiteY4" fmla="*/ 26725 h 64929"/>
              <a:gd name="connsiteX5" fmla="*/ 194144 w 241977"/>
              <a:gd name="connsiteY5" fmla="*/ 7675 h 64929"/>
              <a:gd name="connsiteX6" fmla="*/ 162394 w 241977"/>
              <a:gd name="connsiteY6" fmla="*/ 23550 h 64929"/>
              <a:gd name="connsiteX7" fmla="*/ 469 w 241977"/>
              <a:gd name="connsiteY7" fmla="*/ 39425 h 64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1977" h="64929">
                <a:moveTo>
                  <a:pt x="469" y="39425"/>
                </a:moveTo>
                <a:cubicBezTo>
                  <a:pt x="9994" y="35721"/>
                  <a:pt x="186736" y="5558"/>
                  <a:pt x="219544" y="1325"/>
                </a:cubicBezTo>
                <a:cubicBezTo>
                  <a:pt x="252352" y="-2908"/>
                  <a:pt x="193615" y="3442"/>
                  <a:pt x="197319" y="14025"/>
                </a:cubicBezTo>
                <a:cubicBezTo>
                  <a:pt x="201023" y="24608"/>
                  <a:pt x="239123" y="62708"/>
                  <a:pt x="241769" y="64825"/>
                </a:cubicBezTo>
                <a:cubicBezTo>
                  <a:pt x="244415" y="66942"/>
                  <a:pt x="221131" y="36250"/>
                  <a:pt x="213194" y="26725"/>
                </a:cubicBezTo>
                <a:cubicBezTo>
                  <a:pt x="205257" y="17200"/>
                  <a:pt x="202611" y="8204"/>
                  <a:pt x="194144" y="7675"/>
                </a:cubicBezTo>
                <a:cubicBezTo>
                  <a:pt x="185677" y="7146"/>
                  <a:pt x="195732" y="17200"/>
                  <a:pt x="162394" y="23550"/>
                </a:cubicBezTo>
                <a:cubicBezTo>
                  <a:pt x="129057" y="29900"/>
                  <a:pt x="-9056" y="43129"/>
                  <a:pt x="469" y="394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3" name="フリーフォーム 1202">
            <a:extLst>
              <a:ext uri="{FF2B5EF4-FFF2-40B4-BE49-F238E27FC236}">
                <a16:creationId xmlns:a16="http://schemas.microsoft.com/office/drawing/2014/main" id="{64D28EFA-8671-C482-FF18-D5A265B4193D}"/>
              </a:ext>
            </a:extLst>
          </p:cNvPr>
          <p:cNvSpPr/>
          <p:nvPr/>
        </p:nvSpPr>
        <p:spPr>
          <a:xfrm>
            <a:off x="5528904" y="2161239"/>
            <a:ext cx="65640" cy="165953"/>
          </a:xfrm>
          <a:custGeom>
            <a:avLst/>
            <a:gdLst>
              <a:gd name="connsiteX0" fmla="*/ 65446 w 65640"/>
              <a:gd name="connsiteY0" fmla="*/ 936 h 165953"/>
              <a:gd name="connsiteX1" fmla="*/ 1946 w 65640"/>
              <a:gd name="connsiteY1" fmla="*/ 162861 h 165953"/>
              <a:gd name="connsiteX2" fmla="*/ 20996 w 65640"/>
              <a:gd name="connsiteY2" fmla="*/ 99361 h 165953"/>
              <a:gd name="connsiteX3" fmla="*/ 65446 w 65640"/>
              <a:gd name="connsiteY3" fmla="*/ 936 h 165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5640" h="165953">
                <a:moveTo>
                  <a:pt x="65446" y="936"/>
                </a:moveTo>
                <a:cubicBezTo>
                  <a:pt x="62271" y="11519"/>
                  <a:pt x="9354" y="146457"/>
                  <a:pt x="1946" y="162861"/>
                </a:cubicBezTo>
                <a:cubicBezTo>
                  <a:pt x="-5462" y="179265"/>
                  <a:pt x="9884" y="126348"/>
                  <a:pt x="20996" y="99361"/>
                </a:cubicBezTo>
                <a:cubicBezTo>
                  <a:pt x="32108" y="72374"/>
                  <a:pt x="68621" y="-9647"/>
                  <a:pt x="65446" y="93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4" name="フリーフォーム 1203">
            <a:extLst>
              <a:ext uri="{FF2B5EF4-FFF2-40B4-BE49-F238E27FC236}">
                <a16:creationId xmlns:a16="http://schemas.microsoft.com/office/drawing/2014/main" id="{303F9C40-2AC9-F4D9-6C2B-65892A21CED0}"/>
              </a:ext>
            </a:extLst>
          </p:cNvPr>
          <p:cNvSpPr/>
          <p:nvPr/>
        </p:nvSpPr>
        <p:spPr>
          <a:xfrm>
            <a:off x="6102279" y="2018529"/>
            <a:ext cx="184528" cy="45487"/>
          </a:xfrm>
          <a:custGeom>
            <a:avLst/>
            <a:gdLst>
              <a:gd name="connsiteX0" fmla="*/ 71 w 184528"/>
              <a:gd name="connsiteY0" fmla="*/ 38871 h 45487"/>
              <a:gd name="connsiteX1" fmla="*/ 155646 w 184528"/>
              <a:gd name="connsiteY1" fmla="*/ 35696 h 45487"/>
              <a:gd name="connsiteX2" fmla="*/ 133421 w 184528"/>
              <a:gd name="connsiteY2" fmla="*/ 16646 h 45487"/>
              <a:gd name="connsiteX3" fmla="*/ 120721 w 184528"/>
              <a:gd name="connsiteY3" fmla="*/ 771 h 45487"/>
              <a:gd name="connsiteX4" fmla="*/ 184221 w 184528"/>
              <a:gd name="connsiteY4" fmla="*/ 42046 h 45487"/>
              <a:gd name="connsiteX5" fmla="*/ 136596 w 184528"/>
              <a:gd name="connsiteY5" fmla="*/ 42046 h 45487"/>
              <a:gd name="connsiteX6" fmla="*/ 71 w 184528"/>
              <a:gd name="connsiteY6" fmla="*/ 38871 h 45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4528" h="45487">
                <a:moveTo>
                  <a:pt x="71" y="38871"/>
                </a:moveTo>
                <a:cubicBezTo>
                  <a:pt x="3246" y="37813"/>
                  <a:pt x="155646" y="35696"/>
                  <a:pt x="155646" y="35696"/>
                </a:cubicBezTo>
                <a:cubicBezTo>
                  <a:pt x="177871" y="31992"/>
                  <a:pt x="139242" y="22467"/>
                  <a:pt x="133421" y="16646"/>
                </a:cubicBezTo>
                <a:cubicBezTo>
                  <a:pt x="127600" y="10825"/>
                  <a:pt x="112254" y="-3462"/>
                  <a:pt x="120721" y="771"/>
                </a:cubicBezTo>
                <a:cubicBezTo>
                  <a:pt x="129188" y="5004"/>
                  <a:pt x="181575" y="35167"/>
                  <a:pt x="184221" y="42046"/>
                </a:cubicBezTo>
                <a:cubicBezTo>
                  <a:pt x="186867" y="48925"/>
                  <a:pt x="172579" y="43634"/>
                  <a:pt x="136596" y="42046"/>
                </a:cubicBezTo>
                <a:cubicBezTo>
                  <a:pt x="100613" y="40459"/>
                  <a:pt x="-3104" y="39929"/>
                  <a:pt x="71" y="388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5" name="フリーフォーム 1204">
            <a:extLst>
              <a:ext uri="{FF2B5EF4-FFF2-40B4-BE49-F238E27FC236}">
                <a16:creationId xmlns:a16="http://schemas.microsoft.com/office/drawing/2014/main" id="{D6EB7D9A-E4CA-77BE-B6B3-9186A9EC8355}"/>
              </a:ext>
            </a:extLst>
          </p:cNvPr>
          <p:cNvSpPr/>
          <p:nvPr/>
        </p:nvSpPr>
        <p:spPr>
          <a:xfrm>
            <a:off x="5254615" y="2095421"/>
            <a:ext cx="26479" cy="158829"/>
          </a:xfrm>
          <a:custGeom>
            <a:avLst/>
            <a:gdLst>
              <a:gd name="connsiteX0" fmla="*/ 10 w 26479"/>
              <a:gd name="connsiteY0" fmla="*/ 79 h 158829"/>
              <a:gd name="connsiteX1" fmla="*/ 22235 w 26479"/>
              <a:gd name="connsiteY1" fmla="*/ 92154 h 158829"/>
              <a:gd name="connsiteX2" fmla="*/ 22235 w 26479"/>
              <a:gd name="connsiteY2" fmla="*/ 158829 h 158829"/>
              <a:gd name="connsiteX3" fmla="*/ 25410 w 26479"/>
              <a:gd name="connsiteY3" fmla="*/ 92154 h 158829"/>
              <a:gd name="connsiteX4" fmla="*/ 25410 w 26479"/>
              <a:gd name="connsiteY4" fmla="*/ 76279 h 158829"/>
              <a:gd name="connsiteX5" fmla="*/ 10 w 26479"/>
              <a:gd name="connsiteY5" fmla="*/ 79 h 158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479" h="158829">
                <a:moveTo>
                  <a:pt x="10" y="79"/>
                </a:moveTo>
                <a:cubicBezTo>
                  <a:pt x="-519" y="2725"/>
                  <a:pt x="18531" y="65696"/>
                  <a:pt x="22235" y="92154"/>
                </a:cubicBezTo>
                <a:cubicBezTo>
                  <a:pt x="25939" y="118612"/>
                  <a:pt x="21706" y="158829"/>
                  <a:pt x="22235" y="158829"/>
                </a:cubicBezTo>
                <a:cubicBezTo>
                  <a:pt x="22764" y="158829"/>
                  <a:pt x="25410" y="92154"/>
                  <a:pt x="25410" y="92154"/>
                </a:cubicBezTo>
                <a:cubicBezTo>
                  <a:pt x="25939" y="78396"/>
                  <a:pt x="27527" y="91096"/>
                  <a:pt x="25410" y="76279"/>
                </a:cubicBezTo>
                <a:cubicBezTo>
                  <a:pt x="23293" y="61462"/>
                  <a:pt x="539" y="-2567"/>
                  <a:pt x="10" y="7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6" name="フリーフォーム 1205">
            <a:extLst>
              <a:ext uri="{FF2B5EF4-FFF2-40B4-BE49-F238E27FC236}">
                <a16:creationId xmlns:a16="http://schemas.microsoft.com/office/drawing/2014/main" id="{327117FB-E0CA-7C99-86EA-C6FE974CCA50}"/>
              </a:ext>
            </a:extLst>
          </p:cNvPr>
          <p:cNvSpPr/>
          <p:nvPr/>
        </p:nvSpPr>
        <p:spPr>
          <a:xfrm>
            <a:off x="5187921" y="2009773"/>
            <a:ext cx="39518" cy="196855"/>
          </a:xfrm>
          <a:custGeom>
            <a:avLst/>
            <a:gdLst>
              <a:gd name="connsiteX0" fmla="*/ 28604 w 39518"/>
              <a:gd name="connsiteY0" fmla="*/ 2 h 196855"/>
              <a:gd name="connsiteX1" fmla="*/ 31779 w 39518"/>
              <a:gd name="connsiteY1" fmla="*/ 104777 h 196855"/>
              <a:gd name="connsiteX2" fmla="*/ 29 w 39518"/>
              <a:gd name="connsiteY2" fmla="*/ 196852 h 196855"/>
              <a:gd name="connsiteX3" fmla="*/ 38129 w 39518"/>
              <a:gd name="connsiteY3" fmla="*/ 101602 h 196855"/>
              <a:gd name="connsiteX4" fmla="*/ 28604 w 39518"/>
              <a:gd name="connsiteY4" fmla="*/ 2 h 1968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518" h="196855">
                <a:moveTo>
                  <a:pt x="28604" y="2"/>
                </a:moveTo>
                <a:cubicBezTo>
                  <a:pt x="27546" y="531"/>
                  <a:pt x="36542" y="71969"/>
                  <a:pt x="31779" y="104777"/>
                </a:cubicBezTo>
                <a:cubicBezTo>
                  <a:pt x="27016" y="137585"/>
                  <a:pt x="-1029" y="197381"/>
                  <a:pt x="29" y="196852"/>
                </a:cubicBezTo>
                <a:cubicBezTo>
                  <a:pt x="1087" y="196323"/>
                  <a:pt x="32308" y="130706"/>
                  <a:pt x="38129" y="101602"/>
                </a:cubicBezTo>
                <a:cubicBezTo>
                  <a:pt x="43950" y="72498"/>
                  <a:pt x="29662" y="-527"/>
                  <a:pt x="28604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7" name="フリーフォーム 1206">
            <a:extLst>
              <a:ext uri="{FF2B5EF4-FFF2-40B4-BE49-F238E27FC236}">
                <a16:creationId xmlns:a16="http://schemas.microsoft.com/office/drawing/2014/main" id="{AAA5574C-B56E-2880-D1FD-E767648D4CF5}"/>
              </a:ext>
            </a:extLst>
          </p:cNvPr>
          <p:cNvSpPr/>
          <p:nvPr/>
        </p:nvSpPr>
        <p:spPr>
          <a:xfrm>
            <a:off x="5010147" y="1965305"/>
            <a:ext cx="71501" cy="184228"/>
          </a:xfrm>
          <a:custGeom>
            <a:avLst/>
            <a:gdLst>
              <a:gd name="connsiteX0" fmla="*/ 3 w 71501"/>
              <a:gd name="connsiteY0" fmla="*/ 20 h 184228"/>
              <a:gd name="connsiteX1" fmla="*/ 63503 w 71501"/>
              <a:gd name="connsiteY1" fmla="*/ 123845 h 184228"/>
              <a:gd name="connsiteX2" fmla="*/ 66678 w 71501"/>
              <a:gd name="connsiteY2" fmla="*/ 184170 h 184228"/>
              <a:gd name="connsiteX3" fmla="*/ 66678 w 71501"/>
              <a:gd name="connsiteY3" fmla="*/ 114320 h 184228"/>
              <a:gd name="connsiteX4" fmla="*/ 3 w 71501"/>
              <a:gd name="connsiteY4" fmla="*/ 20 h 184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501" h="184228">
                <a:moveTo>
                  <a:pt x="3" y="20"/>
                </a:moveTo>
                <a:cubicBezTo>
                  <a:pt x="-526" y="1607"/>
                  <a:pt x="52391" y="93153"/>
                  <a:pt x="63503" y="123845"/>
                </a:cubicBezTo>
                <a:cubicBezTo>
                  <a:pt x="74616" y="154537"/>
                  <a:pt x="66149" y="185757"/>
                  <a:pt x="66678" y="184170"/>
                </a:cubicBezTo>
                <a:cubicBezTo>
                  <a:pt x="67207" y="182583"/>
                  <a:pt x="77261" y="140778"/>
                  <a:pt x="66678" y="114320"/>
                </a:cubicBezTo>
                <a:cubicBezTo>
                  <a:pt x="56095" y="87862"/>
                  <a:pt x="532" y="-1567"/>
                  <a:pt x="3" y="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8" name="フリーフォーム 1207">
            <a:extLst>
              <a:ext uri="{FF2B5EF4-FFF2-40B4-BE49-F238E27FC236}">
                <a16:creationId xmlns:a16="http://schemas.microsoft.com/office/drawing/2014/main" id="{4DD702B4-E526-1D91-AB9C-5F2374737A09}"/>
              </a:ext>
            </a:extLst>
          </p:cNvPr>
          <p:cNvSpPr/>
          <p:nvPr/>
        </p:nvSpPr>
        <p:spPr>
          <a:xfrm>
            <a:off x="5578415" y="1698625"/>
            <a:ext cx="23587" cy="161973"/>
          </a:xfrm>
          <a:custGeom>
            <a:avLst/>
            <a:gdLst>
              <a:gd name="connsiteX0" fmla="*/ 3235 w 23587"/>
              <a:gd name="connsiteY0" fmla="*/ 0 h 161973"/>
              <a:gd name="connsiteX1" fmla="*/ 12760 w 23587"/>
              <a:gd name="connsiteY1" fmla="*/ 98425 h 161973"/>
              <a:gd name="connsiteX2" fmla="*/ 60 w 23587"/>
              <a:gd name="connsiteY2" fmla="*/ 161925 h 161973"/>
              <a:gd name="connsiteX3" fmla="*/ 19110 w 23587"/>
              <a:gd name="connsiteY3" fmla="*/ 88900 h 161973"/>
              <a:gd name="connsiteX4" fmla="*/ 22285 w 23587"/>
              <a:gd name="connsiteY4" fmla="*/ 69850 h 161973"/>
              <a:gd name="connsiteX5" fmla="*/ 22285 w 23587"/>
              <a:gd name="connsiteY5" fmla="*/ 98425 h 161973"/>
              <a:gd name="connsiteX6" fmla="*/ 3235 w 23587"/>
              <a:gd name="connsiteY6" fmla="*/ 0 h 161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587" h="161973">
                <a:moveTo>
                  <a:pt x="3235" y="0"/>
                </a:moveTo>
                <a:cubicBezTo>
                  <a:pt x="1648" y="0"/>
                  <a:pt x="13289" y="71438"/>
                  <a:pt x="12760" y="98425"/>
                </a:cubicBezTo>
                <a:cubicBezTo>
                  <a:pt x="12231" y="125412"/>
                  <a:pt x="-998" y="163513"/>
                  <a:pt x="60" y="161925"/>
                </a:cubicBezTo>
                <a:cubicBezTo>
                  <a:pt x="1118" y="160337"/>
                  <a:pt x="19110" y="88900"/>
                  <a:pt x="19110" y="88900"/>
                </a:cubicBezTo>
                <a:cubicBezTo>
                  <a:pt x="22814" y="73554"/>
                  <a:pt x="21756" y="68263"/>
                  <a:pt x="22285" y="69850"/>
                </a:cubicBezTo>
                <a:cubicBezTo>
                  <a:pt x="22814" y="71437"/>
                  <a:pt x="24931" y="111654"/>
                  <a:pt x="22285" y="98425"/>
                </a:cubicBezTo>
                <a:cubicBezTo>
                  <a:pt x="19639" y="85196"/>
                  <a:pt x="4822" y="0"/>
                  <a:pt x="3235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9" name="フリーフォーム 1208">
            <a:extLst>
              <a:ext uri="{FF2B5EF4-FFF2-40B4-BE49-F238E27FC236}">
                <a16:creationId xmlns:a16="http://schemas.microsoft.com/office/drawing/2014/main" id="{67927397-8C01-B59E-A629-1DC30F010556}"/>
              </a:ext>
            </a:extLst>
          </p:cNvPr>
          <p:cNvSpPr/>
          <p:nvPr/>
        </p:nvSpPr>
        <p:spPr>
          <a:xfrm>
            <a:off x="5327541" y="1449856"/>
            <a:ext cx="276383" cy="83841"/>
          </a:xfrm>
          <a:custGeom>
            <a:avLst/>
            <a:gdLst>
              <a:gd name="connsiteX0" fmla="*/ 109 w 276383"/>
              <a:gd name="connsiteY0" fmla="*/ 83669 h 83841"/>
              <a:gd name="connsiteX1" fmla="*/ 260459 w 276383"/>
              <a:gd name="connsiteY1" fmla="*/ 4294 h 83841"/>
              <a:gd name="connsiteX2" fmla="*/ 238234 w 276383"/>
              <a:gd name="connsiteY2" fmla="*/ 16994 h 83841"/>
              <a:gd name="connsiteX3" fmla="*/ 276334 w 276383"/>
              <a:gd name="connsiteY3" fmla="*/ 70969 h 83841"/>
              <a:gd name="connsiteX4" fmla="*/ 228709 w 276383"/>
              <a:gd name="connsiteY4" fmla="*/ 26519 h 83841"/>
              <a:gd name="connsiteX5" fmla="*/ 109 w 276383"/>
              <a:gd name="connsiteY5" fmla="*/ 83669 h 83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6383" h="83841">
                <a:moveTo>
                  <a:pt x="109" y="83669"/>
                </a:moveTo>
                <a:cubicBezTo>
                  <a:pt x="5401" y="79965"/>
                  <a:pt x="220772" y="15406"/>
                  <a:pt x="260459" y="4294"/>
                </a:cubicBezTo>
                <a:cubicBezTo>
                  <a:pt x="300147" y="-6819"/>
                  <a:pt x="235588" y="5881"/>
                  <a:pt x="238234" y="16994"/>
                </a:cubicBezTo>
                <a:cubicBezTo>
                  <a:pt x="240880" y="28107"/>
                  <a:pt x="277921" y="69382"/>
                  <a:pt x="276334" y="70969"/>
                </a:cubicBezTo>
                <a:cubicBezTo>
                  <a:pt x="274747" y="72556"/>
                  <a:pt x="275276" y="22815"/>
                  <a:pt x="228709" y="26519"/>
                </a:cubicBezTo>
                <a:cubicBezTo>
                  <a:pt x="182142" y="30223"/>
                  <a:pt x="-5183" y="87373"/>
                  <a:pt x="109" y="8366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0" name="フリーフォーム 1209">
            <a:extLst>
              <a:ext uri="{FF2B5EF4-FFF2-40B4-BE49-F238E27FC236}">
                <a16:creationId xmlns:a16="http://schemas.microsoft.com/office/drawing/2014/main" id="{F29EC580-80DD-090B-87A9-FE4DFA60B34D}"/>
              </a:ext>
            </a:extLst>
          </p:cNvPr>
          <p:cNvSpPr/>
          <p:nvPr/>
        </p:nvSpPr>
        <p:spPr>
          <a:xfrm>
            <a:off x="5724402" y="1508123"/>
            <a:ext cx="101780" cy="159131"/>
          </a:xfrm>
          <a:custGeom>
            <a:avLst/>
            <a:gdLst>
              <a:gd name="connsiteX0" fmla="*/ 123 w 101780"/>
              <a:gd name="connsiteY0" fmla="*/ 2 h 159131"/>
              <a:gd name="connsiteX1" fmla="*/ 41398 w 101780"/>
              <a:gd name="connsiteY1" fmla="*/ 104777 h 159131"/>
              <a:gd name="connsiteX2" fmla="*/ 19173 w 101780"/>
              <a:gd name="connsiteY2" fmla="*/ 158752 h 159131"/>
              <a:gd name="connsiteX3" fmla="*/ 47748 w 101780"/>
              <a:gd name="connsiteY3" fmla="*/ 127002 h 159131"/>
              <a:gd name="connsiteX4" fmla="*/ 101723 w 101780"/>
              <a:gd name="connsiteY4" fmla="*/ 92077 h 159131"/>
              <a:gd name="connsiteX5" fmla="*/ 57273 w 101780"/>
              <a:gd name="connsiteY5" fmla="*/ 107952 h 159131"/>
              <a:gd name="connsiteX6" fmla="*/ 123 w 101780"/>
              <a:gd name="connsiteY6" fmla="*/ 2 h 15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1780" h="159131">
                <a:moveTo>
                  <a:pt x="123" y="2"/>
                </a:moveTo>
                <a:cubicBezTo>
                  <a:pt x="-2523" y="-527"/>
                  <a:pt x="38223" y="78319"/>
                  <a:pt x="41398" y="104777"/>
                </a:cubicBezTo>
                <a:cubicBezTo>
                  <a:pt x="44573" y="131235"/>
                  <a:pt x="18115" y="155048"/>
                  <a:pt x="19173" y="158752"/>
                </a:cubicBezTo>
                <a:cubicBezTo>
                  <a:pt x="20231" y="162456"/>
                  <a:pt x="33990" y="138115"/>
                  <a:pt x="47748" y="127002"/>
                </a:cubicBezTo>
                <a:cubicBezTo>
                  <a:pt x="61506" y="115889"/>
                  <a:pt x="100136" y="95252"/>
                  <a:pt x="101723" y="92077"/>
                </a:cubicBezTo>
                <a:cubicBezTo>
                  <a:pt x="103310" y="88902"/>
                  <a:pt x="71561" y="118535"/>
                  <a:pt x="57273" y="107952"/>
                </a:cubicBezTo>
                <a:cubicBezTo>
                  <a:pt x="42986" y="97369"/>
                  <a:pt x="2769" y="531"/>
                  <a:pt x="123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1" name="フリーフォーム 1210">
            <a:extLst>
              <a:ext uri="{FF2B5EF4-FFF2-40B4-BE49-F238E27FC236}">
                <a16:creationId xmlns:a16="http://schemas.microsoft.com/office/drawing/2014/main" id="{94417689-B80C-FC92-D96D-A407C30A6D83}"/>
              </a:ext>
            </a:extLst>
          </p:cNvPr>
          <p:cNvSpPr/>
          <p:nvPr/>
        </p:nvSpPr>
        <p:spPr>
          <a:xfrm>
            <a:off x="5154478" y="1377693"/>
            <a:ext cx="384255" cy="124517"/>
          </a:xfrm>
          <a:custGeom>
            <a:avLst/>
            <a:gdLst>
              <a:gd name="connsiteX0" fmla="*/ 58872 w 384255"/>
              <a:gd name="connsiteY0" fmla="*/ 95507 h 124517"/>
              <a:gd name="connsiteX1" fmla="*/ 239847 w 384255"/>
              <a:gd name="connsiteY1" fmla="*/ 22482 h 124517"/>
              <a:gd name="connsiteX2" fmla="*/ 382722 w 384255"/>
              <a:gd name="connsiteY2" fmla="*/ 257 h 124517"/>
              <a:gd name="connsiteX3" fmla="*/ 319222 w 384255"/>
              <a:gd name="connsiteY3" fmla="*/ 9782 h 124517"/>
              <a:gd name="connsiteX4" fmla="*/ 192222 w 384255"/>
              <a:gd name="connsiteY4" fmla="*/ 25657 h 124517"/>
              <a:gd name="connsiteX5" fmla="*/ 217622 w 384255"/>
              <a:gd name="connsiteY5" fmla="*/ 16132 h 124517"/>
              <a:gd name="connsiteX6" fmla="*/ 8072 w 384255"/>
              <a:gd name="connsiteY6" fmla="*/ 120907 h 124517"/>
              <a:gd name="connsiteX7" fmla="*/ 58872 w 384255"/>
              <a:gd name="connsiteY7" fmla="*/ 95507 h 124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84255" h="124517">
                <a:moveTo>
                  <a:pt x="58872" y="95507"/>
                </a:moveTo>
                <a:cubicBezTo>
                  <a:pt x="97501" y="79103"/>
                  <a:pt x="185872" y="38357"/>
                  <a:pt x="239847" y="22482"/>
                </a:cubicBezTo>
                <a:cubicBezTo>
                  <a:pt x="293822" y="6607"/>
                  <a:pt x="369493" y="2374"/>
                  <a:pt x="382722" y="257"/>
                </a:cubicBezTo>
                <a:cubicBezTo>
                  <a:pt x="395951" y="-1860"/>
                  <a:pt x="319222" y="9782"/>
                  <a:pt x="319222" y="9782"/>
                </a:cubicBezTo>
                <a:lnTo>
                  <a:pt x="192222" y="25657"/>
                </a:lnTo>
                <a:cubicBezTo>
                  <a:pt x="175289" y="26715"/>
                  <a:pt x="248314" y="257"/>
                  <a:pt x="217622" y="16132"/>
                </a:cubicBezTo>
                <a:cubicBezTo>
                  <a:pt x="186930" y="32007"/>
                  <a:pt x="32943" y="108736"/>
                  <a:pt x="8072" y="120907"/>
                </a:cubicBezTo>
                <a:cubicBezTo>
                  <a:pt x="-16799" y="133078"/>
                  <a:pt x="20243" y="111911"/>
                  <a:pt x="58872" y="9550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2" name="フリーフォーム 1211">
            <a:extLst>
              <a:ext uri="{FF2B5EF4-FFF2-40B4-BE49-F238E27FC236}">
                <a16:creationId xmlns:a16="http://schemas.microsoft.com/office/drawing/2014/main" id="{2F649F7D-9454-1517-7E04-C7D0B248FA5D}"/>
              </a:ext>
            </a:extLst>
          </p:cNvPr>
          <p:cNvSpPr/>
          <p:nvPr/>
        </p:nvSpPr>
        <p:spPr>
          <a:xfrm>
            <a:off x="4986968" y="1701434"/>
            <a:ext cx="96239" cy="283609"/>
          </a:xfrm>
          <a:custGeom>
            <a:avLst/>
            <a:gdLst>
              <a:gd name="connsiteX0" fmla="*/ 96207 w 96239"/>
              <a:gd name="connsiteY0" fmla="*/ 366 h 283609"/>
              <a:gd name="connsiteX1" fmla="*/ 13657 w 96239"/>
              <a:gd name="connsiteY1" fmla="*/ 187691 h 283609"/>
              <a:gd name="connsiteX2" fmla="*/ 957 w 96239"/>
              <a:gd name="connsiteY2" fmla="*/ 282941 h 283609"/>
              <a:gd name="connsiteX3" fmla="*/ 23182 w 96239"/>
              <a:gd name="connsiteY3" fmla="*/ 143241 h 283609"/>
              <a:gd name="connsiteX4" fmla="*/ 96207 w 96239"/>
              <a:gd name="connsiteY4" fmla="*/ 366 h 283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239" h="283609">
                <a:moveTo>
                  <a:pt x="96207" y="366"/>
                </a:moveTo>
                <a:cubicBezTo>
                  <a:pt x="94620" y="7774"/>
                  <a:pt x="29532" y="140595"/>
                  <a:pt x="13657" y="187691"/>
                </a:cubicBezTo>
                <a:cubicBezTo>
                  <a:pt x="-2218" y="234787"/>
                  <a:pt x="-630" y="290349"/>
                  <a:pt x="957" y="282941"/>
                </a:cubicBezTo>
                <a:cubicBezTo>
                  <a:pt x="2544" y="275533"/>
                  <a:pt x="6249" y="186633"/>
                  <a:pt x="23182" y="143241"/>
                </a:cubicBezTo>
                <a:cubicBezTo>
                  <a:pt x="40115" y="99849"/>
                  <a:pt x="97794" y="-7042"/>
                  <a:pt x="96207" y="3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3" name="フリーフォーム 1212">
            <a:extLst>
              <a:ext uri="{FF2B5EF4-FFF2-40B4-BE49-F238E27FC236}">
                <a16:creationId xmlns:a16="http://schemas.microsoft.com/office/drawing/2014/main" id="{B904329E-1AC4-4F6F-4319-42EF6049BB71}"/>
              </a:ext>
            </a:extLst>
          </p:cNvPr>
          <p:cNvSpPr/>
          <p:nvPr/>
        </p:nvSpPr>
        <p:spPr>
          <a:xfrm>
            <a:off x="4940300" y="2018782"/>
            <a:ext cx="13769" cy="253528"/>
          </a:xfrm>
          <a:custGeom>
            <a:avLst/>
            <a:gdLst>
              <a:gd name="connsiteX0" fmla="*/ 0 w 13769"/>
              <a:gd name="connsiteY0" fmla="*/ 518 h 253528"/>
              <a:gd name="connsiteX1" fmla="*/ 12700 w 13769"/>
              <a:gd name="connsiteY1" fmla="*/ 244993 h 253528"/>
              <a:gd name="connsiteX2" fmla="*/ 12700 w 13769"/>
              <a:gd name="connsiteY2" fmla="*/ 181493 h 253528"/>
              <a:gd name="connsiteX3" fmla="*/ 0 w 13769"/>
              <a:gd name="connsiteY3" fmla="*/ 518 h 253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769" h="253528">
                <a:moveTo>
                  <a:pt x="0" y="518"/>
                </a:moveTo>
                <a:cubicBezTo>
                  <a:pt x="0" y="11101"/>
                  <a:pt x="10583" y="214831"/>
                  <a:pt x="12700" y="244993"/>
                </a:cubicBezTo>
                <a:cubicBezTo>
                  <a:pt x="14817" y="275155"/>
                  <a:pt x="13229" y="218535"/>
                  <a:pt x="12700" y="181493"/>
                </a:cubicBezTo>
                <a:cubicBezTo>
                  <a:pt x="12171" y="144451"/>
                  <a:pt x="0" y="-10065"/>
                  <a:pt x="0" y="5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4" name="フリーフォーム 1213">
            <a:extLst>
              <a:ext uri="{FF2B5EF4-FFF2-40B4-BE49-F238E27FC236}">
                <a16:creationId xmlns:a16="http://schemas.microsoft.com/office/drawing/2014/main" id="{B010C903-9B45-2BC8-73DD-5747EC154448}"/>
              </a:ext>
            </a:extLst>
          </p:cNvPr>
          <p:cNvSpPr/>
          <p:nvPr/>
        </p:nvSpPr>
        <p:spPr>
          <a:xfrm>
            <a:off x="6184364" y="2924168"/>
            <a:ext cx="22816" cy="263545"/>
          </a:xfrm>
          <a:custGeom>
            <a:avLst/>
            <a:gdLst>
              <a:gd name="connsiteX0" fmla="*/ 22761 w 22816"/>
              <a:gd name="connsiteY0" fmla="*/ 7 h 263545"/>
              <a:gd name="connsiteX1" fmla="*/ 6886 w 22816"/>
              <a:gd name="connsiteY1" fmla="*/ 152407 h 263545"/>
              <a:gd name="connsiteX2" fmla="*/ 6886 w 22816"/>
              <a:gd name="connsiteY2" fmla="*/ 263532 h 263545"/>
              <a:gd name="connsiteX3" fmla="*/ 536 w 22816"/>
              <a:gd name="connsiteY3" fmla="*/ 158757 h 263545"/>
              <a:gd name="connsiteX4" fmla="*/ 22761 w 22816"/>
              <a:gd name="connsiteY4" fmla="*/ 7 h 263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16" h="263545">
                <a:moveTo>
                  <a:pt x="22761" y="7"/>
                </a:moveTo>
                <a:cubicBezTo>
                  <a:pt x="23819" y="-1051"/>
                  <a:pt x="9532" y="108486"/>
                  <a:pt x="6886" y="152407"/>
                </a:cubicBezTo>
                <a:cubicBezTo>
                  <a:pt x="4240" y="196328"/>
                  <a:pt x="7944" y="262474"/>
                  <a:pt x="6886" y="263532"/>
                </a:cubicBezTo>
                <a:cubicBezTo>
                  <a:pt x="5828" y="264590"/>
                  <a:pt x="-2110" y="202678"/>
                  <a:pt x="536" y="158757"/>
                </a:cubicBezTo>
                <a:cubicBezTo>
                  <a:pt x="3182" y="114836"/>
                  <a:pt x="21703" y="1065"/>
                  <a:pt x="22761" y="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5" name="フリーフォーム 1214">
            <a:extLst>
              <a:ext uri="{FF2B5EF4-FFF2-40B4-BE49-F238E27FC236}">
                <a16:creationId xmlns:a16="http://schemas.microsoft.com/office/drawing/2014/main" id="{0AB79FE3-48AF-C366-E2C7-D4EE1DF0939B}"/>
              </a:ext>
            </a:extLst>
          </p:cNvPr>
          <p:cNvSpPr/>
          <p:nvPr/>
        </p:nvSpPr>
        <p:spPr>
          <a:xfrm>
            <a:off x="6155266" y="3201533"/>
            <a:ext cx="68217" cy="171819"/>
          </a:xfrm>
          <a:custGeom>
            <a:avLst/>
            <a:gdLst>
              <a:gd name="connsiteX0" fmla="*/ 67734 w 68217"/>
              <a:gd name="connsiteY0" fmla="*/ 2042 h 171819"/>
              <a:gd name="connsiteX1" fmla="*/ 1059 w 68217"/>
              <a:gd name="connsiteY1" fmla="*/ 170317 h 171819"/>
              <a:gd name="connsiteX2" fmla="*/ 29634 w 68217"/>
              <a:gd name="connsiteY2" fmla="*/ 81417 h 171819"/>
              <a:gd name="connsiteX3" fmla="*/ 67734 w 68217"/>
              <a:gd name="connsiteY3" fmla="*/ 2042 h 171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217" h="171819">
                <a:moveTo>
                  <a:pt x="67734" y="2042"/>
                </a:moveTo>
                <a:cubicBezTo>
                  <a:pt x="62971" y="16859"/>
                  <a:pt x="7409" y="157088"/>
                  <a:pt x="1059" y="170317"/>
                </a:cubicBezTo>
                <a:cubicBezTo>
                  <a:pt x="-5291" y="183546"/>
                  <a:pt x="18522" y="105759"/>
                  <a:pt x="29634" y="81417"/>
                </a:cubicBezTo>
                <a:cubicBezTo>
                  <a:pt x="40746" y="57075"/>
                  <a:pt x="72497" y="-12775"/>
                  <a:pt x="67734" y="20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6" name="フリーフォーム 1215">
            <a:extLst>
              <a:ext uri="{FF2B5EF4-FFF2-40B4-BE49-F238E27FC236}">
                <a16:creationId xmlns:a16="http://schemas.microsoft.com/office/drawing/2014/main" id="{5521D0D5-E2EA-79C8-8108-D987364CF71B}"/>
              </a:ext>
            </a:extLst>
          </p:cNvPr>
          <p:cNvSpPr/>
          <p:nvPr/>
        </p:nvSpPr>
        <p:spPr>
          <a:xfrm>
            <a:off x="6141641" y="3278865"/>
            <a:ext cx="17859" cy="297913"/>
          </a:xfrm>
          <a:custGeom>
            <a:avLst/>
            <a:gdLst>
              <a:gd name="connsiteX0" fmla="*/ 17859 w 17859"/>
              <a:gd name="connsiteY0" fmla="*/ 910 h 297913"/>
              <a:gd name="connsiteX1" fmla="*/ 1984 w 17859"/>
              <a:gd name="connsiteY1" fmla="*/ 289835 h 297913"/>
              <a:gd name="connsiteX2" fmla="*/ 1984 w 17859"/>
              <a:gd name="connsiteY2" fmla="*/ 200935 h 297913"/>
              <a:gd name="connsiteX3" fmla="*/ 17859 w 17859"/>
              <a:gd name="connsiteY3" fmla="*/ 910 h 297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859" h="297913">
                <a:moveTo>
                  <a:pt x="17859" y="910"/>
                </a:moveTo>
                <a:cubicBezTo>
                  <a:pt x="17859" y="15727"/>
                  <a:pt x="4630" y="256498"/>
                  <a:pt x="1984" y="289835"/>
                </a:cubicBezTo>
                <a:cubicBezTo>
                  <a:pt x="-662" y="323173"/>
                  <a:pt x="-662" y="245385"/>
                  <a:pt x="1984" y="200935"/>
                </a:cubicBezTo>
                <a:cubicBezTo>
                  <a:pt x="4630" y="156485"/>
                  <a:pt x="17859" y="-13907"/>
                  <a:pt x="17859" y="9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7" name="フリーフォーム 1216">
            <a:extLst>
              <a:ext uri="{FF2B5EF4-FFF2-40B4-BE49-F238E27FC236}">
                <a16:creationId xmlns:a16="http://schemas.microsoft.com/office/drawing/2014/main" id="{8141F125-9880-1153-48DC-AB37B7F661DE}"/>
              </a:ext>
            </a:extLst>
          </p:cNvPr>
          <p:cNvSpPr/>
          <p:nvPr/>
        </p:nvSpPr>
        <p:spPr>
          <a:xfrm>
            <a:off x="6197600" y="3181349"/>
            <a:ext cx="88903" cy="229298"/>
          </a:xfrm>
          <a:custGeom>
            <a:avLst/>
            <a:gdLst>
              <a:gd name="connsiteX0" fmla="*/ 88900 w 88903"/>
              <a:gd name="connsiteY0" fmla="*/ 1 h 229298"/>
              <a:gd name="connsiteX1" fmla="*/ 22225 w 88903"/>
              <a:gd name="connsiteY1" fmla="*/ 158751 h 229298"/>
              <a:gd name="connsiteX2" fmla="*/ 0 w 88903"/>
              <a:gd name="connsiteY2" fmla="*/ 228601 h 229298"/>
              <a:gd name="connsiteX3" fmla="*/ 22225 w 88903"/>
              <a:gd name="connsiteY3" fmla="*/ 120651 h 229298"/>
              <a:gd name="connsiteX4" fmla="*/ 25400 w 88903"/>
              <a:gd name="connsiteY4" fmla="*/ 155576 h 229298"/>
              <a:gd name="connsiteX5" fmla="*/ 88900 w 88903"/>
              <a:gd name="connsiteY5" fmla="*/ 1 h 229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903" h="229298">
                <a:moveTo>
                  <a:pt x="88900" y="1"/>
                </a:moveTo>
                <a:cubicBezTo>
                  <a:pt x="88371" y="530"/>
                  <a:pt x="37042" y="120651"/>
                  <a:pt x="22225" y="158751"/>
                </a:cubicBezTo>
                <a:cubicBezTo>
                  <a:pt x="7408" y="196851"/>
                  <a:pt x="0" y="234951"/>
                  <a:pt x="0" y="228601"/>
                </a:cubicBezTo>
                <a:cubicBezTo>
                  <a:pt x="0" y="222251"/>
                  <a:pt x="17992" y="132822"/>
                  <a:pt x="22225" y="120651"/>
                </a:cubicBezTo>
                <a:cubicBezTo>
                  <a:pt x="26458" y="108480"/>
                  <a:pt x="14288" y="170922"/>
                  <a:pt x="25400" y="155576"/>
                </a:cubicBezTo>
                <a:cubicBezTo>
                  <a:pt x="36512" y="140230"/>
                  <a:pt x="89429" y="-528"/>
                  <a:pt x="88900" y="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8" name="フリーフォーム 1217">
            <a:extLst>
              <a:ext uri="{FF2B5EF4-FFF2-40B4-BE49-F238E27FC236}">
                <a16:creationId xmlns:a16="http://schemas.microsoft.com/office/drawing/2014/main" id="{D16442CB-D5F0-8A2C-8787-99FCC204041A}"/>
              </a:ext>
            </a:extLst>
          </p:cNvPr>
          <p:cNvSpPr/>
          <p:nvPr/>
        </p:nvSpPr>
        <p:spPr>
          <a:xfrm>
            <a:off x="6315017" y="3238487"/>
            <a:ext cx="19119" cy="123889"/>
          </a:xfrm>
          <a:custGeom>
            <a:avLst/>
            <a:gdLst>
              <a:gd name="connsiteX0" fmla="*/ 58 w 19119"/>
              <a:gd name="connsiteY0" fmla="*/ 13 h 123889"/>
              <a:gd name="connsiteX1" fmla="*/ 12758 w 19119"/>
              <a:gd name="connsiteY1" fmla="*/ 88913 h 123889"/>
              <a:gd name="connsiteX2" fmla="*/ 58 w 19119"/>
              <a:gd name="connsiteY2" fmla="*/ 123838 h 123889"/>
              <a:gd name="connsiteX3" fmla="*/ 19108 w 19119"/>
              <a:gd name="connsiteY3" fmla="*/ 82563 h 123889"/>
              <a:gd name="connsiteX4" fmla="*/ 58 w 19119"/>
              <a:gd name="connsiteY4" fmla="*/ 13 h 123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19" h="123889">
                <a:moveTo>
                  <a:pt x="58" y="13"/>
                </a:moveTo>
                <a:cubicBezTo>
                  <a:pt x="-1000" y="1071"/>
                  <a:pt x="12758" y="68276"/>
                  <a:pt x="12758" y="88913"/>
                </a:cubicBezTo>
                <a:cubicBezTo>
                  <a:pt x="12758" y="109550"/>
                  <a:pt x="-1000" y="124896"/>
                  <a:pt x="58" y="123838"/>
                </a:cubicBezTo>
                <a:cubicBezTo>
                  <a:pt x="1116" y="122780"/>
                  <a:pt x="19637" y="102671"/>
                  <a:pt x="19108" y="82563"/>
                </a:cubicBezTo>
                <a:cubicBezTo>
                  <a:pt x="18579" y="62455"/>
                  <a:pt x="1116" y="-1045"/>
                  <a:pt x="58" y="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9" name="フリーフォーム 1218">
            <a:extLst>
              <a:ext uri="{FF2B5EF4-FFF2-40B4-BE49-F238E27FC236}">
                <a16:creationId xmlns:a16="http://schemas.microsoft.com/office/drawing/2014/main" id="{FABFCEAD-ADBD-2B55-5796-ED69F015BD78}"/>
              </a:ext>
            </a:extLst>
          </p:cNvPr>
          <p:cNvSpPr/>
          <p:nvPr/>
        </p:nvSpPr>
        <p:spPr>
          <a:xfrm>
            <a:off x="6358269" y="2929339"/>
            <a:ext cx="106179" cy="456026"/>
          </a:xfrm>
          <a:custGeom>
            <a:avLst/>
            <a:gdLst>
              <a:gd name="connsiteX0" fmla="*/ 106031 w 106179"/>
              <a:gd name="connsiteY0" fmla="*/ 1186 h 456026"/>
              <a:gd name="connsiteX1" fmla="*/ 4431 w 106179"/>
              <a:gd name="connsiteY1" fmla="*/ 442511 h 456026"/>
              <a:gd name="connsiteX2" fmla="*/ 26656 w 106179"/>
              <a:gd name="connsiteY2" fmla="*/ 315511 h 456026"/>
              <a:gd name="connsiteX3" fmla="*/ 106031 w 106179"/>
              <a:gd name="connsiteY3" fmla="*/ 1186 h 456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6179" h="456026">
                <a:moveTo>
                  <a:pt x="106031" y="1186"/>
                </a:moveTo>
                <a:cubicBezTo>
                  <a:pt x="102327" y="22353"/>
                  <a:pt x="17660" y="390124"/>
                  <a:pt x="4431" y="442511"/>
                </a:cubicBezTo>
                <a:cubicBezTo>
                  <a:pt x="-8798" y="494899"/>
                  <a:pt x="10252" y="382715"/>
                  <a:pt x="26656" y="315511"/>
                </a:cubicBezTo>
                <a:cubicBezTo>
                  <a:pt x="43060" y="248307"/>
                  <a:pt x="109735" y="-19981"/>
                  <a:pt x="106031" y="11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0" name="フリーフォーム 1219">
            <a:extLst>
              <a:ext uri="{FF2B5EF4-FFF2-40B4-BE49-F238E27FC236}">
                <a16:creationId xmlns:a16="http://schemas.microsoft.com/office/drawing/2014/main" id="{AE073DF0-6D1D-8883-88F8-BBFF5627041A}"/>
              </a:ext>
            </a:extLst>
          </p:cNvPr>
          <p:cNvSpPr/>
          <p:nvPr/>
        </p:nvSpPr>
        <p:spPr>
          <a:xfrm>
            <a:off x="6448233" y="2432071"/>
            <a:ext cx="49103" cy="353710"/>
          </a:xfrm>
          <a:custGeom>
            <a:avLst/>
            <a:gdLst>
              <a:gd name="connsiteX0" fmla="*/ 192 w 49103"/>
              <a:gd name="connsiteY0" fmla="*/ 3154 h 353710"/>
              <a:gd name="connsiteX1" fmla="*/ 47817 w 49103"/>
              <a:gd name="connsiteY1" fmla="*/ 349229 h 353710"/>
              <a:gd name="connsiteX2" fmla="*/ 31942 w 49103"/>
              <a:gd name="connsiteY2" fmla="*/ 187304 h 353710"/>
              <a:gd name="connsiteX3" fmla="*/ 192 w 49103"/>
              <a:gd name="connsiteY3" fmla="*/ 3154 h 353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103" h="353710">
                <a:moveTo>
                  <a:pt x="192" y="3154"/>
                </a:moveTo>
                <a:cubicBezTo>
                  <a:pt x="2838" y="30142"/>
                  <a:pt x="42525" y="318537"/>
                  <a:pt x="47817" y="349229"/>
                </a:cubicBezTo>
                <a:cubicBezTo>
                  <a:pt x="53109" y="379921"/>
                  <a:pt x="40938" y="244983"/>
                  <a:pt x="31942" y="187304"/>
                </a:cubicBezTo>
                <a:cubicBezTo>
                  <a:pt x="22946" y="129625"/>
                  <a:pt x="-2454" y="-23834"/>
                  <a:pt x="192" y="31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1" name="フリーフォーム 1220">
            <a:extLst>
              <a:ext uri="{FF2B5EF4-FFF2-40B4-BE49-F238E27FC236}">
                <a16:creationId xmlns:a16="http://schemas.microsoft.com/office/drawing/2014/main" id="{C247DF8C-B074-992C-F0F6-2225C9E04F3C}"/>
              </a:ext>
            </a:extLst>
          </p:cNvPr>
          <p:cNvSpPr/>
          <p:nvPr/>
        </p:nvSpPr>
        <p:spPr>
          <a:xfrm>
            <a:off x="5806554" y="1218832"/>
            <a:ext cx="864621" cy="1010987"/>
          </a:xfrm>
          <a:custGeom>
            <a:avLst/>
            <a:gdLst>
              <a:gd name="connsiteX0" fmla="*/ 521 w 864621"/>
              <a:gd name="connsiteY0" fmla="*/ 368 h 1010987"/>
              <a:gd name="connsiteX1" fmla="*/ 514871 w 864621"/>
              <a:gd name="connsiteY1" fmla="*/ 340093 h 1010987"/>
              <a:gd name="connsiteX2" fmla="*/ 508521 w 864621"/>
              <a:gd name="connsiteY2" fmla="*/ 308343 h 1010987"/>
              <a:gd name="connsiteX3" fmla="*/ 686321 w 864621"/>
              <a:gd name="connsiteY3" fmla="*/ 743318 h 1010987"/>
              <a:gd name="connsiteX4" fmla="*/ 679971 w 864621"/>
              <a:gd name="connsiteY4" fmla="*/ 702043 h 1010987"/>
              <a:gd name="connsiteX5" fmla="*/ 737121 w 864621"/>
              <a:gd name="connsiteY5" fmla="*/ 832218 h 1010987"/>
              <a:gd name="connsiteX6" fmla="*/ 743471 w 864621"/>
              <a:gd name="connsiteY6" fmla="*/ 1010018 h 1010987"/>
              <a:gd name="connsiteX7" fmla="*/ 743471 w 864621"/>
              <a:gd name="connsiteY7" fmla="*/ 898893 h 1010987"/>
              <a:gd name="connsiteX8" fmla="*/ 740296 w 864621"/>
              <a:gd name="connsiteY8" fmla="*/ 800468 h 1010987"/>
              <a:gd name="connsiteX9" fmla="*/ 749821 w 864621"/>
              <a:gd name="connsiteY9" fmla="*/ 705218 h 1010987"/>
              <a:gd name="connsiteX10" fmla="*/ 864121 w 864621"/>
              <a:gd name="connsiteY10" fmla="*/ 905243 h 1010987"/>
              <a:gd name="connsiteX11" fmla="*/ 794271 w 864621"/>
              <a:gd name="connsiteY11" fmla="*/ 787768 h 1010987"/>
              <a:gd name="connsiteX12" fmla="*/ 718071 w 864621"/>
              <a:gd name="connsiteY12" fmla="*/ 660768 h 1010987"/>
              <a:gd name="connsiteX13" fmla="*/ 689496 w 864621"/>
              <a:gd name="connsiteY13" fmla="*/ 721093 h 1010987"/>
              <a:gd name="connsiteX14" fmla="*/ 648221 w 864621"/>
              <a:gd name="connsiteY14" fmla="*/ 651243 h 1010987"/>
              <a:gd name="connsiteX15" fmla="*/ 641871 w 864621"/>
              <a:gd name="connsiteY15" fmla="*/ 444868 h 1010987"/>
              <a:gd name="connsiteX16" fmla="*/ 625996 w 864621"/>
              <a:gd name="connsiteY16" fmla="*/ 575043 h 1010987"/>
              <a:gd name="connsiteX17" fmla="*/ 600596 w 864621"/>
              <a:gd name="connsiteY17" fmla="*/ 476618 h 1010987"/>
              <a:gd name="connsiteX18" fmla="*/ 575196 w 864621"/>
              <a:gd name="connsiteY18" fmla="*/ 324218 h 1010987"/>
              <a:gd name="connsiteX19" fmla="*/ 432321 w 864621"/>
              <a:gd name="connsiteY19" fmla="*/ 190868 h 1010987"/>
              <a:gd name="connsiteX20" fmla="*/ 584721 w 864621"/>
              <a:gd name="connsiteY20" fmla="*/ 355968 h 1010987"/>
              <a:gd name="connsiteX21" fmla="*/ 527571 w 864621"/>
              <a:gd name="connsiteY21" fmla="*/ 343268 h 1010987"/>
              <a:gd name="connsiteX22" fmla="*/ 213246 w 864621"/>
              <a:gd name="connsiteY22" fmla="*/ 108318 h 1010987"/>
              <a:gd name="connsiteX23" fmla="*/ 413271 w 864621"/>
              <a:gd name="connsiteY23" fmla="*/ 270243 h 1010987"/>
              <a:gd name="connsiteX24" fmla="*/ 521 w 864621"/>
              <a:gd name="connsiteY24" fmla="*/ 368 h 1010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864621" h="1010987">
                <a:moveTo>
                  <a:pt x="521" y="368"/>
                </a:moveTo>
                <a:cubicBezTo>
                  <a:pt x="17454" y="12010"/>
                  <a:pt x="430204" y="288764"/>
                  <a:pt x="514871" y="340093"/>
                </a:cubicBezTo>
                <a:cubicBezTo>
                  <a:pt x="599538" y="391422"/>
                  <a:pt x="479946" y="241139"/>
                  <a:pt x="508521" y="308343"/>
                </a:cubicBezTo>
                <a:cubicBezTo>
                  <a:pt x="537096" y="375547"/>
                  <a:pt x="657746" y="677701"/>
                  <a:pt x="686321" y="743318"/>
                </a:cubicBezTo>
                <a:cubicBezTo>
                  <a:pt x="714896" y="808935"/>
                  <a:pt x="671504" y="687226"/>
                  <a:pt x="679971" y="702043"/>
                </a:cubicBezTo>
                <a:cubicBezTo>
                  <a:pt x="688438" y="716860"/>
                  <a:pt x="726538" y="780889"/>
                  <a:pt x="737121" y="832218"/>
                </a:cubicBezTo>
                <a:cubicBezTo>
                  <a:pt x="747704" y="883547"/>
                  <a:pt x="742413" y="998906"/>
                  <a:pt x="743471" y="1010018"/>
                </a:cubicBezTo>
                <a:cubicBezTo>
                  <a:pt x="744529" y="1021130"/>
                  <a:pt x="744000" y="933818"/>
                  <a:pt x="743471" y="898893"/>
                </a:cubicBezTo>
                <a:cubicBezTo>
                  <a:pt x="742942" y="863968"/>
                  <a:pt x="739238" y="832747"/>
                  <a:pt x="740296" y="800468"/>
                </a:cubicBezTo>
                <a:cubicBezTo>
                  <a:pt x="741354" y="768189"/>
                  <a:pt x="729184" y="687756"/>
                  <a:pt x="749821" y="705218"/>
                </a:cubicBezTo>
                <a:cubicBezTo>
                  <a:pt x="770458" y="722680"/>
                  <a:pt x="856713" y="891485"/>
                  <a:pt x="864121" y="905243"/>
                </a:cubicBezTo>
                <a:cubicBezTo>
                  <a:pt x="871529" y="919001"/>
                  <a:pt x="794271" y="787768"/>
                  <a:pt x="794271" y="787768"/>
                </a:cubicBezTo>
                <a:cubicBezTo>
                  <a:pt x="769929" y="747022"/>
                  <a:pt x="735533" y="671880"/>
                  <a:pt x="718071" y="660768"/>
                </a:cubicBezTo>
                <a:cubicBezTo>
                  <a:pt x="700609" y="649656"/>
                  <a:pt x="701138" y="722680"/>
                  <a:pt x="689496" y="721093"/>
                </a:cubicBezTo>
                <a:cubicBezTo>
                  <a:pt x="677854" y="719506"/>
                  <a:pt x="656158" y="697280"/>
                  <a:pt x="648221" y="651243"/>
                </a:cubicBezTo>
                <a:cubicBezTo>
                  <a:pt x="640284" y="605206"/>
                  <a:pt x="645575" y="457568"/>
                  <a:pt x="641871" y="444868"/>
                </a:cubicBezTo>
                <a:cubicBezTo>
                  <a:pt x="638167" y="432168"/>
                  <a:pt x="632875" y="569751"/>
                  <a:pt x="625996" y="575043"/>
                </a:cubicBezTo>
                <a:cubicBezTo>
                  <a:pt x="619117" y="580335"/>
                  <a:pt x="609063" y="518422"/>
                  <a:pt x="600596" y="476618"/>
                </a:cubicBezTo>
                <a:cubicBezTo>
                  <a:pt x="592129" y="434814"/>
                  <a:pt x="603242" y="371843"/>
                  <a:pt x="575196" y="324218"/>
                </a:cubicBezTo>
                <a:cubicBezTo>
                  <a:pt x="547150" y="276593"/>
                  <a:pt x="430734" y="185576"/>
                  <a:pt x="432321" y="190868"/>
                </a:cubicBezTo>
                <a:cubicBezTo>
                  <a:pt x="433908" y="196160"/>
                  <a:pt x="568846" y="330568"/>
                  <a:pt x="584721" y="355968"/>
                </a:cubicBezTo>
                <a:cubicBezTo>
                  <a:pt x="600596" y="381368"/>
                  <a:pt x="589483" y="384543"/>
                  <a:pt x="527571" y="343268"/>
                </a:cubicBezTo>
                <a:cubicBezTo>
                  <a:pt x="465659" y="301993"/>
                  <a:pt x="232296" y="120489"/>
                  <a:pt x="213246" y="108318"/>
                </a:cubicBezTo>
                <a:cubicBezTo>
                  <a:pt x="194196" y="96147"/>
                  <a:pt x="442375" y="284001"/>
                  <a:pt x="413271" y="270243"/>
                </a:cubicBezTo>
                <a:cubicBezTo>
                  <a:pt x="384167" y="256485"/>
                  <a:pt x="-16412" y="-11274"/>
                  <a:pt x="521" y="3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2" name="フリーフォーム 1221">
            <a:extLst>
              <a:ext uri="{FF2B5EF4-FFF2-40B4-BE49-F238E27FC236}">
                <a16:creationId xmlns:a16="http://schemas.microsoft.com/office/drawing/2014/main" id="{9B061453-A7D1-17F6-C787-0B20324EE70C}"/>
              </a:ext>
            </a:extLst>
          </p:cNvPr>
          <p:cNvSpPr/>
          <p:nvPr/>
        </p:nvSpPr>
        <p:spPr>
          <a:xfrm>
            <a:off x="5602562" y="985681"/>
            <a:ext cx="1056131" cy="881220"/>
          </a:xfrm>
          <a:custGeom>
            <a:avLst/>
            <a:gdLst>
              <a:gd name="connsiteX0" fmla="*/ 33063 w 1056131"/>
              <a:gd name="connsiteY0" fmla="*/ 154144 h 881220"/>
              <a:gd name="connsiteX1" fmla="*/ 487088 w 1056131"/>
              <a:gd name="connsiteY1" fmla="*/ 179544 h 881220"/>
              <a:gd name="connsiteX2" fmla="*/ 791888 w 1056131"/>
              <a:gd name="connsiteY2" fmla="*/ 389094 h 881220"/>
              <a:gd name="connsiteX3" fmla="*/ 756963 w 1056131"/>
              <a:gd name="connsiteY3" fmla="*/ 344644 h 881220"/>
              <a:gd name="connsiteX4" fmla="*/ 991913 w 1056131"/>
              <a:gd name="connsiteY4" fmla="*/ 531969 h 881220"/>
              <a:gd name="connsiteX5" fmla="*/ 1042713 w 1056131"/>
              <a:gd name="connsiteY5" fmla="*/ 681194 h 881220"/>
              <a:gd name="connsiteX6" fmla="*/ 1055413 w 1056131"/>
              <a:gd name="connsiteY6" fmla="*/ 624044 h 881220"/>
              <a:gd name="connsiteX7" fmla="*/ 1026838 w 1056131"/>
              <a:gd name="connsiteY7" fmla="*/ 881219 h 881220"/>
              <a:gd name="connsiteX8" fmla="*/ 1042713 w 1056131"/>
              <a:gd name="connsiteY8" fmla="*/ 627219 h 881220"/>
              <a:gd name="connsiteX9" fmla="*/ 1030013 w 1056131"/>
              <a:gd name="connsiteY9" fmla="*/ 411319 h 881220"/>
              <a:gd name="connsiteX10" fmla="*/ 1033188 w 1056131"/>
              <a:gd name="connsiteY10" fmla="*/ 525619 h 881220"/>
              <a:gd name="connsiteX11" fmla="*/ 880788 w 1056131"/>
              <a:gd name="connsiteY11" fmla="*/ 401794 h 881220"/>
              <a:gd name="connsiteX12" fmla="*/ 502963 w 1056131"/>
              <a:gd name="connsiteY12" fmla="*/ 8094 h 881220"/>
              <a:gd name="connsiteX13" fmla="*/ 769663 w 1056131"/>
              <a:gd name="connsiteY13" fmla="*/ 258919 h 881220"/>
              <a:gd name="connsiteX14" fmla="*/ 807763 w 1056131"/>
              <a:gd name="connsiteY14" fmla="*/ 262094 h 881220"/>
              <a:gd name="connsiteX15" fmla="*/ 712513 w 1056131"/>
              <a:gd name="connsiteY15" fmla="*/ 233519 h 881220"/>
              <a:gd name="connsiteX16" fmla="*/ 471213 w 1056131"/>
              <a:gd name="connsiteY16" fmla="*/ 100169 h 881220"/>
              <a:gd name="connsiteX17" fmla="*/ 750613 w 1056131"/>
              <a:gd name="connsiteY17" fmla="*/ 287494 h 881220"/>
              <a:gd name="connsiteX18" fmla="*/ 544238 w 1056131"/>
              <a:gd name="connsiteY18" fmla="*/ 154144 h 881220"/>
              <a:gd name="connsiteX19" fmla="*/ 179113 w 1056131"/>
              <a:gd name="connsiteY19" fmla="*/ 14444 h 881220"/>
              <a:gd name="connsiteX20" fmla="*/ 464863 w 1056131"/>
              <a:gd name="connsiteY20" fmla="*/ 135094 h 881220"/>
              <a:gd name="connsiteX21" fmla="*/ 347388 w 1056131"/>
              <a:gd name="connsiteY21" fmla="*/ 128744 h 881220"/>
              <a:gd name="connsiteX22" fmla="*/ 4488 w 1056131"/>
              <a:gd name="connsiteY22" fmla="*/ 1744 h 881220"/>
              <a:gd name="connsiteX23" fmla="*/ 160063 w 1056131"/>
              <a:gd name="connsiteY23" fmla="*/ 58894 h 881220"/>
              <a:gd name="connsiteX24" fmla="*/ 283888 w 1056131"/>
              <a:gd name="connsiteY24" fmla="*/ 116044 h 881220"/>
              <a:gd name="connsiteX25" fmla="*/ 201338 w 1056131"/>
              <a:gd name="connsiteY25" fmla="*/ 122394 h 881220"/>
              <a:gd name="connsiteX26" fmla="*/ 33063 w 1056131"/>
              <a:gd name="connsiteY26" fmla="*/ 154144 h 881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056131" h="881220">
                <a:moveTo>
                  <a:pt x="33063" y="154144"/>
                </a:moveTo>
                <a:cubicBezTo>
                  <a:pt x="80688" y="163669"/>
                  <a:pt x="360617" y="140386"/>
                  <a:pt x="487088" y="179544"/>
                </a:cubicBezTo>
                <a:cubicBezTo>
                  <a:pt x="613559" y="218702"/>
                  <a:pt x="746909" y="361577"/>
                  <a:pt x="791888" y="389094"/>
                </a:cubicBezTo>
                <a:cubicBezTo>
                  <a:pt x="836867" y="416611"/>
                  <a:pt x="723626" y="320832"/>
                  <a:pt x="756963" y="344644"/>
                </a:cubicBezTo>
                <a:cubicBezTo>
                  <a:pt x="790300" y="368456"/>
                  <a:pt x="944288" y="475877"/>
                  <a:pt x="991913" y="531969"/>
                </a:cubicBezTo>
                <a:cubicBezTo>
                  <a:pt x="1039538" y="588061"/>
                  <a:pt x="1032130" y="665848"/>
                  <a:pt x="1042713" y="681194"/>
                </a:cubicBezTo>
                <a:cubicBezTo>
                  <a:pt x="1053296" y="696540"/>
                  <a:pt x="1058059" y="590707"/>
                  <a:pt x="1055413" y="624044"/>
                </a:cubicBezTo>
                <a:cubicBezTo>
                  <a:pt x="1052767" y="657382"/>
                  <a:pt x="1028955" y="880690"/>
                  <a:pt x="1026838" y="881219"/>
                </a:cubicBezTo>
                <a:cubicBezTo>
                  <a:pt x="1024721" y="881748"/>
                  <a:pt x="1042184" y="705536"/>
                  <a:pt x="1042713" y="627219"/>
                </a:cubicBezTo>
                <a:cubicBezTo>
                  <a:pt x="1043242" y="548902"/>
                  <a:pt x="1031601" y="428252"/>
                  <a:pt x="1030013" y="411319"/>
                </a:cubicBezTo>
                <a:cubicBezTo>
                  <a:pt x="1028426" y="394386"/>
                  <a:pt x="1058059" y="527207"/>
                  <a:pt x="1033188" y="525619"/>
                </a:cubicBezTo>
                <a:cubicBezTo>
                  <a:pt x="1008317" y="524032"/>
                  <a:pt x="969159" y="488048"/>
                  <a:pt x="880788" y="401794"/>
                </a:cubicBezTo>
                <a:cubicBezTo>
                  <a:pt x="792417" y="315540"/>
                  <a:pt x="521484" y="31906"/>
                  <a:pt x="502963" y="8094"/>
                </a:cubicBezTo>
                <a:cubicBezTo>
                  <a:pt x="484442" y="-15718"/>
                  <a:pt x="718863" y="216586"/>
                  <a:pt x="769663" y="258919"/>
                </a:cubicBezTo>
                <a:cubicBezTo>
                  <a:pt x="820463" y="301252"/>
                  <a:pt x="817288" y="266327"/>
                  <a:pt x="807763" y="262094"/>
                </a:cubicBezTo>
                <a:cubicBezTo>
                  <a:pt x="798238" y="257861"/>
                  <a:pt x="768605" y="260507"/>
                  <a:pt x="712513" y="233519"/>
                </a:cubicBezTo>
                <a:cubicBezTo>
                  <a:pt x="656421" y="206531"/>
                  <a:pt x="464863" y="91173"/>
                  <a:pt x="471213" y="100169"/>
                </a:cubicBezTo>
                <a:cubicBezTo>
                  <a:pt x="477563" y="109165"/>
                  <a:pt x="738442" y="278498"/>
                  <a:pt x="750613" y="287494"/>
                </a:cubicBezTo>
                <a:cubicBezTo>
                  <a:pt x="762784" y="296490"/>
                  <a:pt x="639488" y="199652"/>
                  <a:pt x="544238" y="154144"/>
                </a:cubicBezTo>
                <a:cubicBezTo>
                  <a:pt x="448988" y="108636"/>
                  <a:pt x="192342" y="17619"/>
                  <a:pt x="179113" y="14444"/>
                </a:cubicBezTo>
                <a:cubicBezTo>
                  <a:pt x="165884" y="11269"/>
                  <a:pt x="436817" y="116044"/>
                  <a:pt x="464863" y="135094"/>
                </a:cubicBezTo>
                <a:cubicBezTo>
                  <a:pt x="492909" y="154144"/>
                  <a:pt x="424117" y="150969"/>
                  <a:pt x="347388" y="128744"/>
                </a:cubicBezTo>
                <a:cubicBezTo>
                  <a:pt x="270659" y="106519"/>
                  <a:pt x="4488" y="1744"/>
                  <a:pt x="4488" y="1744"/>
                </a:cubicBezTo>
                <a:cubicBezTo>
                  <a:pt x="-26733" y="-9898"/>
                  <a:pt x="113496" y="39844"/>
                  <a:pt x="160063" y="58894"/>
                </a:cubicBezTo>
                <a:cubicBezTo>
                  <a:pt x="206630" y="77944"/>
                  <a:pt x="277009" y="105461"/>
                  <a:pt x="283888" y="116044"/>
                </a:cubicBezTo>
                <a:cubicBezTo>
                  <a:pt x="290767" y="126627"/>
                  <a:pt x="243142" y="118161"/>
                  <a:pt x="201338" y="122394"/>
                </a:cubicBezTo>
                <a:cubicBezTo>
                  <a:pt x="159534" y="126627"/>
                  <a:pt x="-14562" y="144619"/>
                  <a:pt x="33063" y="1541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3" name="フリーフォーム 1222">
            <a:extLst>
              <a:ext uri="{FF2B5EF4-FFF2-40B4-BE49-F238E27FC236}">
                <a16:creationId xmlns:a16="http://schemas.microsoft.com/office/drawing/2014/main" id="{26C3CA2A-8DB4-43DA-244B-CDCBF40CBA4A}"/>
              </a:ext>
            </a:extLst>
          </p:cNvPr>
          <p:cNvSpPr/>
          <p:nvPr/>
        </p:nvSpPr>
        <p:spPr>
          <a:xfrm>
            <a:off x="5682859" y="671615"/>
            <a:ext cx="1067428" cy="887870"/>
          </a:xfrm>
          <a:custGeom>
            <a:avLst/>
            <a:gdLst>
              <a:gd name="connsiteX0" fmla="*/ 391 w 1067428"/>
              <a:gd name="connsiteY0" fmla="*/ 198335 h 887870"/>
              <a:gd name="connsiteX1" fmla="*/ 336941 w 1067428"/>
              <a:gd name="connsiteY1" fmla="*/ 163410 h 887870"/>
              <a:gd name="connsiteX2" fmla="*/ 648091 w 1067428"/>
              <a:gd name="connsiteY2" fmla="*/ 284060 h 887870"/>
              <a:gd name="connsiteX3" fmla="*/ 597291 w 1067428"/>
              <a:gd name="connsiteY3" fmla="*/ 236435 h 887870"/>
              <a:gd name="connsiteX4" fmla="*/ 873516 w 1067428"/>
              <a:gd name="connsiteY4" fmla="*/ 484085 h 887870"/>
              <a:gd name="connsiteX5" fmla="*/ 819541 w 1067428"/>
              <a:gd name="connsiteY5" fmla="*/ 401535 h 887870"/>
              <a:gd name="connsiteX6" fmla="*/ 1016391 w 1067428"/>
              <a:gd name="connsiteY6" fmla="*/ 601560 h 887870"/>
              <a:gd name="connsiteX7" fmla="*/ 1057666 w 1067428"/>
              <a:gd name="connsiteY7" fmla="*/ 877785 h 887870"/>
              <a:gd name="connsiteX8" fmla="*/ 1064016 w 1067428"/>
              <a:gd name="connsiteY8" fmla="*/ 779360 h 887870"/>
              <a:gd name="connsiteX9" fmla="*/ 1013216 w 1067428"/>
              <a:gd name="connsiteY9" fmla="*/ 328510 h 887870"/>
              <a:gd name="connsiteX10" fmla="*/ 1019566 w 1067428"/>
              <a:gd name="connsiteY10" fmla="*/ 522185 h 887870"/>
              <a:gd name="connsiteX11" fmla="*/ 876691 w 1067428"/>
              <a:gd name="connsiteY11" fmla="*/ 407885 h 887870"/>
              <a:gd name="connsiteX12" fmla="*/ 638566 w 1067428"/>
              <a:gd name="connsiteY12" fmla="*/ 147535 h 887870"/>
              <a:gd name="connsiteX13" fmla="*/ 781441 w 1067428"/>
              <a:gd name="connsiteY13" fmla="*/ 318985 h 887870"/>
              <a:gd name="connsiteX14" fmla="*/ 816366 w 1067428"/>
              <a:gd name="connsiteY14" fmla="*/ 430110 h 887870"/>
              <a:gd name="connsiteX15" fmla="*/ 629041 w 1067428"/>
              <a:gd name="connsiteY15" fmla="*/ 233260 h 887870"/>
              <a:gd name="connsiteX16" fmla="*/ 387741 w 1067428"/>
              <a:gd name="connsiteY16" fmla="*/ 1485 h 887870"/>
              <a:gd name="connsiteX17" fmla="*/ 495691 w 1067428"/>
              <a:gd name="connsiteY17" fmla="*/ 134835 h 887870"/>
              <a:gd name="connsiteX18" fmla="*/ 444891 w 1067428"/>
              <a:gd name="connsiteY18" fmla="*/ 153885 h 887870"/>
              <a:gd name="connsiteX19" fmla="*/ 48016 w 1067428"/>
              <a:gd name="connsiteY19" fmla="*/ 64985 h 887870"/>
              <a:gd name="connsiteX20" fmla="*/ 321066 w 1067428"/>
              <a:gd name="connsiteY20" fmla="*/ 128485 h 887870"/>
              <a:gd name="connsiteX21" fmla="*/ 270266 w 1067428"/>
              <a:gd name="connsiteY21" fmla="*/ 144360 h 887870"/>
              <a:gd name="connsiteX22" fmla="*/ 391 w 1067428"/>
              <a:gd name="connsiteY22" fmla="*/ 198335 h 8878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067428" h="887870">
                <a:moveTo>
                  <a:pt x="391" y="198335"/>
                </a:moveTo>
                <a:cubicBezTo>
                  <a:pt x="11504" y="201510"/>
                  <a:pt x="228991" y="149123"/>
                  <a:pt x="336941" y="163410"/>
                </a:cubicBezTo>
                <a:cubicBezTo>
                  <a:pt x="444891" y="177697"/>
                  <a:pt x="604699" y="271889"/>
                  <a:pt x="648091" y="284060"/>
                </a:cubicBezTo>
                <a:cubicBezTo>
                  <a:pt x="691483" y="296231"/>
                  <a:pt x="597291" y="236435"/>
                  <a:pt x="597291" y="236435"/>
                </a:cubicBezTo>
                <a:cubicBezTo>
                  <a:pt x="634862" y="269772"/>
                  <a:pt x="836474" y="456568"/>
                  <a:pt x="873516" y="484085"/>
                </a:cubicBezTo>
                <a:cubicBezTo>
                  <a:pt x="910558" y="511602"/>
                  <a:pt x="795729" y="381956"/>
                  <a:pt x="819541" y="401535"/>
                </a:cubicBezTo>
                <a:cubicBezTo>
                  <a:pt x="843353" y="421114"/>
                  <a:pt x="976704" y="522185"/>
                  <a:pt x="1016391" y="601560"/>
                </a:cubicBezTo>
                <a:cubicBezTo>
                  <a:pt x="1056078" y="680935"/>
                  <a:pt x="1049729" y="848152"/>
                  <a:pt x="1057666" y="877785"/>
                </a:cubicBezTo>
                <a:cubicBezTo>
                  <a:pt x="1065603" y="907418"/>
                  <a:pt x="1071424" y="870906"/>
                  <a:pt x="1064016" y="779360"/>
                </a:cubicBezTo>
                <a:cubicBezTo>
                  <a:pt x="1056608" y="687814"/>
                  <a:pt x="1020624" y="371372"/>
                  <a:pt x="1013216" y="328510"/>
                </a:cubicBezTo>
                <a:cubicBezTo>
                  <a:pt x="1005808" y="285648"/>
                  <a:pt x="1042320" y="508956"/>
                  <a:pt x="1019566" y="522185"/>
                </a:cubicBezTo>
                <a:cubicBezTo>
                  <a:pt x="996812" y="535414"/>
                  <a:pt x="940191" y="470327"/>
                  <a:pt x="876691" y="407885"/>
                </a:cubicBezTo>
                <a:cubicBezTo>
                  <a:pt x="813191" y="345443"/>
                  <a:pt x="654441" y="162352"/>
                  <a:pt x="638566" y="147535"/>
                </a:cubicBezTo>
                <a:cubicBezTo>
                  <a:pt x="622691" y="132718"/>
                  <a:pt x="751808" y="271889"/>
                  <a:pt x="781441" y="318985"/>
                </a:cubicBezTo>
                <a:cubicBezTo>
                  <a:pt x="811074" y="366081"/>
                  <a:pt x="841766" y="444397"/>
                  <a:pt x="816366" y="430110"/>
                </a:cubicBezTo>
                <a:cubicBezTo>
                  <a:pt x="790966" y="415823"/>
                  <a:pt x="700478" y="304697"/>
                  <a:pt x="629041" y="233260"/>
                </a:cubicBezTo>
                <a:cubicBezTo>
                  <a:pt x="557604" y="161823"/>
                  <a:pt x="409966" y="17889"/>
                  <a:pt x="387741" y="1485"/>
                </a:cubicBezTo>
                <a:cubicBezTo>
                  <a:pt x="365516" y="-14919"/>
                  <a:pt x="486166" y="109435"/>
                  <a:pt x="495691" y="134835"/>
                </a:cubicBezTo>
                <a:cubicBezTo>
                  <a:pt x="505216" y="160235"/>
                  <a:pt x="519504" y="165527"/>
                  <a:pt x="444891" y="153885"/>
                </a:cubicBezTo>
                <a:cubicBezTo>
                  <a:pt x="370279" y="142243"/>
                  <a:pt x="68653" y="69218"/>
                  <a:pt x="48016" y="64985"/>
                </a:cubicBezTo>
                <a:cubicBezTo>
                  <a:pt x="27379" y="60752"/>
                  <a:pt x="284024" y="115256"/>
                  <a:pt x="321066" y="128485"/>
                </a:cubicBezTo>
                <a:cubicBezTo>
                  <a:pt x="358108" y="141714"/>
                  <a:pt x="322654" y="133777"/>
                  <a:pt x="270266" y="144360"/>
                </a:cubicBezTo>
                <a:cubicBezTo>
                  <a:pt x="217878" y="154943"/>
                  <a:pt x="-10722" y="195160"/>
                  <a:pt x="391" y="1983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4" name="フリーフォーム 1223">
            <a:extLst>
              <a:ext uri="{FF2B5EF4-FFF2-40B4-BE49-F238E27FC236}">
                <a16:creationId xmlns:a16="http://schemas.microsoft.com/office/drawing/2014/main" id="{D5AAF70D-7F2D-B505-2990-7B7C76388A01}"/>
              </a:ext>
            </a:extLst>
          </p:cNvPr>
          <p:cNvSpPr/>
          <p:nvPr/>
        </p:nvSpPr>
        <p:spPr>
          <a:xfrm>
            <a:off x="5548514" y="350224"/>
            <a:ext cx="1082810" cy="612443"/>
          </a:xfrm>
          <a:custGeom>
            <a:avLst/>
            <a:gdLst>
              <a:gd name="connsiteX0" fmla="*/ 80761 w 1082810"/>
              <a:gd name="connsiteY0" fmla="*/ 284776 h 612443"/>
              <a:gd name="connsiteX1" fmla="*/ 372861 w 1082810"/>
              <a:gd name="connsiteY1" fmla="*/ 240326 h 612443"/>
              <a:gd name="connsiteX2" fmla="*/ 706236 w 1082810"/>
              <a:gd name="connsiteY2" fmla="*/ 348276 h 612443"/>
              <a:gd name="connsiteX3" fmla="*/ 642736 w 1082810"/>
              <a:gd name="connsiteY3" fmla="*/ 281601 h 612443"/>
              <a:gd name="connsiteX4" fmla="*/ 934836 w 1082810"/>
              <a:gd name="connsiteY4" fmla="*/ 446701 h 612443"/>
              <a:gd name="connsiteX5" fmla="*/ 868161 w 1082810"/>
              <a:gd name="connsiteY5" fmla="*/ 367326 h 612443"/>
              <a:gd name="connsiteX6" fmla="*/ 1080886 w 1082810"/>
              <a:gd name="connsiteY6" fmla="*/ 608626 h 612443"/>
              <a:gd name="connsiteX7" fmla="*/ 947536 w 1082810"/>
              <a:gd name="connsiteY7" fmla="*/ 478451 h 612443"/>
              <a:gd name="connsiteX8" fmla="*/ 537961 w 1082810"/>
              <a:gd name="connsiteY8" fmla="*/ 14901 h 612443"/>
              <a:gd name="connsiteX9" fmla="*/ 626861 w 1082810"/>
              <a:gd name="connsiteY9" fmla="*/ 129201 h 612443"/>
              <a:gd name="connsiteX10" fmla="*/ 766561 w 1082810"/>
              <a:gd name="connsiteY10" fmla="*/ 281601 h 612443"/>
              <a:gd name="connsiteX11" fmla="*/ 693536 w 1082810"/>
              <a:gd name="connsiteY11" fmla="*/ 256201 h 612443"/>
              <a:gd name="connsiteX12" fmla="*/ 328411 w 1082810"/>
              <a:gd name="connsiteY12" fmla="*/ 53001 h 612443"/>
              <a:gd name="connsiteX13" fmla="*/ 515736 w 1082810"/>
              <a:gd name="connsiteY13" fmla="*/ 154601 h 612443"/>
              <a:gd name="connsiteX14" fmla="*/ 531611 w 1082810"/>
              <a:gd name="connsiteY14" fmla="*/ 183176 h 612443"/>
              <a:gd name="connsiteX15" fmla="*/ 7736 w 1082810"/>
              <a:gd name="connsiteY15" fmla="*/ 189526 h 612443"/>
              <a:gd name="connsiteX16" fmla="*/ 204586 w 1082810"/>
              <a:gd name="connsiteY16" fmla="*/ 192701 h 612443"/>
              <a:gd name="connsiteX17" fmla="*/ 423661 w 1082810"/>
              <a:gd name="connsiteY17" fmla="*/ 192701 h 612443"/>
              <a:gd name="connsiteX18" fmla="*/ 595111 w 1082810"/>
              <a:gd name="connsiteY18" fmla="*/ 237151 h 612443"/>
              <a:gd name="connsiteX19" fmla="*/ 623686 w 1082810"/>
              <a:gd name="connsiteY19" fmla="*/ 287951 h 612443"/>
              <a:gd name="connsiteX20" fmla="*/ 487161 w 1082810"/>
              <a:gd name="connsiteY20" fmla="*/ 240326 h 612443"/>
              <a:gd name="connsiteX21" fmla="*/ 198236 w 1082810"/>
              <a:gd name="connsiteY21" fmla="*/ 129201 h 612443"/>
              <a:gd name="connsiteX22" fmla="*/ 372861 w 1082810"/>
              <a:gd name="connsiteY22" fmla="*/ 221276 h 612443"/>
              <a:gd name="connsiteX23" fmla="*/ 382386 w 1082810"/>
              <a:gd name="connsiteY23" fmla="*/ 256201 h 612443"/>
              <a:gd name="connsiteX24" fmla="*/ 80761 w 1082810"/>
              <a:gd name="connsiteY24" fmla="*/ 284776 h 612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082810" h="612443">
                <a:moveTo>
                  <a:pt x="80761" y="284776"/>
                </a:moveTo>
                <a:cubicBezTo>
                  <a:pt x="79173" y="282130"/>
                  <a:pt x="268615" y="229743"/>
                  <a:pt x="372861" y="240326"/>
                </a:cubicBezTo>
                <a:cubicBezTo>
                  <a:pt x="477107" y="250909"/>
                  <a:pt x="661257" y="341397"/>
                  <a:pt x="706236" y="348276"/>
                </a:cubicBezTo>
                <a:cubicBezTo>
                  <a:pt x="751215" y="355155"/>
                  <a:pt x="604636" y="265197"/>
                  <a:pt x="642736" y="281601"/>
                </a:cubicBezTo>
                <a:cubicBezTo>
                  <a:pt x="680836" y="298005"/>
                  <a:pt x="897265" y="432413"/>
                  <a:pt x="934836" y="446701"/>
                </a:cubicBezTo>
                <a:cubicBezTo>
                  <a:pt x="972407" y="460989"/>
                  <a:pt x="843819" y="340339"/>
                  <a:pt x="868161" y="367326"/>
                </a:cubicBezTo>
                <a:cubicBezTo>
                  <a:pt x="892503" y="394313"/>
                  <a:pt x="1067657" y="590105"/>
                  <a:pt x="1080886" y="608626"/>
                </a:cubicBezTo>
                <a:cubicBezTo>
                  <a:pt x="1094115" y="627147"/>
                  <a:pt x="1038023" y="577405"/>
                  <a:pt x="947536" y="478451"/>
                </a:cubicBezTo>
                <a:cubicBezTo>
                  <a:pt x="857049" y="379497"/>
                  <a:pt x="591407" y="73109"/>
                  <a:pt x="537961" y="14901"/>
                </a:cubicBezTo>
                <a:cubicBezTo>
                  <a:pt x="484515" y="-43307"/>
                  <a:pt x="588761" y="84751"/>
                  <a:pt x="626861" y="129201"/>
                </a:cubicBezTo>
                <a:cubicBezTo>
                  <a:pt x="664961" y="173651"/>
                  <a:pt x="755449" y="260434"/>
                  <a:pt x="766561" y="281601"/>
                </a:cubicBezTo>
                <a:cubicBezTo>
                  <a:pt x="777674" y="302768"/>
                  <a:pt x="766561" y="294301"/>
                  <a:pt x="693536" y="256201"/>
                </a:cubicBezTo>
                <a:cubicBezTo>
                  <a:pt x="620511" y="218101"/>
                  <a:pt x="358044" y="69934"/>
                  <a:pt x="328411" y="53001"/>
                </a:cubicBezTo>
                <a:cubicBezTo>
                  <a:pt x="298778" y="36068"/>
                  <a:pt x="481869" y="132905"/>
                  <a:pt x="515736" y="154601"/>
                </a:cubicBezTo>
                <a:cubicBezTo>
                  <a:pt x="549603" y="176297"/>
                  <a:pt x="616278" y="177355"/>
                  <a:pt x="531611" y="183176"/>
                </a:cubicBezTo>
                <a:cubicBezTo>
                  <a:pt x="446944" y="188997"/>
                  <a:pt x="62240" y="187939"/>
                  <a:pt x="7736" y="189526"/>
                </a:cubicBezTo>
                <a:cubicBezTo>
                  <a:pt x="-46768" y="191113"/>
                  <a:pt x="204586" y="192701"/>
                  <a:pt x="204586" y="192701"/>
                </a:cubicBezTo>
                <a:cubicBezTo>
                  <a:pt x="273907" y="193230"/>
                  <a:pt x="358574" y="185293"/>
                  <a:pt x="423661" y="192701"/>
                </a:cubicBezTo>
                <a:cubicBezTo>
                  <a:pt x="488748" y="200109"/>
                  <a:pt x="561774" y="221276"/>
                  <a:pt x="595111" y="237151"/>
                </a:cubicBezTo>
                <a:cubicBezTo>
                  <a:pt x="628448" y="253026"/>
                  <a:pt x="641678" y="287422"/>
                  <a:pt x="623686" y="287951"/>
                </a:cubicBezTo>
                <a:cubicBezTo>
                  <a:pt x="605694" y="288480"/>
                  <a:pt x="558069" y="266784"/>
                  <a:pt x="487161" y="240326"/>
                </a:cubicBezTo>
                <a:cubicBezTo>
                  <a:pt x="416253" y="213868"/>
                  <a:pt x="217286" y="132376"/>
                  <a:pt x="198236" y="129201"/>
                </a:cubicBezTo>
                <a:cubicBezTo>
                  <a:pt x="179186" y="126026"/>
                  <a:pt x="342169" y="200109"/>
                  <a:pt x="372861" y="221276"/>
                </a:cubicBezTo>
                <a:cubicBezTo>
                  <a:pt x="403553" y="242443"/>
                  <a:pt x="429482" y="247734"/>
                  <a:pt x="382386" y="256201"/>
                </a:cubicBezTo>
                <a:cubicBezTo>
                  <a:pt x="335290" y="264668"/>
                  <a:pt x="82349" y="287422"/>
                  <a:pt x="80761" y="2847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5" name="フリーフォーム 1224">
            <a:extLst>
              <a:ext uri="{FF2B5EF4-FFF2-40B4-BE49-F238E27FC236}">
                <a16:creationId xmlns:a16="http://schemas.microsoft.com/office/drawing/2014/main" id="{E12C11FF-D1BA-F92C-966D-948417479297}"/>
              </a:ext>
            </a:extLst>
          </p:cNvPr>
          <p:cNvSpPr/>
          <p:nvPr/>
        </p:nvSpPr>
        <p:spPr>
          <a:xfrm>
            <a:off x="5588023" y="256112"/>
            <a:ext cx="477526" cy="287303"/>
          </a:xfrm>
          <a:custGeom>
            <a:avLst/>
            <a:gdLst>
              <a:gd name="connsiteX0" fmla="*/ 3152 w 477526"/>
              <a:gd name="connsiteY0" fmla="*/ 197913 h 287303"/>
              <a:gd name="connsiteX1" fmla="*/ 158727 w 477526"/>
              <a:gd name="connsiteY1" fmla="*/ 7413 h 287303"/>
              <a:gd name="connsiteX2" fmla="*/ 469877 w 477526"/>
              <a:gd name="connsiteY2" fmla="*/ 48688 h 287303"/>
              <a:gd name="connsiteX3" fmla="*/ 377802 w 477526"/>
              <a:gd name="connsiteY3" fmla="*/ 32813 h 287303"/>
              <a:gd name="connsiteX4" fmla="*/ 327002 w 477526"/>
              <a:gd name="connsiteY4" fmla="*/ 58213 h 287303"/>
              <a:gd name="connsiteX5" fmla="*/ 50777 w 477526"/>
              <a:gd name="connsiteY5" fmla="*/ 280463 h 287303"/>
              <a:gd name="connsiteX6" fmla="*/ 146027 w 477526"/>
              <a:gd name="connsiteY6" fmla="*/ 210613 h 287303"/>
              <a:gd name="connsiteX7" fmla="*/ 298427 w 477526"/>
              <a:gd name="connsiteY7" fmla="*/ 10588 h 287303"/>
              <a:gd name="connsiteX8" fmla="*/ 244452 w 477526"/>
              <a:gd name="connsiteY8" fmla="*/ 48688 h 287303"/>
              <a:gd name="connsiteX9" fmla="*/ 253977 w 477526"/>
              <a:gd name="connsiteY9" fmla="*/ 7413 h 287303"/>
              <a:gd name="connsiteX10" fmla="*/ 142852 w 477526"/>
              <a:gd name="connsiteY10" fmla="*/ 1063 h 287303"/>
              <a:gd name="connsiteX11" fmla="*/ 161902 w 477526"/>
              <a:gd name="connsiteY11" fmla="*/ 20113 h 287303"/>
              <a:gd name="connsiteX12" fmla="*/ 104752 w 477526"/>
              <a:gd name="connsiteY12" fmla="*/ 48688 h 287303"/>
              <a:gd name="connsiteX13" fmla="*/ 57127 w 477526"/>
              <a:gd name="connsiteY13" fmla="*/ 105838 h 287303"/>
              <a:gd name="connsiteX14" fmla="*/ 3152 w 477526"/>
              <a:gd name="connsiteY14" fmla="*/ 197913 h 2873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77526" h="287303">
                <a:moveTo>
                  <a:pt x="3152" y="197913"/>
                </a:moveTo>
                <a:cubicBezTo>
                  <a:pt x="20085" y="181509"/>
                  <a:pt x="80940" y="32284"/>
                  <a:pt x="158727" y="7413"/>
                </a:cubicBezTo>
                <a:cubicBezTo>
                  <a:pt x="236514" y="-17458"/>
                  <a:pt x="433365" y="44455"/>
                  <a:pt x="469877" y="48688"/>
                </a:cubicBezTo>
                <a:cubicBezTo>
                  <a:pt x="506390" y="52921"/>
                  <a:pt x="401615" y="31225"/>
                  <a:pt x="377802" y="32813"/>
                </a:cubicBezTo>
                <a:cubicBezTo>
                  <a:pt x="353989" y="34401"/>
                  <a:pt x="381506" y="16938"/>
                  <a:pt x="327002" y="58213"/>
                </a:cubicBezTo>
                <a:cubicBezTo>
                  <a:pt x="272498" y="99488"/>
                  <a:pt x="80940" y="255063"/>
                  <a:pt x="50777" y="280463"/>
                </a:cubicBezTo>
                <a:cubicBezTo>
                  <a:pt x="20614" y="305863"/>
                  <a:pt x="104752" y="255592"/>
                  <a:pt x="146027" y="210613"/>
                </a:cubicBezTo>
                <a:cubicBezTo>
                  <a:pt x="187302" y="165634"/>
                  <a:pt x="282023" y="37575"/>
                  <a:pt x="298427" y="10588"/>
                </a:cubicBezTo>
                <a:cubicBezTo>
                  <a:pt x="314831" y="-16399"/>
                  <a:pt x="251860" y="49217"/>
                  <a:pt x="244452" y="48688"/>
                </a:cubicBezTo>
                <a:cubicBezTo>
                  <a:pt x="237044" y="48159"/>
                  <a:pt x="270910" y="15350"/>
                  <a:pt x="253977" y="7413"/>
                </a:cubicBezTo>
                <a:cubicBezTo>
                  <a:pt x="237044" y="-524"/>
                  <a:pt x="158198" y="-1054"/>
                  <a:pt x="142852" y="1063"/>
                </a:cubicBezTo>
                <a:cubicBezTo>
                  <a:pt x="127506" y="3180"/>
                  <a:pt x="168252" y="12176"/>
                  <a:pt x="161902" y="20113"/>
                </a:cubicBezTo>
                <a:cubicBezTo>
                  <a:pt x="155552" y="28050"/>
                  <a:pt x="122214" y="34401"/>
                  <a:pt x="104752" y="48688"/>
                </a:cubicBezTo>
                <a:cubicBezTo>
                  <a:pt x="87290" y="62975"/>
                  <a:pt x="71944" y="78850"/>
                  <a:pt x="57127" y="105838"/>
                </a:cubicBezTo>
                <a:cubicBezTo>
                  <a:pt x="42310" y="132826"/>
                  <a:pt x="-13781" y="214317"/>
                  <a:pt x="3152" y="1979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6" name="フリーフォーム 1225">
            <a:extLst>
              <a:ext uri="{FF2B5EF4-FFF2-40B4-BE49-F238E27FC236}">
                <a16:creationId xmlns:a16="http://schemas.microsoft.com/office/drawing/2014/main" id="{5B68563D-089D-04F2-60FD-AE6FCDC30A2A}"/>
              </a:ext>
            </a:extLst>
          </p:cNvPr>
          <p:cNvSpPr/>
          <p:nvPr/>
        </p:nvSpPr>
        <p:spPr>
          <a:xfrm>
            <a:off x="5692706" y="1362064"/>
            <a:ext cx="112703" cy="209573"/>
          </a:xfrm>
          <a:custGeom>
            <a:avLst/>
            <a:gdLst>
              <a:gd name="connsiteX0" fmla="*/ 69 w 112703"/>
              <a:gd name="connsiteY0" fmla="*/ 11 h 209573"/>
              <a:gd name="connsiteX1" fmla="*/ 88969 w 112703"/>
              <a:gd name="connsiteY1" fmla="*/ 104786 h 209573"/>
              <a:gd name="connsiteX2" fmla="*/ 108019 w 112703"/>
              <a:gd name="connsiteY2" fmla="*/ 209561 h 209573"/>
              <a:gd name="connsiteX3" fmla="*/ 104844 w 112703"/>
              <a:gd name="connsiteY3" fmla="*/ 111136 h 209573"/>
              <a:gd name="connsiteX4" fmla="*/ 69 w 112703"/>
              <a:gd name="connsiteY4" fmla="*/ 11 h 2095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703" h="209573">
                <a:moveTo>
                  <a:pt x="69" y="11"/>
                </a:moveTo>
                <a:cubicBezTo>
                  <a:pt x="-2577" y="-1047"/>
                  <a:pt x="70977" y="69861"/>
                  <a:pt x="88969" y="104786"/>
                </a:cubicBezTo>
                <a:cubicBezTo>
                  <a:pt x="106961" y="139711"/>
                  <a:pt x="105373" y="208503"/>
                  <a:pt x="108019" y="209561"/>
                </a:cubicBezTo>
                <a:cubicBezTo>
                  <a:pt x="110665" y="210619"/>
                  <a:pt x="118602" y="143415"/>
                  <a:pt x="104844" y="111136"/>
                </a:cubicBezTo>
                <a:cubicBezTo>
                  <a:pt x="91086" y="78857"/>
                  <a:pt x="2715" y="1069"/>
                  <a:pt x="69" y="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7" name="フリーフォーム 1226">
            <a:extLst>
              <a:ext uri="{FF2B5EF4-FFF2-40B4-BE49-F238E27FC236}">
                <a16:creationId xmlns:a16="http://schemas.microsoft.com/office/drawing/2014/main" id="{B83CBA54-83F3-EB37-28CB-1397AC7B2FF9}"/>
              </a:ext>
            </a:extLst>
          </p:cNvPr>
          <p:cNvSpPr/>
          <p:nvPr/>
        </p:nvSpPr>
        <p:spPr>
          <a:xfrm>
            <a:off x="5578447" y="1421158"/>
            <a:ext cx="131342" cy="49097"/>
          </a:xfrm>
          <a:custGeom>
            <a:avLst/>
            <a:gdLst>
              <a:gd name="connsiteX0" fmla="*/ 28 w 131342"/>
              <a:gd name="connsiteY0" fmla="*/ 13942 h 49097"/>
              <a:gd name="connsiteX1" fmla="*/ 85753 w 131342"/>
              <a:gd name="connsiteY1" fmla="*/ 1242 h 49097"/>
              <a:gd name="connsiteX2" fmla="*/ 130203 w 131342"/>
              <a:gd name="connsiteY2" fmla="*/ 48867 h 49097"/>
              <a:gd name="connsiteX3" fmla="*/ 114328 w 131342"/>
              <a:gd name="connsiteY3" fmla="*/ 20292 h 49097"/>
              <a:gd name="connsiteX4" fmla="*/ 73053 w 131342"/>
              <a:gd name="connsiteY4" fmla="*/ 42517 h 49097"/>
              <a:gd name="connsiteX5" fmla="*/ 95278 w 131342"/>
              <a:gd name="connsiteY5" fmla="*/ 13942 h 49097"/>
              <a:gd name="connsiteX6" fmla="*/ 28 w 131342"/>
              <a:gd name="connsiteY6" fmla="*/ 13942 h 490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1342" h="49097">
                <a:moveTo>
                  <a:pt x="28" y="13942"/>
                </a:moveTo>
                <a:cubicBezTo>
                  <a:pt x="-1560" y="11825"/>
                  <a:pt x="64057" y="-4579"/>
                  <a:pt x="85753" y="1242"/>
                </a:cubicBezTo>
                <a:cubicBezTo>
                  <a:pt x="107449" y="7063"/>
                  <a:pt x="125441" y="45692"/>
                  <a:pt x="130203" y="48867"/>
                </a:cubicBezTo>
                <a:cubicBezTo>
                  <a:pt x="134965" y="52042"/>
                  <a:pt x="123853" y="21350"/>
                  <a:pt x="114328" y="20292"/>
                </a:cubicBezTo>
                <a:cubicBezTo>
                  <a:pt x="104803" y="19234"/>
                  <a:pt x="76228" y="43575"/>
                  <a:pt x="73053" y="42517"/>
                </a:cubicBezTo>
                <a:cubicBezTo>
                  <a:pt x="69878" y="41459"/>
                  <a:pt x="105332" y="16588"/>
                  <a:pt x="95278" y="13942"/>
                </a:cubicBezTo>
                <a:cubicBezTo>
                  <a:pt x="85224" y="11296"/>
                  <a:pt x="1616" y="16059"/>
                  <a:pt x="28" y="139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8" name="フリーフォーム 1227">
            <a:extLst>
              <a:ext uri="{FF2B5EF4-FFF2-40B4-BE49-F238E27FC236}">
                <a16:creationId xmlns:a16="http://schemas.microsoft.com/office/drawing/2014/main" id="{0FA4853C-EC90-08E2-B1FD-B0CDCC6B1D9D}"/>
              </a:ext>
            </a:extLst>
          </p:cNvPr>
          <p:cNvSpPr/>
          <p:nvPr/>
        </p:nvSpPr>
        <p:spPr>
          <a:xfrm>
            <a:off x="5250217" y="1511294"/>
            <a:ext cx="45715" cy="245008"/>
          </a:xfrm>
          <a:custGeom>
            <a:avLst/>
            <a:gdLst>
              <a:gd name="connsiteX0" fmla="*/ 42508 w 45715"/>
              <a:gd name="connsiteY0" fmla="*/ 6 h 245008"/>
              <a:gd name="connsiteX1" fmla="*/ 7583 w 45715"/>
              <a:gd name="connsiteY1" fmla="*/ 155581 h 245008"/>
              <a:gd name="connsiteX2" fmla="*/ 45683 w 45715"/>
              <a:gd name="connsiteY2" fmla="*/ 244481 h 245008"/>
              <a:gd name="connsiteX3" fmla="*/ 13933 w 45715"/>
              <a:gd name="connsiteY3" fmla="*/ 190506 h 245008"/>
              <a:gd name="connsiteX4" fmla="*/ 1233 w 45715"/>
              <a:gd name="connsiteY4" fmla="*/ 149231 h 245008"/>
              <a:gd name="connsiteX5" fmla="*/ 42508 w 45715"/>
              <a:gd name="connsiteY5" fmla="*/ 6 h 245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715" h="245008">
                <a:moveTo>
                  <a:pt x="42508" y="6"/>
                </a:moveTo>
                <a:cubicBezTo>
                  <a:pt x="43566" y="1064"/>
                  <a:pt x="7054" y="114835"/>
                  <a:pt x="7583" y="155581"/>
                </a:cubicBezTo>
                <a:cubicBezTo>
                  <a:pt x="8112" y="196327"/>
                  <a:pt x="44625" y="238660"/>
                  <a:pt x="45683" y="244481"/>
                </a:cubicBezTo>
                <a:cubicBezTo>
                  <a:pt x="46741" y="250302"/>
                  <a:pt x="21341" y="206381"/>
                  <a:pt x="13933" y="190506"/>
                </a:cubicBezTo>
                <a:cubicBezTo>
                  <a:pt x="6525" y="174631"/>
                  <a:pt x="-3529" y="175689"/>
                  <a:pt x="1233" y="149231"/>
                </a:cubicBezTo>
                <a:cubicBezTo>
                  <a:pt x="5995" y="122773"/>
                  <a:pt x="41450" y="-1052"/>
                  <a:pt x="42508" y="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9" name="フリーフォーム 1228">
            <a:extLst>
              <a:ext uri="{FF2B5EF4-FFF2-40B4-BE49-F238E27FC236}">
                <a16:creationId xmlns:a16="http://schemas.microsoft.com/office/drawing/2014/main" id="{39F046BA-99F6-4FE4-627B-F4BD16C81210}"/>
              </a:ext>
            </a:extLst>
          </p:cNvPr>
          <p:cNvSpPr/>
          <p:nvPr/>
        </p:nvSpPr>
        <p:spPr>
          <a:xfrm>
            <a:off x="5483225" y="1726742"/>
            <a:ext cx="17486" cy="163617"/>
          </a:xfrm>
          <a:custGeom>
            <a:avLst/>
            <a:gdLst>
              <a:gd name="connsiteX0" fmla="*/ 0 w 17486"/>
              <a:gd name="connsiteY0" fmla="*/ 458 h 163617"/>
              <a:gd name="connsiteX1" fmla="*/ 15875 w 17486"/>
              <a:gd name="connsiteY1" fmla="*/ 159208 h 163617"/>
              <a:gd name="connsiteX2" fmla="*/ 15875 w 17486"/>
              <a:gd name="connsiteY2" fmla="*/ 111583 h 163617"/>
              <a:gd name="connsiteX3" fmla="*/ 0 w 17486"/>
              <a:gd name="connsiteY3" fmla="*/ 458 h 163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486" h="163617">
                <a:moveTo>
                  <a:pt x="0" y="458"/>
                </a:moveTo>
                <a:cubicBezTo>
                  <a:pt x="0" y="8395"/>
                  <a:pt x="13229" y="140687"/>
                  <a:pt x="15875" y="159208"/>
                </a:cubicBezTo>
                <a:cubicBezTo>
                  <a:pt x="18521" y="177729"/>
                  <a:pt x="17462" y="133279"/>
                  <a:pt x="15875" y="111583"/>
                </a:cubicBezTo>
                <a:cubicBezTo>
                  <a:pt x="14288" y="89887"/>
                  <a:pt x="0" y="-7479"/>
                  <a:pt x="0" y="45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0" name="フリーフォーム 1229">
            <a:extLst>
              <a:ext uri="{FF2B5EF4-FFF2-40B4-BE49-F238E27FC236}">
                <a16:creationId xmlns:a16="http://schemas.microsoft.com/office/drawing/2014/main" id="{663621D1-6B22-6DC7-2E7F-C124E26ED3E7}"/>
              </a:ext>
            </a:extLst>
          </p:cNvPr>
          <p:cNvSpPr/>
          <p:nvPr/>
        </p:nvSpPr>
        <p:spPr>
          <a:xfrm>
            <a:off x="5755763" y="2014907"/>
            <a:ext cx="68325" cy="123501"/>
          </a:xfrm>
          <a:custGeom>
            <a:avLst/>
            <a:gdLst>
              <a:gd name="connsiteX0" fmla="*/ 512 w 68325"/>
              <a:gd name="connsiteY0" fmla="*/ 121868 h 123501"/>
              <a:gd name="connsiteX1" fmla="*/ 67187 w 68325"/>
              <a:gd name="connsiteY1" fmla="*/ 1218 h 123501"/>
              <a:gd name="connsiteX2" fmla="*/ 38612 w 68325"/>
              <a:gd name="connsiteY2" fmla="*/ 64718 h 123501"/>
              <a:gd name="connsiteX3" fmla="*/ 512 w 68325"/>
              <a:gd name="connsiteY3" fmla="*/ 121868 h 123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325" h="123501">
                <a:moveTo>
                  <a:pt x="512" y="121868"/>
                </a:moveTo>
                <a:cubicBezTo>
                  <a:pt x="5275" y="111285"/>
                  <a:pt x="60837" y="10743"/>
                  <a:pt x="67187" y="1218"/>
                </a:cubicBezTo>
                <a:cubicBezTo>
                  <a:pt x="73537" y="-8307"/>
                  <a:pt x="51841" y="40376"/>
                  <a:pt x="38612" y="64718"/>
                </a:cubicBezTo>
                <a:cubicBezTo>
                  <a:pt x="25383" y="89060"/>
                  <a:pt x="-4251" y="132451"/>
                  <a:pt x="512" y="1218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1" name="フリーフォーム 1230">
            <a:extLst>
              <a:ext uri="{FF2B5EF4-FFF2-40B4-BE49-F238E27FC236}">
                <a16:creationId xmlns:a16="http://schemas.microsoft.com/office/drawing/2014/main" id="{3BC3C8B9-76AE-34C6-AD01-2D8485B092BC}"/>
              </a:ext>
            </a:extLst>
          </p:cNvPr>
          <p:cNvSpPr/>
          <p:nvPr/>
        </p:nvSpPr>
        <p:spPr>
          <a:xfrm>
            <a:off x="5143420" y="2206340"/>
            <a:ext cx="59363" cy="114684"/>
          </a:xfrm>
          <a:custGeom>
            <a:avLst/>
            <a:gdLst>
              <a:gd name="connsiteX0" fmla="*/ 80 w 59363"/>
              <a:gd name="connsiteY0" fmla="*/ 285 h 114684"/>
              <a:gd name="connsiteX1" fmla="*/ 57230 w 59363"/>
              <a:gd name="connsiteY1" fmla="*/ 111410 h 114684"/>
              <a:gd name="connsiteX2" fmla="*/ 44530 w 59363"/>
              <a:gd name="connsiteY2" fmla="*/ 79660 h 114684"/>
              <a:gd name="connsiteX3" fmla="*/ 80 w 59363"/>
              <a:gd name="connsiteY3" fmla="*/ 285 h 114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363" h="114684">
                <a:moveTo>
                  <a:pt x="80" y="285"/>
                </a:moveTo>
                <a:cubicBezTo>
                  <a:pt x="2197" y="5577"/>
                  <a:pt x="49822" y="98181"/>
                  <a:pt x="57230" y="111410"/>
                </a:cubicBezTo>
                <a:cubicBezTo>
                  <a:pt x="64638" y="124639"/>
                  <a:pt x="50880" y="94477"/>
                  <a:pt x="44530" y="79660"/>
                </a:cubicBezTo>
                <a:cubicBezTo>
                  <a:pt x="38180" y="64843"/>
                  <a:pt x="-2037" y="-5007"/>
                  <a:pt x="80" y="2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2" name="フリーフォーム 1231">
            <a:extLst>
              <a:ext uri="{FF2B5EF4-FFF2-40B4-BE49-F238E27FC236}">
                <a16:creationId xmlns:a16="http://schemas.microsoft.com/office/drawing/2014/main" id="{8F5907DE-EC19-BF47-5CBE-725A1B12098E}"/>
              </a:ext>
            </a:extLst>
          </p:cNvPr>
          <p:cNvSpPr/>
          <p:nvPr/>
        </p:nvSpPr>
        <p:spPr>
          <a:xfrm>
            <a:off x="6222616" y="1863725"/>
            <a:ext cx="44891" cy="142875"/>
          </a:xfrm>
          <a:custGeom>
            <a:avLst/>
            <a:gdLst>
              <a:gd name="connsiteX0" fmla="*/ 16259 w 44891"/>
              <a:gd name="connsiteY0" fmla="*/ 0 h 142875"/>
              <a:gd name="connsiteX1" fmla="*/ 9909 w 44891"/>
              <a:gd name="connsiteY1" fmla="*/ 92075 h 142875"/>
              <a:gd name="connsiteX2" fmla="*/ 44834 w 44891"/>
              <a:gd name="connsiteY2" fmla="*/ 142875 h 142875"/>
              <a:gd name="connsiteX3" fmla="*/ 384 w 44891"/>
              <a:gd name="connsiteY3" fmla="*/ 92075 h 142875"/>
              <a:gd name="connsiteX4" fmla="*/ 16259 w 44891"/>
              <a:gd name="connsiteY4" fmla="*/ 0 h 142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891" h="142875">
                <a:moveTo>
                  <a:pt x="16259" y="0"/>
                </a:moveTo>
                <a:cubicBezTo>
                  <a:pt x="17846" y="0"/>
                  <a:pt x="5147" y="68263"/>
                  <a:pt x="9909" y="92075"/>
                </a:cubicBezTo>
                <a:cubicBezTo>
                  <a:pt x="14671" y="115887"/>
                  <a:pt x="46421" y="142875"/>
                  <a:pt x="44834" y="142875"/>
                </a:cubicBezTo>
                <a:cubicBezTo>
                  <a:pt x="43247" y="142875"/>
                  <a:pt x="3559" y="113242"/>
                  <a:pt x="384" y="92075"/>
                </a:cubicBezTo>
                <a:cubicBezTo>
                  <a:pt x="-2791" y="70908"/>
                  <a:pt x="14672" y="0"/>
                  <a:pt x="16259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3" name="フリーフォーム 1232">
            <a:extLst>
              <a:ext uri="{FF2B5EF4-FFF2-40B4-BE49-F238E27FC236}">
                <a16:creationId xmlns:a16="http://schemas.microsoft.com/office/drawing/2014/main" id="{FBD21B1B-785F-65A3-E53A-936EF6A3E057}"/>
              </a:ext>
            </a:extLst>
          </p:cNvPr>
          <p:cNvSpPr/>
          <p:nvPr/>
        </p:nvSpPr>
        <p:spPr>
          <a:xfrm>
            <a:off x="5942358" y="1942339"/>
            <a:ext cx="42721" cy="126492"/>
          </a:xfrm>
          <a:custGeom>
            <a:avLst/>
            <a:gdLst>
              <a:gd name="connsiteX0" fmla="*/ 42517 w 42721"/>
              <a:gd name="connsiteY0" fmla="*/ 761 h 126492"/>
              <a:gd name="connsiteX1" fmla="*/ 17117 w 42721"/>
              <a:gd name="connsiteY1" fmla="*/ 73786 h 126492"/>
              <a:gd name="connsiteX2" fmla="*/ 17117 w 42721"/>
              <a:gd name="connsiteY2" fmla="*/ 102361 h 126492"/>
              <a:gd name="connsiteX3" fmla="*/ 10767 w 42721"/>
              <a:gd name="connsiteY3" fmla="*/ 70611 h 126492"/>
              <a:gd name="connsiteX4" fmla="*/ 10767 w 42721"/>
              <a:gd name="connsiteY4" fmla="*/ 89661 h 126492"/>
              <a:gd name="connsiteX5" fmla="*/ 1242 w 42721"/>
              <a:gd name="connsiteY5" fmla="*/ 124586 h 126492"/>
              <a:gd name="connsiteX6" fmla="*/ 42517 w 42721"/>
              <a:gd name="connsiteY6" fmla="*/ 761 h 126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721" h="126492">
                <a:moveTo>
                  <a:pt x="42517" y="761"/>
                </a:moveTo>
                <a:cubicBezTo>
                  <a:pt x="45163" y="-7706"/>
                  <a:pt x="21350" y="56853"/>
                  <a:pt x="17117" y="73786"/>
                </a:cubicBezTo>
                <a:cubicBezTo>
                  <a:pt x="12884" y="90719"/>
                  <a:pt x="18175" y="102890"/>
                  <a:pt x="17117" y="102361"/>
                </a:cubicBezTo>
                <a:cubicBezTo>
                  <a:pt x="16059" y="101832"/>
                  <a:pt x="10767" y="70611"/>
                  <a:pt x="10767" y="70611"/>
                </a:cubicBezTo>
                <a:cubicBezTo>
                  <a:pt x="9709" y="68494"/>
                  <a:pt x="12354" y="80665"/>
                  <a:pt x="10767" y="89661"/>
                </a:cubicBezTo>
                <a:cubicBezTo>
                  <a:pt x="9180" y="98657"/>
                  <a:pt x="-4050" y="135169"/>
                  <a:pt x="1242" y="124586"/>
                </a:cubicBezTo>
                <a:cubicBezTo>
                  <a:pt x="6534" y="114003"/>
                  <a:pt x="39871" y="9228"/>
                  <a:pt x="42517" y="7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4" name="フリーフォーム 1233">
            <a:extLst>
              <a:ext uri="{FF2B5EF4-FFF2-40B4-BE49-F238E27FC236}">
                <a16:creationId xmlns:a16="http://schemas.microsoft.com/office/drawing/2014/main" id="{C5433C8F-CBBB-104B-4129-FD8AF8840501}"/>
              </a:ext>
            </a:extLst>
          </p:cNvPr>
          <p:cNvSpPr/>
          <p:nvPr/>
        </p:nvSpPr>
        <p:spPr>
          <a:xfrm>
            <a:off x="5695774" y="1779432"/>
            <a:ext cx="22795" cy="236935"/>
          </a:xfrm>
          <a:custGeom>
            <a:avLst/>
            <a:gdLst>
              <a:gd name="connsiteX0" fmla="*/ 22401 w 22795"/>
              <a:gd name="connsiteY0" fmla="*/ 1743 h 236935"/>
              <a:gd name="connsiteX1" fmla="*/ 176 w 22795"/>
              <a:gd name="connsiteY1" fmla="*/ 233518 h 236935"/>
              <a:gd name="connsiteX2" fmla="*/ 12876 w 22795"/>
              <a:gd name="connsiteY2" fmla="*/ 131918 h 236935"/>
              <a:gd name="connsiteX3" fmla="*/ 22401 w 22795"/>
              <a:gd name="connsiteY3" fmla="*/ 1743 h 236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95" h="236935">
                <a:moveTo>
                  <a:pt x="22401" y="1743"/>
                </a:moveTo>
                <a:cubicBezTo>
                  <a:pt x="20284" y="18676"/>
                  <a:pt x="1763" y="211822"/>
                  <a:pt x="176" y="233518"/>
                </a:cubicBezTo>
                <a:cubicBezTo>
                  <a:pt x="-1411" y="255214"/>
                  <a:pt x="8114" y="167901"/>
                  <a:pt x="12876" y="131918"/>
                </a:cubicBezTo>
                <a:cubicBezTo>
                  <a:pt x="17638" y="95935"/>
                  <a:pt x="24518" y="-15190"/>
                  <a:pt x="22401" y="17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5" name="フリーフォーム 1234">
            <a:extLst>
              <a:ext uri="{FF2B5EF4-FFF2-40B4-BE49-F238E27FC236}">
                <a16:creationId xmlns:a16="http://schemas.microsoft.com/office/drawing/2014/main" id="{1FC7EC48-CD69-9E17-877A-B593D32C31D3}"/>
              </a:ext>
            </a:extLst>
          </p:cNvPr>
          <p:cNvSpPr/>
          <p:nvPr/>
        </p:nvSpPr>
        <p:spPr>
          <a:xfrm>
            <a:off x="6235001" y="3558566"/>
            <a:ext cx="32485" cy="505599"/>
          </a:xfrm>
          <a:custGeom>
            <a:avLst/>
            <a:gdLst>
              <a:gd name="connsiteX0" fmla="*/ 32449 w 32485"/>
              <a:gd name="connsiteY0" fmla="*/ 609 h 505599"/>
              <a:gd name="connsiteX1" fmla="*/ 699 w 32485"/>
              <a:gd name="connsiteY1" fmla="*/ 245084 h 505599"/>
              <a:gd name="connsiteX2" fmla="*/ 10224 w 32485"/>
              <a:gd name="connsiteY2" fmla="*/ 226034 h 505599"/>
              <a:gd name="connsiteX3" fmla="*/ 7049 w 32485"/>
              <a:gd name="connsiteY3" fmla="*/ 505434 h 505599"/>
              <a:gd name="connsiteX4" fmla="*/ 26099 w 32485"/>
              <a:gd name="connsiteY4" fmla="*/ 181584 h 505599"/>
              <a:gd name="connsiteX5" fmla="*/ 13399 w 32485"/>
              <a:gd name="connsiteY5" fmla="*/ 264134 h 505599"/>
              <a:gd name="connsiteX6" fmla="*/ 22924 w 32485"/>
              <a:gd name="connsiteY6" fmla="*/ 143484 h 505599"/>
              <a:gd name="connsiteX7" fmla="*/ 3874 w 32485"/>
              <a:gd name="connsiteY7" fmla="*/ 280009 h 505599"/>
              <a:gd name="connsiteX8" fmla="*/ 7049 w 32485"/>
              <a:gd name="connsiteY8" fmla="*/ 178409 h 505599"/>
              <a:gd name="connsiteX9" fmla="*/ 32449 w 32485"/>
              <a:gd name="connsiteY9" fmla="*/ 609 h 505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2485" h="505599">
                <a:moveTo>
                  <a:pt x="32449" y="609"/>
                </a:moveTo>
                <a:cubicBezTo>
                  <a:pt x="31391" y="11721"/>
                  <a:pt x="4403" y="207513"/>
                  <a:pt x="699" y="245084"/>
                </a:cubicBezTo>
                <a:cubicBezTo>
                  <a:pt x="-3005" y="282655"/>
                  <a:pt x="9166" y="182642"/>
                  <a:pt x="10224" y="226034"/>
                </a:cubicBezTo>
                <a:cubicBezTo>
                  <a:pt x="11282" y="269426"/>
                  <a:pt x="4403" y="512842"/>
                  <a:pt x="7049" y="505434"/>
                </a:cubicBezTo>
                <a:cubicBezTo>
                  <a:pt x="9695" y="498026"/>
                  <a:pt x="25041" y="221801"/>
                  <a:pt x="26099" y="181584"/>
                </a:cubicBezTo>
                <a:cubicBezTo>
                  <a:pt x="27157" y="141367"/>
                  <a:pt x="13928" y="270484"/>
                  <a:pt x="13399" y="264134"/>
                </a:cubicBezTo>
                <a:cubicBezTo>
                  <a:pt x="12870" y="257784"/>
                  <a:pt x="24511" y="140838"/>
                  <a:pt x="22924" y="143484"/>
                </a:cubicBezTo>
                <a:cubicBezTo>
                  <a:pt x="21336" y="146130"/>
                  <a:pt x="6520" y="274188"/>
                  <a:pt x="3874" y="280009"/>
                </a:cubicBezTo>
                <a:cubicBezTo>
                  <a:pt x="1228" y="285830"/>
                  <a:pt x="2816" y="223388"/>
                  <a:pt x="7049" y="178409"/>
                </a:cubicBezTo>
                <a:cubicBezTo>
                  <a:pt x="11282" y="133430"/>
                  <a:pt x="33507" y="-10503"/>
                  <a:pt x="32449" y="60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6" name="フリーフォーム 1235">
            <a:extLst>
              <a:ext uri="{FF2B5EF4-FFF2-40B4-BE49-F238E27FC236}">
                <a16:creationId xmlns:a16="http://schemas.microsoft.com/office/drawing/2014/main" id="{5EA82DBC-5459-5868-BB82-C4803BAAC21A}"/>
              </a:ext>
            </a:extLst>
          </p:cNvPr>
          <p:cNvSpPr/>
          <p:nvPr/>
        </p:nvSpPr>
        <p:spPr>
          <a:xfrm>
            <a:off x="4930357" y="3808738"/>
            <a:ext cx="177228" cy="346362"/>
          </a:xfrm>
          <a:custGeom>
            <a:avLst/>
            <a:gdLst>
              <a:gd name="connsiteX0" fmla="*/ 418 w 177228"/>
              <a:gd name="connsiteY0" fmla="*/ 1262 h 346362"/>
              <a:gd name="connsiteX1" fmla="*/ 171868 w 177228"/>
              <a:gd name="connsiteY1" fmla="*/ 337812 h 346362"/>
              <a:gd name="connsiteX2" fmla="*/ 124243 w 177228"/>
              <a:gd name="connsiteY2" fmla="*/ 226687 h 346362"/>
              <a:gd name="connsiteX3" fmla="*/ 418 w 177228"/>
              <a:gd name="connsiteY3" fmla="*/ 1262 h 346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7228" h="346362">
                <a:moveTo>
                  <a:pt x="418" y="1262"/>
                </a:moveTo>
                <a:cubicBezTo>
                  <a:pt x="8355" y="19783"/>
                  <a:pt x="151231" y="300241"/>
                  <a:pt x="171868" y="337812"/>
                </a:cubicBezTo>
                <a:cubicBezTo>
                  <a:pt x="192506" y="375383"/>
                  <a:pt x="148585" y="280133"/>
                  <a:pt x="124243" y="226687"/>
                </a:cubicBezTo>
                <a:cubicBezTo>
                  <a:pt x="99901" y="173241"/>
                  <a:pt x="-7519" y="-17259"/>
                  <a:pt x="418" y="12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7" name="フリーフォーム 1236">
            <a:extLst>
              <a:ext uri="{FF2B5EF4-FFF2-40B4-BE49-F238E27FC236}">
                <a16:creationId xmlns:a16="http://schemas.microsoft.com/office/drawing/2014/main" id="{9FCDD080-D783-4421-769E-4786734FC1D3}"/>
              </a:ext>
            </a:extLst>
          </p:cNvPr>
          <p:cNvSpPr/>
          <p:nvPr/>
        </p:nvSpPr>
        <p:spPr>
          <a:xfrm>
            <a:off x="5184257" y="4287837"/>
            <a:ext cx="190207" cy="368464"/>
          </a:xfrm>
          <a:custGeom>
            <a:avLst/>
            <a:gdLst>
              <a:gd name="connsiteX0" fmla="*/ 518 w 190207"/>
              <a:gd name="connsiteY0" fmla="*/ 1588 h 368464"/>
              <a:gd name="connsiteX1" fmla="*/ 184668 w 190207"/>
              <a:gd name="connsiteY1" fmla="*/ 360363 h 368464"/>
              <a:gd name="connsiteX2" fmla="*/ 130693 w 190207"/>
              <a:gd name="connsiteY2" fmla="*/ 233363 h 368464"/>
              <a:gd name="connsiteX3" fmla="*/ 518 w 190207"/>
              <a:gd name="connsiteY3" fmla="*/ 1588 h 3684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207" h="368464">
                <a:moveTo>
                  <a:pt x="518" y="1588"/>
                </a:moveTo>
                <a:cubicBezTo>
                  <a:pt x="9514" y="22755"/>
                  <a:pt x="162972" y="321734"/>
                  <a:pt x="184668" y="360363"/>
                </a:cubicBezTo>
                <a:cubicBezTo>
                  <a:pt x="206364" y="398992"/>
                  <a:pt x="159268" y="289984"/>
                  <a:pt x="130693" y="233363"/>
                </a:cubicBezTo>
                <a:cubicBezTo>
                  <a:pt x="102118" y="176742"/>
                  <a:pt x="-8478" y="-19579"/>
                  <a:pt x="518" y="15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8" name="フリーフォーム 1237">
            <a:extLst>
              <a:ext uri="{FF2B5EF4-FFF2-40B4-BE49-F238E27FC236}">
                <a16:creationId xmlns:a16="http://schemas.microsoft.com/office/drawing/2014/main" id="{A17463FC-75FE-7255-9A15-1B6F2FDBE0FE}"/>
              </a:ext>
            </a:extLst>
          </p:cNvPr>
          <p:cNvSpPr/>
          <p:nvPr/>
        </p:nvSpPr>
        <p:spPr>
          <a:xfrm>
            <a:off x="6057865" y="3763633"/>
            <a:ext cx="117805" cy="455082"/>
          </a:xfrm>
          <a:custGeom>
            <a:avLst/>
            <a:gdLst>
              <a:gd name="connsiteX0" fmla="*/ 117510 w 117805"/>
              <a:gd name="connsiteY0" fmla="*/ 1917 h 455082"/>
              <a:gd name="connsiteX1" fmla="*/ 82585 w 117805"/>
              <a:gd name="connsiteY1" fmla="*/ 240042 h 455082"/>
              <a:gd name="connsiteX2" fmla="*/ 79410 w 117805"/>
              <a:gd name="connsiteY2" fmla="*/ 452767 h 455082"/>
              <a:gd name="connsiteX3" fmla="*/ 63535 w 117805"/>
              <a:gd name="connsiteY3" fmla="*/ 341642 h 455082"/>
              <a:gd name="connsiteX4" fmla="*/ 35 w 117805"/>
              <a:gd name="connsiteY4" fmla="*/ 163842 h 455082"/>
              <a:gd name="connsiteX5" fmla="*/ 73060 w 117805"/>
              <a:gd name="connsiteY5" fmla="*/ 344817 h 455082"/>
              <a:gd name="connsiteX6" fmla="*/ 54010 w 117805"/>
              <a:gd name="connsiteY6" fmla="*/ 319417 h 455082"/>
              <a:gd name="connsiteX7" fmla="*/ 60360 w 117805"/>
              <a:gd name="connsiteY7" fmla="*/ 376567 h 455082"/>
              <a:gd name="connsiteX8" fmla="*/ 117510 w 117805"/>
              <a:gd name="connsiteY8" fmla="*/ 1917 h 455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7805" h="455082">
                <a:moveTo>
                  <a:pt x="117510" y="1917"/>
                </a:moveTo>
                <a:cubicBezTo>
                  <a:pt x="121214" y="-20837"/>
                  <a:pt x="88935" y="164900"/>
                  <a:pt x="82585" y="240042"/>
                </a:cubicBezTo>
                <a:cubicBezTo>
                  <a:pt x="76235" y="315184"/>
                  <a:pt x="82585" y="435834"/>
                  <a:pt x="79410" y="452767"/>
                </a:cubicBezTo>
                <a:cubicBezTo>
                  <a:pt x="76235" y="469700"/>
                  <a:pt x="76764" y="389796"/>
                  <a:pt x="63535" y="341642"/>
                </a:cubicBezTo>
                <a:cubicBezTo>
                  <a:pt x="50306" y="293488"/>
                  <a:pt x="-1552" y="163313"/>
                  <a:pt x="35" y="163842"/>
                </a:cubicBezTo>
                <a:cubicBezTo>
                  <a:pt x="1622" y="164371"/>
                  <a:pt x="64064" y="318888"/>
                  <a:pt x="73060" y="344817"/>
                </a:cubicBezTo>
                <a:cubicBezTo>
                  <a:pt x="82056" y="370746"/>
                  <a:pt x="56127" y="314125"/>
                  <a:pt x="54010" y="319417"/>
                </a:cubicBezTo>
                <a:cubicBezTo>
                  <a:pt x="51893" y="324709"/>
                  <a:pt x="52423" y="425779"/>
                  <a:pt x="60360" y="376567"/>
                </a:cubicBezTo>
                <a:cubicBezTo>
                  <a:pt x="68297" y="327355"/>
                  <a:pt x="113806" y="24671"/>
                  <a:pt x="117510" y="19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9" name="フリーフォーム 1238">
            <a:extLst>
              <a:ext uri="{FF2B5EF4-FFF2-40B4-BE49-F238E27FC236}">
                <a16:creationId xmlns:a16="http://schemas.microsoft.com/office/drawing/2014/main" id="{0315EDD7-5D26-20DB-8B3A-B90C605B8374}"/>
              </a:ext>
            </a:extLst>
          </p:cNvPr>
          <p:cNvSpPr/>
          <p:nvPr/>
        </p:nvSpPr>
        <p:spPr>
          <a:xfrm>
            <a:off x="5831399" y="4114159"/>
            <a:ext cx="71331" cy="366596"/>
          </a:xfrm>
          <a:custGeom>
            <a:avLst/>
            <a:gdLst>
              <a:gd name="connsiteX0" fmla="*/ 70926 w 71331"/>
              <a:gd name="connsiteY0" fmla="*/ 3816 h 366596"/>
              <a:gd name="connsiteX1" fmla="*/ 1076 w 71331"/>
              <a:gd name="connsiteY1" fmla="*/ 362591 h 366596"/>
              <a:gd name="connsiteX2" fmla="*/ 29651 w 71331"/>
              <a:gd name="connsiteY2" fmla="*/ 184791 h 366596"/>
              <a:gd name="connsiteX3" fmla="*/ 70926 w 71331"/>
              <a:gd name="connsiteY3" fmla="*/ 3816 h 366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1331" h="366596">
                <a:moveTo>
                  <a:pt x="70926" y="3816"/>
                </a:moveTo>
                <a:cubicBezTo>
                  <a:pt x="66164" y="33449"/>
                  <a:pt x="7955" y="332429"/>
                  <a:pt x="1076" y="362591"/>
                </a:cubicBezTo>
                <a:cubicBezTo>
                  <a:pt x="-5803" y="392753"/>
                  <a:pt x="22243" y="244587"/>
                  <a:pt x="29651" y="184791"/>
                </a:cubicBezTo>
                <a:cubicBezTo>
                  <a:pt x="37059" y="124995"/>
                  <a:pt x="75688" y="-25817"/>
                  <a:pt x="70926" y="38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0" name="フリーフォーム 1239">
            <a:extLst>
              <a:ext uri="{FF2B5EF4-FFF2-40B4-BE49-F238E27FC236}">
                <a16:creationId xmlns:a16="http://schemas.microsoft.com/office/drawing/2014/main" id="{616D822C-0E8F-D77D-918C-A43A9D7E5FA8}"/>
              </a:ext>
            </a:extLst>
          </p:cNvPr>
          <p:cNvSpPr/>
          <p:nvPr/>
        </p:nvSpPr>
        <p:spPr>
          <a:xfrm>
            <a:off x="5470090" y="4202705"/>
            <a:ext cx="256695" cy="149458"/>
          </a:xfrm>
          <a:custGeom>
            <a:avLst/>
            <a:gdLst>
              <a:gd name="connsiteX0" fmla="*/ 435 w 256695"/>
              <a:gd name="connsiteY0" fmla="*/ 67670 h 149458"/>
              <a:gd name="connsiteX1" fmla="*/ 165535 w 256695"/>
              <a:gd name="connsiteY1" fmla="*/ 115295 h 149458"/>
              <a:gd name="connsiteX2" fmla="*/ 149660 w 256695"/>
              <a:gd name="connsiteY2" fmla="*/ 134345 h 149458"/>
              <a:gd name="connsiteX3" fmla="*/ 251260 w 256695"/>
              <a:gd name="connsiteY3" fmla="*/ 127995 h 149458"/>
              <a:gd name="connsiteX4" fmla="*/ 241735 w 256695"/>
              <a:gd name="connsiteY4" fmla="*/ 147045 h 149458"/>
              <a:gd name="connsiteX5" fmla="*/ 232210 w 256695"/>
              <a:gd name="connsiteY5" fmla="*/ 64495 h 149458"/>
              <a:gd name="connsiteX6" fmla="*/ 219510 w 256695"/>
              <a:gd name="connsiteY6" fmla="*/ 995 h 149458"/>
              <a:gd name="connsiteX7" fmla="*/ 241735 w 256695"/>
              <a:gd name="connsiteY7" fmla="*/ 115295 h 149458"/>
              <a:gd name="connsiteX8" fmla="*/ 190935 w 256695"/>
              <a:gd name="connsiteY8" fmla="*/ 131170 h 149458"/>
              <a:gd name="connsiteX9" fmla="*/ 178235 w 256695"/>
              <a:gd name="connsiteY9" fmla="*/ 99420 h 149458"/>
              <a:gd name="connsiteX10" fmla="*/ 222685 w 256695"/>
              <a:gd name="connsiteY10" fmla="*/ 112120 h 149458"/>
              <a:gd name="connsiteX11" fmla="*/ 435 w 256695"/>
              <a:gd name="connsiteY11" fmla="*/ 67670 h 149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6695" h="149458">
                <a:moveTo>
                  <a:pt x="435" y="67670"/>
                </a:moveTo>
                <a:cubicBezTo>
                  <a:pt x="-9090" y="68199"/>
                  <a:pt x="140664" y="104183"/>
                  <a:pt x="165535" y="115295"/>
                </a:cubicBezTo>
                <a:cubicBezTo>
                  <a:pt x="190406" y="126407"/>
                  <a:pt x="135373" y="132228"/>
                  <a:pt x="149660" y="134345"/>
                </a:cubicBezTo>
                <a:cubicBezTo>
                  <a:pt x="163948" y="136462"/>
                  <a:pt x="251260" y="127995"/>
                  <a:pt x="251260" y="127995"/>
                </a:cubicBezTo>
                <a:cubicBezTo>
                  <a:pt x="266606" y="130112"/>
                  <a:pt x="244910" y="157628"/>
                  <a:pt x="241735" y="147045"/>
                </a:cubicBezTo>
                <a:cubicBezTo>
                  <a:pt x="238560" y="136462"/>
                  <a:pt x="235914" y="88837"/>
                  <a:pt x="232210" y="64495"/>
                </a:cubicBezTo>
                <a:cubicBezTo>
                  <a:pt x="228506" y="40153"/>
                  <a:pt x="217923" y="-7472"/>
                  <a:pt x="219510" y="995"/>
                </a:cubicBezTo>
                <a:cubicBezTo>
                  <a:pt x="221097" y="9462"/>
                  <a:pt x="246497" y="93599"/>
                  <a:pt x="241735" y="115295"/>
                </a:cubicBezTo>
                <a:cubicBezTo>
                  <a:pt x="236973" y="136991"/>
                  <a:pt x="201518" y="133816"/>
                  <a:pt x="190935" y="131170"/>
                </a:cubicBezTo>
                <a:cubicBezTo>
                  <a:pt x="180352" y="128524"/>
                  <a:pt x="172943" y="102595"/>
                  <a:pt x="178235" y="99420"/>
                </a:cubicBezTo>
                <a:cubicBezTo>
                  <a:pt x="183527" y="96245"/>
                  <a:pt x="249143" y="115824"/>
                  <a:pt x="222685" y="112120"/>
                </a:cubicBezTo>
                <a:cubicBezTo>
                  <a:pt x="196227" y="108416"/>
                  <a:pt x="9960" y="67141"/>
                  <a:pt x="435" y="676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1" name="フリーフォーム 1240">
            <a:extLst>
              <a:ext uri="{FF2B5EF4-FFF2-40B4-BE49-F238E27FC236}">
                <a16:creationId xmlns:a16="http://schemas.microsoft.com/office/drawing/2014/main" id="{D7DE66C8-4F7F-AD7E-C3F1-DB34565E1826}"/>
              </a:ext>
            </a:extLst>
          </p:cNvPr>
          <p:cNvSpPr/>
          <p:nvPr/>
        </p:nvSpPr>
        <p:spPr>
          <a:xfrm>
            <a:off x="4995924" y="4021549"/>
            <a:ext cx="312861" cy="642842"/>
          </a:xfrm>
          <a:custGeom>
            <a:avLst/>
            <a:gdLst>
              <a:gd name="connsiteX0" fmla="*/ 1526 w 312861"/>
              <a:gd name="connsiteY0" fmla="*/ 1176 h 642842"/>
              <a:gd name="connsiteX1" fmla="*/ 172976 w 312861"/>
              <a:gd name="connsiteY1" fmla="*/ 426626 h 642842"/>
              <a:gd name="connsiteX2" fmla="*/ 163451 w 312861"/>
              <a:gd name="connsiteY2" fmla="*/ 372651 h 642842"/>
              <a:gd name="connsiteX3" fmla="*/ 249176 w 312861"/>
              <a:gd name="connsiteY3" fmla="*/ 550451 h 642842"/>
              <a:gd name="connsiteX4" fmla="*/ 233301 w 312861"/>
              <a:gd name="connsiteY4" fmla="*/ 521876 h 642842"/>
              <a:gd name="connsiteX5" fmla="*/ 312676 w 312861"/>
              <a:gd name="connsiteY5" fmla="*/ 642526 h 642842"/>
              <a:gd name="connsiteX6" fmla="*/ 249176 w 312861"/>
              <a:gd name="connsiteY6" fmla="*/ 544101 h 642842"/>
              <a:gd name="connsiteX7" fmla="*/ 71376 w 312861"/>
              <a:gd name="connsiteY7" fmla="*/ 201201 h 642842"/>
              <a:gd name="connsiteX8" fmla="*/ 87251 w 312861"/>
              <a:gd name="connsiteY8" fmla="*/ 296451 h 642842"/>
              <a:gd name="connsiteX9" fmla="*/ 1526 w 312861"/>
              <a:gd name="connsiteY9" fmla="*/ 1176 h 642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2861" h="642842">
                <a:moveTo>
                  <a:pt x="1526" y="1176"/>
                </a:moveTo>
                <a:cubicBezTo>
                  <a:pt x="15814" y="22872"/>
                  <a:pt x="145989" y="364714"/>
                  <a:pt x="172976" y="426626"/>
                </a:cubicBezTo>
                <a:cubicBezTo>
                  <a:pt x="199963" y="488538"/>
                  <a:pt x="150751" y="352014"/>
                  <a:pt x="163451" y="372651"/>
                </a:cubicBezTo>
                <a:cubicBezTo>
                  <a:pt x="176151" y="393288"/>
                  <a:pt x="237534" y="525580"/>
                  <a:pt x="249176" y="550451"/>
                </a:cubicBezTo>
                <a:cubicBezTo>
                  <a:pt x="260818" y="575322"/>
                  <a:pt x="222718" y="506530"/>
                  <a:pt x="233301" y="521876"/>
                </a:cubicBezTo>
                <a:cubicBezTo>
                  <a:pt x="243884" y="537222"/>
                  <a:pt x="310030" y="638822"/>
                  <a:pt x="312676" y="642526"/>
                </a:cubicBezTo>
                <a:cubicBezTo>
                  <a:pt x="315322" y="646230"/>
                  <a:pt x="289393" y="617655"/>
                  <a:pt x="249176" y="544101"/>
                </a:cubicBezTo>
                <a:cubicBezTo>
                  <a:pt x="208959" y="470547"/>
                  <a:pt x="98363" y="242476"/>
                  <a:pt x="71376" y="201201"/>
                </a:cubicBezTo>
                <a:cubicBezTo>
                  <a:pt x="44389" y="159926"/>
                  <a:pt x="96776" y="328201"/>
                  <a:pt x="87251" y="296451"/>
                </a:cubicBezTo>
                <a:cubicBezTo>
                  <a:pt x="77726" y="264701"/>
                  <a:pt x="-12762" y="-20520"/>
                  <a:pt x="1526" y="11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2" name="フリーフォーム 1241">
            <a:extLst>
              <a:ext uri="{FF2B5EF4-FFF2-40B4-BE49-F238E27FC236}">
                <a16:creationId xmlns:a16="http://schemas.microsoft.com/office/drawing/2014/main" id="{8C933176-D205-C4A9-7E0A-CB5EBA79CDB4}"/>
              </a:ext>
            </a:extLst>
          </p:cNvPr>
          <p:cNvSpPr/>
          <p:nvPr/>
        </p:nvSpPr>
        <p:spPr>
          <a:xfrm>
            <a:off x="5416525" y="4322211"/>
            <a:ext cx="116858" cy="430444"/>
          </a:xfrm>
          <a:custGeom>
            <a:avLst/>
            <a:gdLst>
              <a:gd name="connsiteX0" fmla="*/ 28600 w 116858"/>
              <a:gd name="connsiteY0" fmla="*/ 2139 h 430444"/>
              <a:gd name="connsiteX1" fmla="*/ 114325 w 116858"/>
              <a:gd name="connsiteY1" fmla="*/ 418064 h 430444"/>
              <a:gd name="connsiteX2" fmla="*/ 85750 w 116858"/>
              <a:gd name="connsiteY2" fmla="*/ 303764 h 430444"/>
              <a:gd name="connsiteX3" fmla="*/ 25 w 116858"/>
              <a:gd name="connsiteY3" fmla="*/ 125964 h 430444"/>
              <a:gd name="connsiteX4" fmla="*/ 76225 w 116858"/>
              <a:gd name="connsiteY4" fmla="*/ 249789 h 430444"/>
              <a:gd name="connsiteX5" fmla="*/ 28600 w 116858"/>
              <a:gd name="connsiteY5" fmla="*/ 2139 h 430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6858" h="430444">
                <a:moveTo>
                  <a:pt x="28600" y="2139"/>
                </a:moveTo>
                <a:cubicBezTo>
                  <a:pt x="34950" y="30185"/>
                  <a:pt x="104800" y="367793"/>
                  <a:pt x="114325" y="418064"/>
                </a:cubicBezTo>
                <a:cubicBezTo>
                  <a:pt x="123850" y="468335"/>
                  <a:pt x="104800" y="352447"/>
                  <a:pt x="85750" y="303764"/>
                </a:cubicBezTo>
                <a:cubicBezTo>
                  <a:pt x="66700" y="255081"/>
                  <a:pt x="1612" y="134960"/>
                  <a:pt x="25" y="125964"/>
                </a:cubicBezTo>
                <a:cubicBezTo>
                  <a:pt x="-1562" y="116968"/>
                  <a:pt x="70933" y="268839"/>
                  <a:pt x="76225" y="249789"/>
                </a:cubicBezTo>
                <a:cubicBezTo>
                  <a:pt x="81517" y="230739"/>
                  <a:pt x="22250" y="-25907"/>
                  <a:pt x="28600" y="21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3" name="フリーフォーム 1242">
            <a:extLst>
              <a:ext uri="{FF2B5EF4-FFF2-40B4-BE49-F238E27FC236}">
                <a16:creationId xmlns:a16="http://schemas.microsoft.com/office/drawing/2014/main" id="{7D672063-DF39-3C8D-FC4B-AD4F589BF9DB}"/>
              </a:ext>
            </a:extLst>
          </p:cNvPr>
          <p:cNvSpPr/>
          <p:nvPr/>
        </p:nvSpPr>
        <p:spPr>
          <a:xfrm>
            <a:off x="5435281" y="4237880"/>
            <a:ext cx="32109" cy="230876"/>
          </a:xfrm>
          <a:custGeom>
            <a:avLst/>
            <a:gdLst>
              <a:gd name="connsiteX0" fmla="*/ 319 w 32109"/>
              <a:gd name="connsiteY0" fmla="*/ 745 h 230876"/>
              <a:gd name="connsiteX1" fmla="*/ 22544 w 32109"/>
              <a:gd name="connsiteY1" fmla="*/ 197595 h 230876"/>
              <a:gd name="connsiteX2" fmla="*/ 32069 w 32109"/>
              <a:gd name="connsiteY2" fmla="*/ 229345 h 230876"/>
              <a:gd name="connsiteX3" fmla="*/ 19369 w 32109"/>
              <a:gd name="connsiteY3" fmla="*/ 181720 h 230876"/>
              <a:gd name="connsiteX4" fmla="*/ 9844 w 32109"/>
              <a:gd name="connsiteY4" fmla="*/ 130920 h 230876"/>
              <a:gd name="connsiteX5" fmla="*/ 319 w 32109"/>
              <a:gd name="connsiteY5" fmla="*/ 745 h 2308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09" h="230876">
                <a:moveTo>
                  <a:pt x="319" y="745"/>
                </a:moveTo>
                <a:cubicBezTo>
                  <a:pt x="2436" y="11857"/>
                  <a:pt x="17252" y="159495"/>
                  <a:pt x="22544" y="197595"/>
                </a:cubicBezTo>
                <a:cubicBezTo>
                  <a:pt x="27836" y="235695"/>
                  <a:pt x="32598" y="231991"/>
                  <a:pt x="32069" y="229345"/>
                </a:cubicBezTo>
                <a:cubicBezTo>
                  <a:pt x="31540" y="226699"/>
                  <a:pt x="23073" y="198124"/>
                  <a:pt x="19369" y="181720"/>
                </a:cubicBezTo>
                <a:cubicBezTo>
                  <a:pt x="15665" y="165316"/>
                  <a:pt x="12490" y="155791"/>
                  <a:pt x="9844" y="130920"/>
                </a:cubicBezTo>
                <a:cubicBezTo>
                  <a:pt x="7198" y="106049"/>
                  <a:pt x="-1798" y="-10367"/>
                  <a:pt x="319" y="7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4" name="フリーフォーム 1243">
            <a:extLst>
              <a:ext uri="{FF2B5EF4-FFF2-40B4-BE49-F238E27FC236}">
                <a16:creationId xmlns:a16="http://schemas.microsoft.com/office/drawing/2014/main" id="{E2C46588-3BA0-C2F3-8994-971E4D7B940E}"/>
              </a:ext>
            </a:extLst>
          </p:cNvPr>
          <p:cNvSpPr/>
          <p:nvPr/>
        </p:nvSpPr>
        <p:spPr>
          <a:xfrm>
            <a:off x="5972175" y="4048083"/>
            <a:ext cx="104965" cy="354844"/>
          </a:xfrm>
          <a:custGeom>
            <a:avLst/>
            <a:gdLst>
              <a:gd name="connsiteX0" fmla="*/ 28575 w 104965"/>
              <a:gd name="connsiteY0" fmla="*/ 42 h 354844"/>
              <a:gd name="connsiteX1" fmla="*/ 9525 w 104965"/>
              <a:gd name="connsiteY1" fmla="*/ 234992 h 354844"/>
              <a:gd name="connsiteX2" fmla="*/ 0 w 104965"/>
              <a:gd name="connsiteY2" fmla="*/ 352467 h 354844"/>
              <a:gd name="connsiteX3" fmla="*/ 9525 w 104965"/>
              <a:gd name="connsiteY3" fmla="*/ 308017 h 354844"/>
              <a:gd name="connsiteX4" fmla="*/ 41275 w 104965"/>
              <a:gd name="connsiteY4" fmla="*/ 238167 h 354844"/>
              <a:gd name="connsiteX5" fmla="*/ 104775 w 104965"/>
              <a:gd name="connsiteY5" fmla="*/ 161967 h 354844"/>
              <a:gd name="connsiteX6" fmla="*/ 19050 w 104965"/>
              <a:gd name="connsiteY6" fmla="*/ 257217 h 354844"/>
              <a:gd name="connsiteX7" fmla="*/ 28575 w 104965"/>
              <a:gd name="connsiteY7" fmla="*/ 42 h 354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4965" h="354844">
                <a:moveTo>
                  <a:pt x="28575" y="42"/>
                </a:moveTo>
                <a:cubicBezTo>
                  <a:pt x="26988" y="-3662"/>
                  <a:pt x="9525" y="234992"/>
                  <a:pt x="9525" y="234992"/>
                </a:cubicBezTo>
                <a:cubicBezTo>
                  <a:pt x="4762" y="293730"/>
                  <a:pt x="0" y="340296"/>
                  <a:pt x="0" y="352467"/>
                </a:cubicBezTo>
                <a:cubicBezTo>
                  <a:pt x="0" y="364638"/>
                  <a:pt x="2646" y="327067"/>
                  <a:pt x="9525" y="308017"/>
                </a:cubicBezTo>
                <a:cubicBezTo>
                  <a:pt x="16404" y="288967"/>
                  <a:pt x="25400" y="262509"/>
                  <a:pt x="41275" y="238167"/>
                </a:cubicBezTo>
                <a:cubicBezTo>
                  <a:pt x="57150" y="213825"/>
                  <a:pt x="108479" y="158792"/>
                  <a:pt x="104775" y="161967"/>
                </a:cubicBezTo>
                <a:cubicBezTo>
                  <a:pt x="101071" y="165142"/>
                  <a:pt x="32279" y="281559"/>
                  <a:pt x="19050" y="257217"/>
                </a:cubicBezTo>
                <a:cubicBezTo>
                  <a:pt x="5821" y="232875"/>
                  <a:pt x="30162" y="3746"/>
                  <a:pt x="28575" y="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5" name="フリーフォーム 1244">
            <a:extLst>
              <a:ext uri="{FF2B5EF4-FFF2-40B4-BE49-F238E27FC236}">
                <a16:creationId xmlns:a16="http://schemas.microsoft.com/office/drawing/2014/main" id="{4B2A5E1D-33CA-E416-E0B3-4B89981B9212}"/>
              </a:ext>
            </a:extLst>
          </p:cNvPr>
          <p:cNvSpPr/>
          <p:nvPr/>
        </p:nvSpPr>
        <p:spPr>
          <a:xfrm>
            <a:off x="5653469" y="4479186"/>
            <a:ext cx="87590" cy="356710"/>
          </a:xfrm>
          <a:custGeom>
            <a:avLst/>
            <a:gdLst>
              <a:gd name="connsiteX0" fmla="*/ 1206 w 87590"/>
              <a:gd name="connsiteY0" fmla="*/ 3914 h 356710"/>
              <a:gd name="connsiteX1" fmla="*/ 86931 w 87590"/>
              <a:gd name="connsiteY1" fmla="*/ 353164 h 356710"/>
              <a:gd name="connsiteX2" fmla="*/ 39306 w 87590"/>
              <a:gd name="connsiteY2" fmla="*/ 175364 h 356710"/>
              <a:gd name="connsiteX3" fmla="*/ 1206 w 87590"/>
              <a:gd name="connsiteY3" fmla="*/ 3914 h 356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7590" h="356710">
                <a:moveTo>
                  <a:pt x="1206" y="3914"/>
                </a:moveTo>
                <a:cubicBezTo>
                  <a:pt x="9143" y="33547"/>
                  <a:pt x="80581" y="324589"/>
                  <a:pt x="86931" y="353164"/>
                </a:cubicBezTo>
                <a:cubicBezTo>
                  <a:pt x="93281" y="381739"/>
                  <a:pt x="52006" y="229868"/>
                  <a:pt x="39306" y="175364"/>
                </a:cubicBezTo>
                <a:cubicBezTo>
                  <a:pt x="26606" y="120860"/>
                  <a:pt x="-6731" y="-25719"/>
                  <a:pt x="1206" y="39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6" name="フリーフォーム 1245">
            <a:extLst>
              <a:ext uri="{FF2B5EF4-FFF2-40B4-BE49-F238E27FC236}">
                <a16:creationId xmlns:a16="http://schemas.microsoft.com/office/drawing/2014/main" id="{8E5BA91B-42FD-F054-A0DA-711FE411F8C9}"/>
              </a:ext>
            </a:extLst>
          </p:cNvPr>
          <p:cNvSpPr/>
          <p:nvPr/>
        </p:nvSpPr>
        <p:spPr>
          <a:xfrm>
            <a:off x="6181695" y="3730549"/>
            <a:ext cx="39791" cy="352473"/>
          </a:xfrm>
          <a:custGeom>
            <a:avLst/>
            <a:gdLst>
              <a:gd name="connsiteX0" fmla="*/ 30 w 39791"/>
              <a:gd name="connsiteY0" fmla="*/ 76 h 352473"/>
              <a:gd name="connsiteX1" fmla="*/ 31780 w 39791"/>
              <a:gd name="connsiteY1" fmla="*/ 339801 h 352473"/>
              <a:gd name="connsiteX2" fmla="*/ 34955 w 39791"/>
              <a:gd name="connsiteY2" fmla="*/ 282651 h 352473"/>
              <a:gd name="connsiteX3" fmla="*/ 38130 w 39791"/>
              <a:gd name="connsiteY3" fmla="*/ 308051 h 352473"/>
              <a:gd name="connsiteX4" fmla="*/ 30 w 39791"/>
              <a:gd name="connsiteY4" fmla="*/ 76 h 352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791" h="352473">
                <a:moveTo>
                  <a:pt x="30" y="76"/>
                </a:moveTo>
                <a:cubicBezTo>
                  <a:pt x="-1028" y="5367"/>
                  <a:pt x="25959" y="292705"/>
                  <a:pt x="31780" y="339801"/>
                </a:cubicBezTo>
                <a:cubicBezTo>
                  <a:pt x="37601" y="386897"/>
                  <a:pt x="33897" y="287942"/>
                  <a:pt x="34955" y="282651"/>
                </a:cubicBezTo>
                <a:cubicBezTo>
                  <a:pt x="36013" y="277360"/>
                  <a:pt x="42892" y="349855"/>
                  <a:pt x="38130" y="308051"/>
                </a:cubicBezTo>
                <a:cubicBezTo>
                  <a:pt x="33368" y="266247"/>
                  <a:pt x="1088" y="-5215"/>
                  <a:pt x="30" y="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7" name="フリーフォーム 1246">
            <a:extLst>
              <a:ext uri="{FF2B5EF4-FFF2-40B4-BE49-F238E27FC236}">
                <a16:creationId xmlns:a16="http://schemas.microsoft.com/office/drawing/2014/main" id="{D47ECAB7-F0F2-A46A-C873-DACADE221AF0}"/>
              </a:ext>
            </a:extLst>
          </p:cNvPr>
          <p:cNvSpPr/>
          <p:nvPr/>
        </p:nvSpPr>
        <p:spPr>
          <a:xfrm>
            <a:off x="5784348" y="4492794"/>
            <a:ext cx="157128" cy="327807"/>
          </a:xfrm>
          <a:custGeom>
            <a:avLst/>
            <a:gdLst>
              <a:gd name="connsiteX0" fmla="*/ 152902 w 157128"/>
              <a:gd name="connsiteY0" fmla="*/ 9356 h 327807"/>
              <a:gd name="connsiteX1" fmla="*/ 502 w 157128"/>
              <a:gd name="connsiteY1" fmla="*/ 326856 h 327807"/>
              <a:gd name="connsiteX2" fmla="*/ 105277 w 157128"/>
              <a:gd name="connsiteY2" fmla="*/ 104606 h 327807"/>
              <a:gd name="connsiteX3" fmla="*/ 152902 w 157128"/>
              <a:gd name="connsiteY3" fmla="*/ 9356 h 327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7128" h="327807">
                <a:moveTo>
                  <a:pt x="152902" y="9356"/>
                </a:moveTo>
                <a:cubicBezTo>
                  <a:pt x="135440" y="46398"/>
                  <a:pt x="8439" y="310981"/>
                  <a:pt x="502" y="326856"/>
                </a:cubicBezTo>
                <a:cubicBezTo>
                  <a:pt x="-7435" y="342731"/>
                  <a:pt x="80935" y="155406"/>
                  <a:pt x="105277" y="104606"/>
                </a:cubicBezTo>
                <a:cubicBezTo>
                  <a:pt x="129619" y="53806"/>
                  <a:pt x="170364" y="-27686"/>
                  <a:pt x="152902" y="93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8" name="フリーフォーム 1247">
            <a:extLst>
              <a:ext uri="{FF2B5EF4-FFF2-40B4-BE49-F238E27FC236}">
                <a16:creationId xmlns:a16="http://schemas.microsoft.com/office/drawing/2014/main" id="{083449A1-A6AC-8E83-632F-D35A4E5AD283}"/>
              </a:ext>
            </a:extLst>
          </p:cNvPr>
          <p:cNvSpPr/>
          <p:nvPr/>
        </p:nvSpPr>
        <p:spPr>
          <a:xfrm>
            <a:off x="5667328" y="3717867"/>
            <a:ext cx="212908" cy="140276"/>
          </a:xfrm>
          <a:custGeom>
            <a:avLst/>
            <a:gdLst>
              <a:gd name="connsiteX0" fmla="*/ 212772 w 212908"/>
              <a:gd name="connsiteY0" fmla="*/ 58 h 140276"/>
              <a:gd name="connsiteX1" fmla="*/ 85772 w 212908"/>
              <a:gd name="connsiteY1" fmla="*/ 114358 h 140276"/>
              <a:gd name="connsiteX2" fmla="*/ 120697 w 212908"/>
              <a:gd name="connsiteY2" fmla="*/ 98483 h 140276"/>
              <a:gd name="connsiteX3" fmla="*/ 50847 w 212908"/>
              <a:gd name="connsiteY3" fmla="*/ 123883 h 140276"/>
              <a:gd name="connsiteX4" fmla="*/ 3222 w 212908"/>
              <a:gd name="connsiteY4" fmla="*/ 139758 h 140276"/>
              <a:gd name="connsiteX5" fmla="*/ 142922 w 212908"/>
              <a:gd name="connsiteY5" fmla="*/ 104833 h 140276"/>
              <a:gd name="connsiteX6" fmla="*/ 111172 w 212908"/>
              <a:gd name="connsiteY6" fmla="*/ 98483 h 140276"/>
              <a:gd name="connsiteX7" fmla="*/ 212772 w 212908"/>
              <a:gd name="connsiteY7" fmla="*/ 58 h 1402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2908" h="140276">
                <a:moveTo>
                  <a:pt x="212772" y="58"/>
                </a:moveTo>
                <a:cubicBezTo>
                  <a:pt x="208539" y="2704"/>
                  <a:pt x="101118" y="97954"/>
                  <a:pt x="85772" y="114358"/>
                </a:cubicBezTo>
                <a:cubicBezTo>
                  <a:pt x="70426" y="130762"/>
                  <a:pt x="126518" y="96896"/>
                  <a:pt x="120697" y="98483"/>
                </a:cubicBezTo>
                <a:cubicBezTo>
                  <a:pt x="114876" y="100071"/>
                  <a:pt x="70426" y="117004"/>
                  <a:pt x="50847" y="123883"/>
                </a:cubicBezTo>
                <a:cubicBezTo>
                  <a:pt x="31268" y="130762"/>
                  <a:pt x="-12124" y="142933"/>
                  <a:pt x="3222" y="139758"/>
                </a:cubicBezTo>
                <a:cubicBezTo>
                  <a:pt x="18568" y="136583"/>
                  <a:pt x="124930" y="111712"/>
                  <a:pt x="142922" y="104833"/>
                </a:cubicBezTo>
                <a:cubicBezTo>
                  <a:pt x="160914" y="97954"/>
                  <a:pt x="100589" y="111183"/>
                  <a:pt x="111172" y="98483"/>
                </a:cubicBezTo>
                <a:cubicBezTo>
                  <a:pt x="121755" y="85783"/>
                  <a:pt x="217005" y="-2588"/>
                  <a:pt x="212772" y="5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9" name="フリーフォーム 1248">
            <a:extLst>
              <a:ext uri="{FF2B5EF4-FFF2-40B4-BE49-F238E27FC236}">
                <a16:creationId xmlns:a16="http://schemas.microsoft.com/office/drawing/2014/main" id="{478A2C37-1926-584F-FA1A-36FD1B538C24}"/>
              </a:ext>
            </a:extLst>
          </p:cNvPr>
          <p:cNvSpPr/>
          <p:nvPr/>
        </p:nvSpPr>
        <p:spPr>
          <a:xfrm>
            <a:off x="5311389" y="3790950"/>
            <a:ext cx="283372" cy="79656"/>
          </a:xfrm>
          <a:custGeom>
            <a:avLst/>
            <a:gdLst>
              <a:gd name="connsiteX0" fmla="*/ 386 w 283372"/>
              <a:gd name="connsiteY0" fmla="*/ 0 h 79656"/>
              <a:gd name="connsiteX1" fmla="*/ 213111 w 283372"/>
              <a:gd name="connsiteY1" fmla="*/ 69850 h 79656"/>
              <a:gd name="connsiteX2" fmla="*/ 273436 w 283372"/>
              <a:gd name="connsiteY2" fmla="*/ 79375 h 79656"/>
              <a:gd name="connsiteX3" fmla="*/ 248036 w 283372"/>
              <a:gd name="connsiteY3" fmla="*/ 76200 h 79656"/>
              <a:gd name="connsiteX4" fmla="*/ 282961 w 283372"/>
              <a:gd name="connsiteY4" fmla="*/ 66675 h 79656"/>
              <a:gd name="connsiteX5" fmla="*/ 219461 w 283372"/>
              <a:gd name="connsiteY5" fmla="*/ 73025 h 79656"/>
              <a:gd name="connsiteX6" fmla="*/ 124211 w 283372"/>
              <a:gd name="connsiteY6" fmla="*/ 76200 h 79656"/>
              <a:gd name="connsiteX7" fmla="*/ 159136 w 283372"/>
              <a:gd name="connsiteY7" fmla="*/ 69850 h 79656"/>
              <a:gd name="connsiteX8" fmla="*/ 386 w 283372"/>
              <a:gd name="connsiteY8" fmla="*/ 0 h 79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83372" h="79656">
                <a:moveTo>
                  <a:pt x="386" y="0"/>
                </a:moveTo>
                <a:cubicBezTo>
                  <a:pt x="9382" y="0"/>
                  <a:pt x="167603" y="56621"/>
                  <a:pt x="213111" y="69850"/>
                </a:cubicBezTo>
                <a:cubicBezTo>
                  <a:pt x="258619" y="83079"/>
                  <a:pt x="267615" y="78317"/>
                  <a:pt x="273436" y="79375"/>
                </a:cubicBezTo>
                <a:cubicBezTo>
                  <a:pt x="279257" y="80433"/>
                  <a:pt x="246448" y="78317"/>
                  <a:pt x="248036" y="76200"/>
                </a:cubicBezTo>
                <a:cubicBezTo>
                  <a:pt x="249624" y="74083"/>
                  <a:pt x="287724" y="67204"/>
                  <a:pt x="282961" y="66675"/>
                </a:cubicBezTo>
                <a:cubicBezTo>
                  <a:pt x="278199" y="66146"/>
                  <a:pt x="245919" y="71438"/>
                  <a:pt x="219461" y="73025"/>
                </a:cubicBezTo>
                <a:cubicBezTo>
                  <a:pt x="193003" y="74613"/>
                  <a:pt x="134265" y="76729"/>
                  <a:pt x="124211" y="76200"/>
                </a:cubicBezTo>
                <a:cubicBezTo>
                  <a:pt x="114157" y="75671"/>
                  <a:pt x="176069" y="80962"/>
                  <a:pt x="159136" y="69850"/>
                </a:cubicBezTo>
                <a:cubicBezTo>
                  <a:pt x="142203" y="58738"/>
                  <a:pt x="-8610" y="0"/>
                  <a:pt x="386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0" name="フリーフォーム 1249">
            <a:extLst>
              <a:ext uri="{FF2B5EF4-FFF2-40B4-BE49-F238E27FC236}">
                <a16:creationId xmlns:a16="http://schemas.microsoft.com/office/drawing/2014/main" id="{8DA25436-52F4-849E-4FA1-0A88ECC21E91}"/>
              </a:ext>
            </a:extLst>
          </p:cNvPr>
          <p:cNvSpPr/>
          <p:nvPr/>
        </p:nvSpPr>
        <p:spPr>
          <a:xfrm>
            <a:off x="5260692" y="3822681"/>
            <a:ext cx="64499" cy="82628"/>
          </a:xfrm>
          <a:custGeom>
            <a:avLst/>
            <a:gdLst>
              <a:gd name="connsiteX0" fmla="*/ 283 w 64499"/>
              <a:gd name="connsiteY0" fmla="*/ 19 h 82628"/>
              <a:gd name="connsiteX1" fmla="*/ 32033 w 64499"/>
              <a:gd name="connsiteY1" fmla="*/ 53994 h 82628"/>
              <a:gd name="connsiteX2" fmla="*/ 63783 w 64499"/>
              <a:gd name="connsiteY2" fmla="*/ 82569 h 82628"/>
              <a:gd name="connsiteX3" fmla="*/ 51083 w 64499"/>
              <a:gd name="connsiteY3" fmla="*/ 60344 h 82628"/>
              <a:gd name="connsiteX4" fmla="*/ 283 w 64499"/>
              <a:gd name="connsiteY4" fmla="*/ 19 h 82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499" h="82628">
                <a:moveTo>
                  <a:pt x="283" y="19"/>
                </a:moveTo>
                <a:cubicBezTo>
                  <a:pt x="-2892" y="-1039"/>
                  <a:pt x="21450" y="40236"/>
                  <a:pt x="32033" y="53994"/>
                </a:cubicBezTo>
                <a:cubicBezTo>
                  <a:pt x="42616" y="67752"/>
                  <a:pt x="60608" y="81511"/>
                  <a:pt x="63783" y="82569"/>
                </a:cubicBezTo>
                <a:cubicBezTo>
                  <a:pt x="66958" y="83627"/>
                  <a:pt x="59020" y="70398"/>
                  <a:pt x="51083" y="60344"/>
                </a:cubicBezTo>
                <a:cubicBezTo>
                  <a:pt x="43146" y="50290"/>
                  <a:pt x="3458" y="1077"/>
                  <a:pt x="283" y="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1" name="フリーフォーム 1250">
            <a:extLst>
              <a:ext uri="{FF2B5EF4-FFF2-40B4-BE49-F238E27FC236}">
                <a16:creationId xmlns:a16="http://schemas.microsoft.com/office/drawing/2014/main" id="{AEE9D984-20BB-AA44-1240-963F5E1B402B}"/>
              </a:ext>
            </a:extLst>
          </p:cNvPr>
          <p:cNvSpPr/>
          <p:nvPr/>
        </p:nvSpPr>
        <p:spPr>
          <a:xfrm>
            <a:off x="5943575" y="3371704"/>
            <a:ext cx="45059" cy="79984"/>
          </a:xfrm>
          <a:custGeom>
            <a:avLst/>
            <a:gdLst>
              <a:gd name="connsiteX0" fmla="*/ 25 w 45059"/>
              <a:gd name="connsiteY0" fmla="*/ 146 h 79984"/>
              <a:gd name="connsiteX1" fmla="*/ 38125 w 45059"/>
              <a:gd name="connsiteY1" fmla="*/ 44596 h 79984"/>
              <a:gd name="connsiteX2" fmla="*/ 41300 w 45059"/>
              <a:gd name="connsiteY2" fmla="*/ 79521 h 79984"/>
              <a:gd name="connsiteX3" fmla="*/ 44475 w 45059"/>
              <a:gd name="connsiteY3" fmla="*/ 60471 h 79984"/>
              <a:gd name="connsiteX4" fmla="*/ 25 w 45059"/>
              <a:gd name="connsiteY4" fmla="*/ 146 h 79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059" h="79984">
                <a:moveTo>
                  <a:pt x="25" y="146"/>
                </a:moveTo>
                <a:cubicBezTo>
                  <a:pt x="-1033" y="-2500"/>
                  <a:pt x="31246" y="31367"/>
                  <a:pt x="38125" y="44596"/>
                </a:cubicBezTo>
                <a:cubicBezTo>
                  <a:pt x="45004" y="57825"/>
                  <a:pt x="41300" y="79521"/>
                  <a:pt x="41300" y="79521"/>
                </a:cubicBezTo>
                <a:cubicBezTo>
                  <a:pt x="42358" y="82167"/>
                  <a:pt x="46592" y="73171"/>
                  <a:pt x="44475" y="60471"/>
                </a:cubicBezTo>
                <a:cubicBezTo>
                  <a:pt x="42358" y="47771"/>
                  <a:pt x="1083" y="2792"/>
                  <a:pt x="25" y="1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2" name="フリーフォーム 1251">
            <a:extLst>
              <a:ext uri="{FF2B5EF4-FFF2-40B4-BE49-F238E27FC236}">
                <a16:creationId xmlns:a16="http://schemas.microsoft.com/office/drawing/2014/main" id="{293472C8-B0A3-2EA0-E4F4-CF43C5B0182D}"/>
              </a:ext>
            </a:extLst>
          </p:cNvPr>
          <p:cNvSpPr/>
          <p:nvPr/>
        </p:nvSpPr>
        <p:spPr>
          <a:xfrm>
            <a:off x="5281927" y="3448021"/>
            <a:ext cx="26720" cy="82621"/>
          </a:xfrm>
          <a:custGeom>
            <a:avLst/>
            <a:gdLst>
              <a:gd name="connsiteX0" fmla="*/ 26673 w 26720"/>
              <a:gd name="connsiteY0" fmla="*/ 29 h 82621"/>
              <a:gd name="connsiteX1" fmla="*/ 7623 w 26720"/>
              <a:gd name="connsiteY1" fmla="*/ 50829 h 82621"/>
              <a:gd name="connsiteX2" fmla="*/ 7623 w 26720"/>
              <a:gd name="connsiteY2" fmla="*/ 82579 h 82621"/>
              <a:gd name="connsiteX3" fmla="*/ 1273 w 26720"/>
              <a:gd name="connsiteY3" fmla="*/ 44479 h 82621"/>
              <a:gd name="connsiteX4" fmla="*/ 26673 w 26720"/>
              <a:gd name="connsiteY4" fmla="*/ 29 h 826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720" h="82621">
                <a:moveTo>
                  <a:pt x="26673" y="29"/>
                </a:moveTo>
                <a:cubicBezTo>
                  <a:pt x="27731" y="1087"/>
                  <a:pt x="10798" y="37071"/>
                  <a:pt x="7623" y="50829"/>
                </a:cubicBezTo>
                <a:cubicBezTo>
                  <a:pt x="4448" y="64587"/>
                  <a:pt x="8681" y="83637"/>
                  <a:pt x="7623" y="82579"/>
                </a:cubicBezTo>
                <a:cubicBezTo>
                  <a:pt x="6565" y="81521"/>
                  <a:pt x="-3490" y="61942"/>
                  <a:pt x="1273" y="44479"/>
                </a:cubicBezTo>
                <a:cubicBezTo>
                  <a:pt x="6036" y="27016"/>
                  <a:pt x="25615" y="-1029"/>
                  <a:pt x="26673" y="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3" name="フリーフォーム 1252">
            <a:extLst>
              <a:ext uri="{FF2B5EF4-FFF2-40B4-BE49-F238E27FC236}">
                <a16:creationId xmlns:a16="http://schemas.microsoft.com/office/drawing/2014/main" id="{6B616636-A2F3-0FB1-0A58-54CFD95BD20F}"/>
              </a:ext>
            </a:extLst>
          </p:cNvPr>
          <p:cNvSpPr/>
          <p:nvPr/>
        </p:nvSpPr>
        <p:spPr>
          <a:xfrm>
            <a:off x="5400058" y="3505181"/>
            <a:ext cx="157155" cy="17578"/>
          </a:xfrm>
          <a:custGeom>
            <a:avLst/>
            <a:gdLst>
              <a:gd name="connsiteX0" fmla="*/ 617 w 157155"/>
              <a:gd name="connsiteY0" fmla="*/ 19 h 17578"/>
              <a:gd name="connsiteX1" fmla="*/ 153017 w 157155"/>
              <a:gd name="connsiteY1" fmla="*/ 12719 h 17578"/>
              <a:gd name="connsiteX2" fmla="*/ 102217 w 157155"/>
              <a:gd name="connsiteY2" fmla="*/ 15894 h 17578"/>
              <a:gd name="connsiteX3" fmla="*/ 617 w 157155"/>
              <a:gd name="connsiteY3" fmla="*/ 19 h 175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7155" h="17578">
                <a:moveTo>
                  <a:pt x="617" y="19"/>
                </a:moveTo>
                <a:cubicBezTo>
                  <a:pt x="9084" y="-510"/>
                  <a:pt x="136084" y="10073"/>
                  <a:pt x="153017" y="12719"/>
                </a:cubicBezTo>
                <a:cubicBezTo>
                  <a:pt x="169950" y="15365"/>
                  <a:pt x="131321" y="20127"/>
                  <a:pt x="102217" y="15894"/>
                </a:cubicBezTo>
                <a:cubicBezTo>
                  <a:pt x="73113" y="11661"/>
                  <a:pt x="-7850" y="548"/>
                  <a:pt x="617" y="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4" name="フリーフォーム 1253">
            <a:extLst>
              <a:ext uri="{FF2B5EF4-FFF2-40B4-BE49-F238E27FC236}">
                <a16:creationId xmlns:a16="http://schemas.microsoft.com/office/drawing/2014/main" id="{69D4C341-2C95-0901-7C05-D508118E8DBC}"/>
              </a:ext>
            </a:extLst>
          </p:cNvPr>
          <p:cNvSpPr/>
          <p:nvPr/>
        </p:nvSpPr>
        <p:spPr>
          <a:xfrm>
            <a:off x="5644757" y="3478498"/>
            <a:ext cx="115325" cy="20367"/>
          </a:xfrm>
          <a:custGeom>
            <a:avLst/>
            <a:gdLst>
              <a:gd name="connsiteX0" fmla="*/ 393 w 115325"/>
              <a:gd name="connsiteY0" fmla="*/ 20352 h 20367"/>
              <a:gd name="connsiteX1" fmla="*/ 54368 w 115325"/>
              <a:gd name="connsiteY1" fmla="*/ 4477 h 20367"/>
              <a:gd name="connsiteX2" fmla="*/ 114693 w 115325"/>
              <a:gd name="connsiteY2" fmla="*/ 1302 h 20367"/>
              <a:gd name="connsiteX3" fmla="*/ 82943 w 115325"/>
              <a:gd name="connsiteY3" fmla="*/ 1302 h 20367"/>
              <a:gd name="connsiteX4" fmla="*/ 393 w 115325"/>
              <a:gd name="connsiteY4" fmla="*/ 20352 h 20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325" h="20367">
                <a:moveTo>
                  <a:pt x="393" y="20352"/>
                </a:moveTo>
                <a:cubicBezTo>
                  <a:pt x="-4370" y="20881"/>
                  <a:pt x="35318" y="7652"/>
                  <a:pt x="54368" y="4477"/>
                </a:cubicBezTo>
                <a:cubicBezTo>
                  <a:pt x="73418" y="1302"/>
                  <a:pt x="109931" y="1831"/>
                  <a:pt x="114693" y="1302"/>
                </a:cubicBezTo>
                <a:cubicBezTo>
                  <a:pt x="119456" y="773"/>
                  <a:pt x="96172" y="-1344"/>
                  <a:pt x="82943" y="1302"/>
                </a:cubicBezTo>
                <a:cubicBezTo>
                  <a:pt x="69714" y="3948"/>
                  <a:pt x="5156" y="19823"/>
                  <a:pt x="393" y="203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5" name="フリーフォーム 1254">
            <a:extLst>
              <a:ext uri="{FF2B5EF4-FFF2-40B4-BE49-F238E27FC236}">
                <a16:creationId xmlns:a16="http://schemas.microsoft.com/office/drawing/2014/main" id="{98A2B2A9-0FD4-9CB1-1F4F-8FF7677B266C}"/>
              </a:ext>
            </a:extLst>
          </p:cNvPr>
          <p:cNvSpPr/>
          <p:nvPr/>
        </p:nvSpPr>
        <p:spPr>
          <a:xfrm>
            <a:off x="6364884" y="3386663"/>
            <a:ext cx="172217" cy="564261"/>
          </a:xfrm>
          <a:custGeom>
            <a:avLst/>
            <a:gdLst>
              <a:gd name="connsiteX0" fmla="*/ 991 w 172217"/>
              <a:gd name="connsiteY0" fmla="*/ 1062 h 564261"/>
              <a:gd name="connsiteX1" fmla="*/ 105766 w 172217"/>
              <a:gd name="connsiteY1" fmla="*/ 226487 h 564261"/>
              <a:gd name="connsiteX2" fmla="*/ 147041 w 172217"/>
              <a:gd name="connsiteY2" fmla="*/ 363012 h 564261"/>
              <a:gd name="connsiteX3" fmla="*/ 150216 w 172217"/>
              <a:gd name="connsiteY3" fmla="*/ 321737 h 564261"/>
              <a:gd name="connsiteX4" fmla="*/ 166091 w 172217"/>
              <a:gd name="connsiteY4" fmla="*/ 559862 h 564261"/>
              <a:gd name="connsiteX5" fmla="*/ 169266 w 172217"/>
              <a:gd name="connsiteY5" fmla="*/ 455087 h 564261"/>
              <a:gd name="connsiteX6" fmla="*/ 124816 w 172217"/>
              <a:gd name="connsiteY6" fmla="*/ 194737 h 564261"/>
              <a:gd name="connsiteX7" fmla="*/ 124816 w 172217"/>
              <a:gd name="connsiteY7" fmla="*/ 299512 h 564261"/>
              <a:gd name="connsiteX8" fmla="*/ 80366 w 172217"/>
              <a:gd name="connsiteY8" fmla="*/ 201087 h 564261"/>
              <a:gd name="connsiteX9" fmla="*/ 105766 w 172217"/>
              <a:gd name="connsiteY9" fmla="*/ 232837 h 564261"/>
              <a:gd name="connsiteX10" fmla="*/ 54966 w 172217"/>
              <a:gd name="connsiteY10" fmla="*/ 143937 h 564261"/>
              <a:gd name="connsiteX11" fmla="*/ 991 w 172217"/>
              <a:gd name="connsiteY11" fmla="*/ 1062 h 564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72217" h="564261">
                <a:moveTo>
                  <a:pt x="991" y="1062"/>
                </a:moveTo>
                <a:cubicBezTo>
                  <a:pt x="9458" y="14820"/>
                  <a:pt x="81424" y="166162"/>
                  <a:pt x="105766" y="226487"/>
                </a:cubicBezTo>
                <a:cubicBezTo>
                  <a:pt x="130108" y="286812"/>
                  <a:pt x="139633" y="347137"/>
                  <a:pt x="147041" y="363012"/>
                </a:cubicBezTo>
                <a:cubicBezTo>
                  <a:pt x="154449" y="378887"/>
                  <a:pt x="147041" y="288929"/>
                  <a:pt x="150216" y="321737"/>
                </a:cubicBezTo>
                <a:cubicBezTo>
                  <a:pt x="153391" y="354545"/>
                  <a:pt x="162916" y="537637"/>
                  <a:pt x="166091" y="559862"/>
                </a:cubicBezTo>
                <a:cubicBezTo>
                  <a:pt x="169266" y="582087"/>
                  <a:pt x="176145" y="515941"/>
                  <a:pt x="169266" y="455087"/>
                </a:cubicBezTo>
                <a:cubicBezTo>
                  <a:pt x="162387" y="394233"/>
                  <a:pt x="132224" y="220666"/>
                  <a:pt x="124816" y="194737"/>
                </a:cubicBezTo>
                <a:cubicBezTo>
                  <a:pt x="117408" y="168808"/>
                  <a:pt x="132224" y="298454"/>
                  <a:pt x="124816" y="299512"/>
                </a:cubicBezTo>
                <a:cubicBezTo>
                  <a:pt x="117408" y="300570"/>
                  <a:pt x="83541" y="212200"/>
                  <a:pt x="80366" y="201087"/>
                </a:cubicBezTo>
                <a:cubicBezTo>
                  <a:pt x="77191" y="189974"/>
                  <a:pt x="109999" y="242362"/>
                  <a:pt x="105766" y="232837"/>
                </a:cubicBezTo>
                <a:cubicBezTo>
                  <a:pt x="101533" y="223312"/>
                  <a:pt x="69254" y="176745"/>
                  <a:pt x="54966" y="143937"/>
                </a:cubicBezTo>
                <a:cubicBezTo>
                  <a:pt x="40679" y="111129"/>
                  <a:pt x="-7476" y="-12696"/>
                  <a:pt x="991" y="10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6" name="フリーフォーム 1255">
            <a:extLst>
              <a:ext uri="{FF2B5EF4-FFF2-40B4-BE49-F238E27FC236}">
                <a16:creationId xmlns:a16="http://schemas.microsoft.com/office/drawing/2014/main" id="{47428123-9D71-D07C-9F61-34BCABEB29C8}"/>
              </a:ext>
            </a:extLst>
          </p:cNvPr>
          <p:cNvSpPr/>
          <p:nvPr/>
        </p:nvSpPr>
        <p:spPr>
          <a:xfrm>
            <a:off x="6356022" y="3418826"/>
            <a:ext cx="171798" cy="532123"/>
          </a:xfrm>
          <a:custGeom>
            <a:avLst/>
            <a:gdLst>
              <a:gd name="connsiteX0" fmla="*/ 3503 w 171798"/>
              <a:gd name="connsiteY0" fmla="*/ 3824 h 532123"/>
              <a:gd name="connsiteX1" fmla="*/ 117803 w 171798"/>
              <a:gd name="connsiteY1" fmla="*/ 251474 h 532123"/>
              <a:gd name="connsiteX2" fmla="*/ 149553 w 171798"/>
              <a:gd name="connsiteY2" fmla="*/ 454674 h 532123"/>
              <a:gd name="connsiteX3" fmla="*/ 152728 w 171798"/>
              <a:gd name="connsiteY3" fmla="*/ 397524 h 532123"/>
              <a:gd name="connsiteX4" fmla="*/ 159078 w 171798"/>
              <a:gd name="connsiteY4" fmla="*/ 492774 h 532123"/>
              <a:gd name="connsiteX5" fmla="*/ 171778 w 171798"/>
              <a:gd name="connsiteY5" fmla="*/ 530874 h 532123"/>
              <a:gd name="connsiteX6" fmla="*/ 155903 w 171798"/>
              <a:gd name="connsiteY6" fmla="*/ 451499 h 532123"/>
              <a:gd name="connsiteX7" fmla="*/ 117803 w 171798"/>
              <a:gd name="connsiteY7" fmla="*/ 302274 h 532123"/>
              <a:gd name="connsiteX8" fmla="*/ 127328 w 171798"/>
              <a:gd name="connsiteY8" fmla="*/ 318149 h 532123"/>
              <a:gd name="connsiteX9" fmla="*/ 38428 w 171798"/>
              <a:gd name="connsiteY9" fmla="*/ 153049 h 532123"/>
              <a:gd name="connsiteX10" fmla="*/ 120978 w 171798"/>
              <a:gd name="connsiteY10" fmla="*/ 289574 h 532123"/>
              <a:gd name="connsiteX11" fmla="*/ 35253 w 171798"/>
              <a:gd name="connsiteY11" fmla="*/ 111774 h 532123"/>
              <a:gd name="connsiteX12" fmla="*/ 3503 w 171798"/>
              <a:gd name="connsiteY12" fmla="*/ 3824 h 532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71798" h="532123">
                <a:moveTo>
                  <a:pt x="3503" y="3824"/>
                </a:moveTo>
                <a:cubicBezTo>
                  <a:pt x="17261" y="27107"/>
                  <a:pt x="93461" y="176332"/>
                  <a:pt x="117803" y="251474"/>
                </a:cubicBezTo>
                <a:cubicBezTo>
                  <a:pt x="142145" y="326616"/>
                  <a:pt x="143732" y="430332"/>
                  <a:pt x="149553" y="454674"/>
                </a:cubicBezTo>
                <a:cubicBezTo>
                  <a:pt x="155374" y="479016"/>
                  <a:pt x="151141" y="391174"/>
                  <a:pt x="152728" y="397524"/>
                </a:cubicBezTo>
                <a:cubicBezTo>
                  <a:pt x="154316" y="403874"/>
                  <a:pt x="155903" y="470549"/>
                  <a:pt x="159078" y="492774"/>
                </a:cubicBezTo>
                <a:cubicBezTo>
                  <a:pt x="162253" y="514999"/>
                  <a:pt x="172307" y="537753"/>
                  <a:pt x="171778" y="530874"/>
                </a:cubicBezTo>
                <a:cubicBezTo>
                  <a:pt x="171249" y="523995"/>
                  <a:pt x="164899" y="489599"/>
                  <a:pt x="155903" y="451499"/>
                </a:cubicBezTo>
                <a:cubicBezTo>
                  <a:pt x="146907" y="413399"/>
                  <a:pt x="122566" y="324499"/>
                  <a:pt x="117803" y="302274"/>
                </a:cubicBezTo>
                <a:cubicBezTo>
                  <a:pt x="113041" y="280049"/>
                  <a:pt x="140557" y="343020"/>
                  <a:pt x="127328" y="318149"/>
                </a:cubicBezTo>
                <a:cubicBezTo>
                  <a:pt x="114099" y="293278"/>
                  <a:pt x="39486" y="157811"/>
                  <a:pt x="38428" y="153049"/>
                </a:cubicBezTo>
                <a:cubicBezTo>
                  <a:pt x="37370" y="148287"/>
                  <a:pt x="121507" y="296453"/>
                  <a:pt x="120978" y="289574"/>
                </a:cubicBezTo>
                <a:cubicBezTo>
                  <a:pt x="120449" y="282695"/>
                  <a:pt x="50599" y="154107"/>
                  <a:pt x="35253" y="111774"/>
                </a:cubicBezTo>
                <a:cubicBezTo>
                  <a:pt x="19907" y="69441"/>
                  <a:pt x="-10255" y="-19459"/>
                  <a:pt x="3503" y="38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7" name="フリーフォーム 1256">
            <a:extLst>
              <a:ext uri="{FF2B5EF4-FFF2-40B4-BE49-F238E27FC236}">
                <a16:creationId xmlns:a16="http://schemas.microsoft.com/office/drawing/2014/main" id="{DEEAEE11-5FC4-B166-845F-EBC4EE240C04}"/>
              </a:ext>
            </a:extLst>
          </p:cNvPr>
          <p:cNvSpPr/>
          <p:nvPr/>
        </p:nvSpPr>
        <p:spPr>
          <a:xfrm>
            <a:off x="6266447" y="3435190"/>
            <a:ext cx="127063" cy="669594"/>
          </a:xfrm>
          <a:custGeom>
            <a:avLst/>
            <a:gdLst>
              <a:gd name="connsiteX0" fmla="*/ 108953 w 127063"/>
              <a:gd name="connsiteY0" fmla="*/ 160 h 669594"/>
              <a:gd name="connsiteX1" fmla="*/ 112128 w 127063"/>
              <a:gd name="connsiteY1" fmla="*/ 289085 h 669594"/>
              <a:gd name="connsiteX2" fmla="*/ 112128 w 127063"/>
              <a:gd name="connsiteY2" fmla="*/ 270035 h 669594"/>
              <a:gd name="connsiteX3" fmla="*/ 64503 w 127063"/>
              <a:gd name="connsiteY3" fmla="*/ 451010 h 669594"/>
              <a:gd name="connsiteX4" fmla="*/ 1003 w 127063"/>
              <a:gd name="connsiteY4" fmla="*/ 666910 h 669594"/>
              <a:gd name="connsiteX5" fmla="*/ 118478 w 127063"/>
              <a:gd name="connsiteY5" fmla="*/ 292260 h 669594"/>
              <a:gd name="connsiteX6" fmla="*/ 118478 w 127063"/>
              <a:gd name="connsiteY6" fmla="*/ 333535 h 669594"/>
              <a:gd name="connsiteX7" fmla="*/ 108953 w 127063"/>
              <a:gd name="connsiteY7" fmla="*/ 160 h 669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7063" h="669594">
                <a:moveTo>
                  <a:pt x="108953" y="160"/>
                </a:moveTo>
                <a:cubicBezTo>
                  <a:pt x="107895" y="-7248"/>
                  <a:pt x="111599" y="244106"/>
                  <a:pt x="112128" y="289085"/>
                </a:cubicBezTo>
                <a:cubicBezTo>
                  <a:pt x="112657" y="334064"/>
                  <a:pt x="120065" y="243048"/>
                  <a:pt x="112128" y="270035"/>
                </a:cubicBezTo>
                <a:cubicBezTo>
                  <a:pt x="104191" y="297022"/>
                  <a:pt x="83024" y="384864"/>
                  <a:pt x="64503" y="451010"/>
                </a:cubicBezTo>
                <a:cubicBezTo>
                  <a:pt x="45982" y="517156"/>
                  <a:pt x="-7993" y="693368"/>
                  <a:pt x="1003" y="666910"/>
                </a:cubicBezTo>
                <a:cubicBezTo>
                  <a:pt x="9999" y="640452"/>
                  <a:pt x="98899" y="347823"/>
                  <a:pt x="118478" y="292260"/>
                </a:cubicBezTo>
                <a:cubicBezTo>
                  <a:pt x="138057" y="236698"/>
                  <a:pt x="117949" y="377985"/>
                  <a:pt x="118478" y="333535"/>
                </a:cubicBezTo>
                <a:cubicBezTo>
                  <a:pt x="119007" y="289085"/>
                  <a:pt x="110011" y="7568"/>
                  <a:pt x="108953" y="1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8" name="フリーフォーム 1257">
            <a:extLst>
              <a:ext uri="{FF2B5EF4-FFF2-40B4-BE49-F238E27FC236}">
                <a16:creationId xmlns:a16="http://schemas.microsoft.com/office/drawing/2014/main" id="{90C9BC2C-30F2-B17B-18D4-83C79636E6BF}"/>
              </a:ext>
            </a:extLst>
          </p:cNvPr>
          <p:cNvSpPr/>
          <p:nvPr/>
        </p:nvSpPr>
        <p:spPr>
          <a:xfrm>
            <a:off x="6277720" y="3414943"/>
            <a:ext cx="98904" cy="672870"/>
          </a:xfrm>
          <a:custGeom>
            <a:avLst/>
            <a:gdLst>
              <a:gd name="connsiteX0" fmla="*/ 97680 w 98904"/>
              <a:gd name="connsiteY0" fmla="*/ 1357 h 672870"/>
              <a:gd name="connsiteX1" fmla="*/ 34180 w 98904"/>
              <a:gd name="connsiteY1" fmla="*/ 474432 h 672870"/>
              <a:gd name="connsiteX2" fmla="*/ 2430 w 98904"/>
              <a:gd name="connsiteY2" fmla="*/ 661757 h 672870"/>
              <a:gd name="connsiteX3" fmla="*/ 97680 w 98904"/>
              <a:gd name="connsiteY3" fmla="*/ 175982 h 672870"/>
              <a:gd name="connsiteX4" fmla="*/ 59580 w 98904"/>
              <a:gd name="connsiteY4" fmla="*/ 325207 h 672870"/>
              <a:gd name="connsiteX5" fmla="*/ 97680 w 98904"/>
              <a:gd name="connsiteY5" fmla="*/ 1357 h 6728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8904" h="672870">
                <a:moveTo>
                  <a:pt x="97680" y="1357"/>
                </a:moveTo>
                <a:cubicBezTo>
                  <a:pt x="93447" y="26228"/>
                  <a:pt x="50055" y="364365"/>
                  <a:pt x="34180" y="474432"/>
                </a:cubicBezTo>
                <a:cubicBezTo>
                  <a:pt x="18305" y="584499"/>
                  <a:pt x="-8153" y="711499"/>
                  <a:pt x="2430" y="661757"/>
                </a:cubicBezTo>
                <a:cubicBezTo>
                  <a:pt x="13013" y="612015"/>
                  <a:pt x="88155" y="232074"/>
                  <a:pt x="97680" y="175982"/>
                </a:cubicBezTo>
                <a:cubicBezTo>
                  <a:pt x="107205" y="119890"/>
                  <a:pt x="57992" y="349020"/>
                  <a:pt x="59580" y="325207"/>
                </a:cubicBezTo>
                <a:cubicBezTo>
                  <a:pt x="61168" y="301394"/>
                  <a:pt x="101913" y="-23514"/>
                  <a:pt x="97680" y="13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9" name="フリーフォーム 1258">
            <a:extLst>
              <a:ext uri="{FF2B5EF4-FFF2-40B4-BE49-F238E27FC236}">
                <a16:creationId xmlns:a16="http://schemas.microsoft.com/office/drawing/2014/main" id="{F7DDADB1-11F7-0DF0-2F0A-8E23A13BA898}"/>
              </a:ext>
            </a:extLst>
          </p:cNvPr>
          <p:cNvSpPr/>
          <p:nvPr/>
        </p:nvSpPr>
        <p:spPr>
          <a:xfrm>
            <a:off x="5956282" y="3969613"/>
            <a:ext cx="397305" cy="850037"/>
          </a:xfrm>
          <a:custGeom>
            <a:avLst/>
            <a:gdLst>
              <a:gd name="connsiteX0" fmla="*/ 333393 w 397305"/>
              <a:gd name="connsiteY0" fmla="*/ 107087 h 850037"/>
              <a:gd name="connsiteX1" fmla="*/ 222268 w 397305"/>
              <a:gd name="connsiteY1" fmla="*/ 275362 h 850037"/>
              <a:gd name="connsiteX2" fmla="*/ 152418 w 397305"/>
              <a:gd name="connsiteY2" fmla="*/ 424587 h 850037"/>
              <a:gd name="connsiteX3" fmla="*/ 184168 w 397305"/>
              <a:gd name="connsiteY3" fmla="*/ 370612 h 850037"/>
              <a:gd name="connsiteX4" fmla="*/ 111143 w 397305"/>
              <a:gd name="connsiteY4" fmla="*/ 469037 h 850037"/>
              <a:gd name="connsiteX5" fmla="*/ 120668 w 397305"/>
              <a:gd name="connsiteY5" fmla="*/ 472212 h 850037"/>
              <a:gd name="connsiteX6" fmla="*/ 18 w 397305"/>
              <a:gd name="connsiteY6" fmla="*/ 850037 h 850037"/>
              <a:gd name="connsiteX7" fmla="*/ 130193 w 397305"/>
              <a:gd name="connsiteY7" fmla="*/ 469037 h 850037"/>
              <a:gd name="connsiteX8" fmla="*/ 225443 w 397305"/>
              <a:gd name="connsiteY8" fmla="*/ 284887 h 850037"/>
              <a:gd name="connsiteX9" fmla="*/ 203218 w 397305"/>
              <a:gd name="connsiteY9" fmla="*/ 316637 h 850037"/>
              <a:gd name="connsiteX10" fmla="*/ 390543 w 397305"/>
              <a:gd name="connsiteY10" fmla="*/ 8662 h 850037"/>
              <a:gd name="connsiteX11" fmla="*/ 333393 w 397305"/>
              <a:gd name="connsiteY11" fmla="*/ 107087 h 850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97305" h="850037">
                <a:moveTo>
                  <a:pt x="333393" y="107087"/>
                </a:moveTo>
                <a:cubicBezTo>
                  <a:pt x="305347" y="151537"/>
                  <a:pt x="252430" y="222445"/>
                  <a:pt x="222268" y="275362"/>
                </a:cubicBezTo>
                <a:cubicBezTo>
                  <a:pt x="192105" y="328279"/>
                  <a:pt x="158768" y="408712"/>
                  <a:pt x="152418" y="424587"/>
                </a:cubicBezTo>
                <a:cubicBezTo>
                  <a:pt x="146068" y="440462"/>
                  <a:pt x="191047" y="363204"/>
                  <a:pt x="184168" y="370612"/>
                </a:cubicBezTo>
                <a:cubicBezTo>
                  <a:pt x="177289" y="378020"/>
                  <a:pt x="111143" y="469037"/>
                  <a:pt x="111143" y="469037"/>
                </a:cubicBezTo>
                <a:cubicBezTo>
                  <a:pt x="100560" y="485970"/>
                  <a:pt x="139189" y="408712"/>
                  <a:pt x="120668" y="472212"/>
                </a:cubicBezTo>
                <a:cubicBezTo>
                  <a:pt x="102147" y="535712"/>
                  <a:pt x="-1569" y="850566"/>
                  <a:pt x="18" y="850037"/>
                </a:cubicBezTo>
                <a:cubicBezTo>
                  <a:pt x="1605" y="849508"/>
                  <a:pt x="92622" y="563229"/>
                  <a:pt x="130193" y="469037"/>
                </a:cubicBezTo>
                <a:cubicBezTo>
                  <a:pt x="167764" y="374845"/>
                  <a:pt x="213272" y="310287"/>
                  <a:pt x="225443" y="284887"/>
                </a:cubicBezTo>
                <a:cubicBezTo>
                  <a:pt x="237614" y="259487"/>
                  <a:pt x="175701" y="362675"/>
                  <a:pt x="203218" y="316637"/>
                </a:cubicBezTo>
                <a:cubicBezTo>
                  <a:pt x="230735" y="270600"/>
                  <a:pt x="364614" y="45704"/>
                  <a:pt x="390543" y="8662"/>
                </a:cubicBezTo>
                <a:cubicBezTo>
                  <a:pt x="416472" y="-28380"/>
                  <a:pt x="361439" y="62637"/>
                  <a:pt x="333393" y="1070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0" name="フリーフォーム 1259">
            <a:extLst>
              <a:ext uri="{FF2B5EF4-FFF2-40B4-BE49-F238E27FC236}">
                <a16:creationId xmlns:a16="http://schemas.microsoft.com/office/drawing/2014/main" id="{5FB6D2E2-7D08-0453-9DB6-D23CF13BDBE2}"/>
              </a:ext>
            </a:extLst>
          </p:cNvPr>
          <p:cNvSpPr/>
          <p:nvPr/>
        </p:nvSpPr>
        <p:spPr>
          <a:xfrm>
            <a:off x="5920726" y="3974628"/>
            <a:ext cx="371881" cy="828571"/>
          </a:xfrm>
          <a:custGeom>
            <a:avLst/>
            <a:gdLst>
              <a:gd name="connsiteX0" fmla="*/ 368949 w 371881"/>
              <a:gd name="connsiteY0" fmla="*/ 3647 h 828571"/>
              <a:gd name="connsiteX1" fmla="*/ 191149 w 371881"/>
              <a:gd name="connsiteY1" fmla="*/ 375122 h 828571"/>
              <a:gd name="connsiteX2" fmla="*/ 207024 w 371881"/>
              <a:gd name="connsiteY2" fmla="*/ 343372 h 828571"/>
              <a:gd name="connsiteX3" fmla="*/ 130824 w 371881"/>
              <a:gd name="connsiteY3" fmla="*/ 451322 h 828571"/>
              <a:gd name="connsiteX4" fmla="*/ 130824 w 371881"/>
              <a:gd name="connsiteY4" fmla="*/ 483072 h 828571"/>
              <a:gd name="connsiteX5" fmla="*/ 86374 w 371881"/>
              <a:gd name="connsiteY5" fmla="*/ 575147 h 828571"/>
              <a:gd name="connsiteX6" fmla="*/ 3824 w 371881"/>
              <a:gd name="connsiteY6" fmla="*/ 819622 h 828571"/>
              <a:gd name="connsiteX7" fmla="*/ 26049 w 371881"/>
              <a:gd name="connsiteY7" fmla="*/ 756122 h 828571"/>
              <a:gd name="connsiteX8" fmla="*/ 133999 w 371881"/>
              <a:gd name="connsiteY8" fmla="*/ 571972 h 828571"/>
              <a:gd name="connsiteX9" fmla="*/ 86374 w 371881"/>
              <a:gd name="connsiteY9" fmla="*/ 638647 h 828571"/>
              <a:gd name="connsiteX10" fmla="*/ 172099 w 371881"/>
              <a:gd name="connsiteY10" fmla="*/ 403697 h 828571"/>
              <a:gd name="connsiteX11" fmla="*/ 343549 w 371881"/>
              <a:gd name="connsiteY11" fmla="*/ 143347 h 828571"/>
              <a:gd name="connsiteX12" fmla="*/ 305449 w 371881"/>
              <a:gd name="connsiteY12" fmla="*/ 181447 h 828571"/>
              <a:gd name="connsiteX13" fmla="*/ 368949 w 371881"/>
              <a:gd name="connsiteY13" fmla="*/ 3647 h 8285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71881" h="828571">
                <a:moveTo>
                  <a:pt x="368949" y="3647"/>
                </a:moveTo>
                <a:cubicBezTo>
                  <a:pt x="349899" y="35926"/>
                  <a:pt x="218136" y="318501"/>
                  <a:pt x="191149" y="375122"/>
                </a:cubicBezTo>
                <a:cubicBezTo>
                  <a:pt x="164162" y="431743"/>
                  <a:pt x="217078" y="330672"/>
                  <a:pt x="207024" y="343372"/>
                </a:cubicBezTo>
                <a:cubicBezTo>
                  <a:pt x="196970" y="356072"/>
                  <a:pt x="143524" y="428039"/>
                  <a:pt x="130824" y="451322"/>
                </a:cubicBezTo>
                <a:cubicBezTo>
                  <a:pt x="118124" y="474605"/>
                  <a:pt x="138232" y="462435"/>
                  <a:pt x="130824" y="483072"/>
                </a:cubicBezTo>
                <a:cubicBezTo>
                  <a:pt x="123416" y="503709"/>
                  <a:pt x="107541" y="519055"/>
                  <a:pt x="86374" y="575147"/>
                </a:cubicBezTo>
                <a:cubicBezTo>
                  <a:pt x="65207" y="631239"/>
                  <a:pt x="13878" y="789460"/>
                  <a:pt x="3824" y="819622"/>
                </a:cubicBezTo>
                <a:cubicBezTo>
                  <a:pt x="-6230" y="849784"/>
                  <a:pt x="4353" y="797397"/>
                  <a:pt x="26049" y="756122"/>
                </a:cubicBezTo>
                <a:cubicBezTo>
                  <a:pt x="47745" y="714847"/>
                  <a:pt x="123945" y="591551"/>
                  <a:pt x="133999" y="571972"/>
                </a:cubicBezTo>
                <a:cubicBezTo>
                  <a:pt x="144053" y="552393"/>
                  <a:pt x="80024" y="666693"/>
                  <a:pt x="86374" y="638647"/>
                </a:cubicBezTo>
                <a:cubicBezTo>
                  <a:pt x="92724" y="610601"/>
                  <a:pt x="129237" y="486247"/>
                  <a:pt x="172099" y="403697"/>
                </a:cubicBezTo>
                <a:cubicBezTo>
                  <a:pt x="214961" y="321147"/>
                  <a:pt x="321324" y="180388"/>
                  <a:pt x="343549" y="143347"/>
                </a:cubicBezTo>
                <a:cubicBezTo>
                  <a:pt x="365774" y="106306"/>
                  <a:pt x="302803" y="199439"/>
                  <a:pt x="305449" y="181447"/>
                </a:cubicBezTo>
                <a:cubicBezTo>
                  <a:pt x="308095" y="163455"/>
                  <a:pt x="387999" y="-28632"/>
                  <a:pt x="368949" y="36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1" name="フリーフォーム 1260">
            <a:extLst>
              <a:ext uri="{FF2B5EF4-FFF2-40B4-BE49-F238E27FC236}">
                <a16:creationId xmlns:a16="http://schemas.microsoft.com/office/drawing/2014/main" id="{B8EB4863-8CD2-7659-C342-6D2A5AA28E99}"/>
              </a:ext>
            </a:extLst>
          </p:cNvPr>
          <p:cNvSpPr/>
          <p:nvPr/>
        </p:nvSpPr>
        <p:spPr>
          <a:xfrm>
            <a:off x="5860709" y="4317137"/>
            <a:ext cx="251931" cy="525048"/>
          </a:xfrm>
          <a:custGeom>
            <a:avLst/>
            <a:gdLst>
              <a:gd name="connsiteX0" fmla="*/ 251166 w 251931"/>
              <a:gd name="connsiteY0" fmla="*/ 863 h 525048"/>
              <a:gd name="connsiteX1" fmla="*/ 67016 w 251931"/>
              <a:gd name="connsiteY1" fmla="*/ 391388 h 525048"/>
              <a:gd name="connsiteX2" fmla="*/ 89241 w 251931"/>
              <a:gd name="connsiteY2" fmla="*/ 343763 h 525048"/>
              <a:gd name="connsiteX3" fmla="*/ 341 w 251931"/>
              <a:gd name="connsiteY3" fmla="*/ 524738 h 525048"/>
              <a:gd name="connsiteX4" fmla="*/ 127341 w 251931"/>
              <a:gd name="connsiteY4" fmla="*/ 292963 h 525048"/>
              <a:gd name="connsiteX5" fmla="*/ 251166 w 251931"/>
              <a:gd name="connsiteY5" fmla="*/ 863 h 525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1931" h="525048">
                <a:moveTo>
                  <a:pt x="251166" y="863"/>
                </a:moveTo>
                <a:cubicBezTo>
                  <a:pt x="241112" y="17267"/>
                  <a:pt x="94003" y="334238"/>
                  <a:pt x="67016" y="391388"/>
                </a:cubicBezTo>
                <a:cubicBezTo>
                  <a:pt x="40029" y="448538"/>
                  <a:pt x="100353" y="321538"/>
                  <a:pt x="89241" y="343763"/>
                </a:cubicBezTo>
                <a:cubicBezTo>
                  <a:pt x="78129" y="365988"/>
                  <a:pt x="-6009" y="533205"/>
                  <a:pt x="341" y="524738"/>
                </a:cubicBezTo>
                <a:cubicBezTo>
                  <a:pt x="6691" y="516271"/>
                  <a:pt x="85008" y="379746"/>
                  <a:pt x="127341" y="292963"/>
                </a:cubicBezTo>
                <a:cubicBezTo>
                  <a:pt x="169674" y="206180"/>
                  <a:pt x="261220" y="-15541"/>
                  <a:pt x="251166" y="8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2" name="フリーフォーム 1261">
            <a:extLst>
              <a:ext uri="{FF2B5EF4-FFF2-40B4-BE49-F238E27FC236}">
                <a16:creationId xmlns:a16="http://schemas.microsoft.com/office/drawing/2014/main" id="{45E11DB7-D3E9-6468-783D-A09928FF411F}"/>
              </a:ext>
            </a:extLst>
          </p:cNvPr>
          <p:cNvSpPr/>
          <p:nvPr/>
        </p:nvSpPr>
        <p:spPr>
          <a:xfrm>
            <a:off x="5791136" y="4427004"/>
            <a:ext cx="261396" cy="455852"/>
          </a:xfrm>
          <a:custGeom>
            <a:avLst/>
            <a:gdLst>
              <a:gd name="connsiteX0" fmla="*/ 247714 w 261396"/>
              <a:gd name="connsiteY0" fmla="*/ 2121 h 455852"/>
              <a:gd name="connsiteX1" fmla="*/ 111189 w 261396"/>
              <a:gd name="connsiteY1" fmla="*/ 262471 h 455852"/>
              <a:gd name="connsiteX2" fmla="*/ 155639 w 261396"/>
              <a:gd name="connsiteY2" fmla="*/ 227546 h 455852"/>
              <a:gd name="connsiteX3" fmla="*/ 69914 w 261396"/>
              <a:gd name="connsiteY3" fmla="*/ 313271 h 455852"/>
              <a:gd name="connsiteX4" fmla="*/ 6414 w 261396"/>
              <a:gd name="connsiteY4" fmla="*/ 449796 h 455852"/>
              <a:gd name="connsiteX5" fmla="*/ 22289 w 261396"/>
              <a:gd name="connsiteY5" fmla="*/ 408521 h 455852"/>
              <a:gd name="connsiteX6" fmla="*/ 184214 w 261396"/>
              <a:gd name="connsiteY6" fmla="*/ 202146 h 455852"/>
              <a:gd name="connsiteX7" fmla="*/ 50864 w 261396"/>
              <a:gd name="connsiteY7" fmla="*/ 411696 h 455852"/>
              <a:gd name="connsiteX8" fmla="*/ 136589 w 261396"/>
              <a:gd name="connsiteY8" fmla="*/ 230721 h 455852"/>
              <a:gd name="connsiteX9" fmla="*/ 260414 w 261396"/>
              <a:gd name="connsiteY9" fmla="*/ 97371 h 455852"/>
              <a:gd name="connsiteX10" fmla="*/ 196914 w 261396"/>
              <a:gd name="connsiteY10" fmla="*/ 135471 h 455852"/>
              <a:gd name="connsiteX11" fmla="*/ 247714 w 261396"/>
              <a:gd name="connsiteY11" fmla="*/ 2121 h 455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61396" h="455852">
                <a:moveTo>
                  <a:pt x="247714" y="2121"/>
                </a:moveTo>
                <a:cubicBezTo>
                  <a:pt x="233426" y="23288"/>
                  <a:pt x="126535" y="224900"/>
                  <a:pt x="111189" y="262471"/>
                </a:cubicBezTo>
                <a:cubicBezTo>
                  <a:pt x="95843" y="300042"/>
                  <a:pt x="162518" y="219079"/>
                  <a:pt x="155639" y="227546"/>
                </a:cubicBezTo>
                <a:cubicBezTo>
                  <a:pt x="148760" y="236013"/>
                  <a:pt x="94785" y="276229"/>
                  <a:pt x="69914" y="313271"/>
                </a:cubicBezTo>
                <a:cubicBezTo>
                  <a:pt x="45043" y="350313"/>
                  <a:pt x="14351" y="433921"/>
                  <a:pt x="6414" y="449796"/>
                </a:cubicBezTo>
                <a:cubicBezTo>
                  <a:pt x="-1523" y="465671"/>
                  <a:pt x="-7344" y="449796"/>
                  <a:pt x="22289" y="408521"/>
                </a:cubicBezTo>
                <a:cubicBezTo>
                  <a:pt x="51922" y="367246"/>
                  <a:pt x="179451" y="201617"/>
                  <a:pt x="184214" y="202146"/>
                </a:cubicBezTo>
                <a:cubicBezTo>
                  <a:pt x="188976" y="202675"/>
                  <a:pt x="58801" y="406934"/>
                  <a:pt x="50864" y="411696"/>
                </a:cubicBezTo>
                <a:cubicBezTo>
                  <a:pt x="42926" y="416459"/>
                  <a:pt x="101664" y="283109"/>
                  <a:pt x="136589" y="230721"/>
                </a:cubicBezTo>
                <a:cubicBezTo>
                  <a:pt x="171514" y="178334"/>
                  <a:pt x="250360" y="113246"/>
                  <a:pt x="260414" y="97371"/>
                </a:cubicBezTo>
                <a:cubicBezTo>
                  <a:pt x="270468" y="81496"/>
                  <a:pt x="200089" y="146054"/>
                  <a:pt x="196914" y="135471"/>
                </a:cubicBezTo>
                <a:cubicBezTo>
                  <a:pt x="193739" y="124888"/>
                  <a:pt x="262002" y="-19046"/>
                  <a:pt x="247714" y="21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3" name="フリーフォーム 1262">
            <a:extLst>
              <a:ext uri="{FF2B5EF4-FFF2-40B4-BE49-F238E27FC236}">
                <a16:creationId xmlns:a16="http://schemas.microsoft.com/office/drawing/2014/main" id="{17B63224-EC1B-29BA-EE6F-1162C63A2687}"/>
              </a:ext>
            </a:extLst>
          </p:cNvPr>
          <p:cNvSpPr/>
          <p:nvPr/>
        </p:nvSpPr>
        <p:spPr>
          <a:xfrm>
            <a:off x="6515790" y="3894432"/>
            <a:ext cx="34243" cy="975478"/>
          </a:xfrm>
          <a:custGeom>
            <a:avLst/>
            <a:gdLst>
              <a:gd name="connsiteX0" fmla="*/ 5660 w 34243"/>
              <a:gd name="connsiteY0" fmla="*/ 29868 h 975478"/>
              <a:gd name="connsiteX1" fmla="*/ 34235 w 34243"/>
              <a:gd name="connsiteY1" fmla="*/ 972843 h 975478"/>
              <a:gd name="connsiteX2" fmla="*/ 2485 w 34243"/>
              <a:gd name="connsiteY2" fmla="*/ 302918 h 975478"/>
              <a:gd name="connsiteX3" fmla="*/ 5660 w 34243"/>
              <a:gd name="connsiteY3" fmla="*/ 29868 h 975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243" h="975478">
                <a:moveTo>
                  <a:pt x="5660" y="29868"/>
                </a:moveTo>
                <a:cubicBezTo>
                  <a:pt x="10952" y="141522"/>
                  <a:pt x="34764" y="927335"/>
                  <a:pt x="34235" y="972843"/>
                </a:cubicBezTo>
                <a:cubicBezTo>
                  <a:pt x="33706" y="1018351"/>
                  <a:pt x="7248" y="461668"/>
                  <a:pt x="2485" y="302918"/>
                </a:cubicBezTo>
                <a:cubicBezTo>
                  <a:pt x="-2278" y="144168"/>
                  <a:pt x="368" y="-81786"/>
                  <a:pt x="5660" y="298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4" name="フリーフォーム 1263">
            <a:extLst>
              <a:ext uri="{FF2B5EF4-FFF2-40B4-BE49-F238E27FC236}">
                <a16:creationId xmlns:a16="http://schemas.microsoft.com/office/drawing/2014/main" id="{CECCE338-F82E-49D2-060A-BA9B6462A7DD}"/>
              </a:ext>
            </a:extLst>
          </p:cNvPr>
          <p:cNvSpPr/>
          <p:nvPr/>
        </p:nvSpPr>
        <p:spPr>
          <a:xfrm>
            <a:off x="6533926" y="3896568"/>
            <a:ext cx="35495" cy="1034912"/>
          </a:xfrm>
          <a:custGeom>
            <a:avLst/>
            <a:gdLst>
              <a:gd name="connsiteX0" fmla="*/ 19274 w 35495"/>
              <a:gd name="connsiteY0" fmla="*/ 5507 h 1034912"/>
              <a:gd name="connsiteX1" fmla="*/ 35149 w 35495"/>
              <a:gd name="connsiteY1" fmla="*/ 1034207 h 1034912"/>
              <a:gd name="connsiteX2" fmla="*/ 3399 w 35495"/>
              <a:gd name="connsiteY2" fmla="*/ 173782 h 1034912"/>
              <a:gd name="connsiteX3" fmla="*/ 3399 w 35495"/>
              <a:gd name="connsiteY3" fmla="*/ 605582 h 1034912"/>
              <a:gd name="connsiteX4" fmla="*/ 19274 w 35495"/>
              <a:gd name="connsiteY4" fmla="*/ 5507 h 1034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495" h="1034912">
                <a:moveTo>
                  <a:pt x="19274" y="5507"/>
                </a:moveTo>
                <a:cubicBezTo>
                  <a:pt x="24566" y="76944"/>
                  <a:pt x="37795" y="1006161"/>
                  <a:pt x="35149" y="1034207"/>
                </a:cubicBezTo>
                <a:cubicBezTo>
                  <a:pt x="32503" y="1062253"/>
                  <a:pt x="8691" y="245219"/>
                  <a:pt x="3399" y="173782"/>
                </a:cubicBezTo>
                <a:cubicBezTo>
                  <a:pt x="-1893" y="102345"/>
                  <a:pt x="-305" y="630453"/>
                  <a:pt x="3399" y="605582"/>
                </a:cubicBezTo>
                <a:cubicBezTo>
                  <a:pt x="7103" y="580711"/>
                  <a:pt x="13982" y="-65930"/>
                  <a:pt x="19274" y="550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5" name="フリーフォーム 1264">
            <a:extLst>
              <a:ext uri="{FF2B5EF4-FFF2-40B4-BE49-F238E27FC236}">
                <a16:creationId xmlns:a16="http://schemas.microsoft.com/office/drawing/2014/main" id="{C52FDEAA-3E79-7316-712F-5E116001E338}"/>
              </a:ext>
            </a:extLst>
          </p:cNvPr>
          <p:cNvSpPr/>
          <p:nvPr/>
        </p:nvSpPr>
        <p:spPr>
          <a:xfrm>
            <a:off x="5884569" y="4833955"/>
            <a:ext cx="650071" cy="360507"/>
          </a:xfrm>
          <a:custGeom>
            <a:avLst/>
            <a:gdLst>
              <a:gd name="connsiteX0" fmla="*/ 1881 w 650071"/>
              <a:gd name="connsiteY0" fmla="*/ 1570 h 360507"/>
              <a:gd name="connsiteX1" fmla="*/ 398756 w 650071"/>
              <a:gd name="connsiteY1" fmla="*/ 242870 h 360507"/>
              <a:gd name="connsiteX2" fmla="*/ 382881 w 650071"/>
              <a:gd name="connsiteY2" fmla="*/ 220645 h 360507"/>
              <a:gd name="connsiteX3" fmla="*/ 649581 w 650071"/>
              <a:gd name="connsiteY3" fmla="*/ 360345 h 360507"/>
              <a:gd name="connsiteX4" fmla="*/ 306681 w 650071"/>
              <a:gd name="connsiteY4" fmla="*/ 188895 h 360507"/>
              <a:gd name="connsiteX5" fmla="*/ 249531 w 650071"/>
              <a:gd name="connsiteY5" fmla="*/ 141270 h 360507"/>
              <a:gd name="connsiteX6" fmla="*/ 1881 w 650071"/>
              <a:gd name="connsiteY6" fmla="*/ 1570 h 360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50071" h="360507">
                <a:moveTo>
                  <a:pt x="1881" y="1570"/>
                </a:moveTo>
                <a:cubicBezTo>
                  <a:pt x="26752" y="18503"/>
                  <a:pt x="335256" y="206358"/>
                  <a:pt x="398756" y="242870"/>
                </a:cubicBezTo>
                <a:cubicBezTo>
                  <a:pt x="462256" y="279382"/>
                  <a:pt x="341077" y="201066"/>
                  <a:pt x="382881" y="220645"/>
                </a:cubicBezTo>
                <a:cubicBezTo>
                  <a:pt x="424685" y="240224"/>
                  <a:pt x="662281" y="365637"/>
                  <a:pt x="649581" y="360345"/>
                </a:cubicBezTo>
                <a:cubicBezTo>
                  <a:pt x="636881" y="355053"/>
                  <a:pt x="373356" y="225407"/>
                  <a:pt x="306681" y="188895"/>
                </a:cubicBezTo>
                <a:cubicBezTo>
                  <a:pt x="240006" y="152383"/>
                  <a:pt x="292923" y="173020"/>
                  <a:pt x="249531" y="141270"/>
                </a:cubicBezTo>
                <a:cubicBezTo>
                  <a:pt x="206139" y="109520"/>
                  <a:pt x="-22990" y="-15363"/>
                  <a:pt x="1881" y="15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6" name="フリーフォーム 1265">
            <a:extLst>
              <a:ext uri="{FF2B5EF4-FFF2-40B4-BE49-F238E27FC236}">
                <a16:creationId xmlns:a16="http://schemas.microsoft.com/office/drawing/2014/main" id="{B14E3054-5CB5-A81A-ADCB-D828FE58D39E}"/>
              </a:ext>
            </a:extLst>
          </p:cNvPr>
          <p:cNvSpPr/>
          <p:nvPr/>
        </p:nvSpPr>
        <p:spPr>
          <a:xfrm>
            <a:off x="5873750" y="4841875"/>
            <a:ext cx="640585" cy="366208"/>
          </a:xfrm>
          <a:custGeom>
            <a:avLst/>
            <a:gdLst>
              <a:gd name="connsiteX0" fmla="*/ 0 w 640585"/>
              <a:gd name="connsiteY0" fmla="*/ 0 h 366208"/>
              <a:gd name="connsiteX1" fmla="*/ 260350 w 640585"/>
              <a:gd name="connsiteY1" fmla="*/ 161925 h 366208"/>
              <a:gd name="connsiteX2" fmla="*/ 638175 w 640585"/>
              <a:gd name="connsiteY2" fmla="*/ 365125 h 366208"/>
              <a:gd name="connsiteX3" fmla="*/ 431800 w 640585"/>
              <a:gd name="connsiteY3" fmla="*/ 247650 h 366208"/>
              <a:gd name="connsiteX4" fmla="*/ 0 w 640585"/>
              <a:gd name="connsiteY4" fmla="*/ 0 h 366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0585" h="366208">
                <a:moveTo>
                  <a:pt x="0" y="0"/>
                </a:moveTo>
                <a:cubicBezTo>
                  <a:pt x="76994" y="50535"/>
                  <a:pt x="153988" y="101071"/>
                  <a:pt x="260350" y="161925"/>
                </a:cubicBezTo>
                <a:cubicBezTo>
                  <a:pt x="366712" y="222779"/>
                  <a:pt x="609600" y="350838"/>
                  <a:pt x="638175" y="365125"/>
                </a:cubicBezTo>
                <a:cubicBezTo>
                  <a:pt x="666750" y="379412"/>
                  <a:pt x="431800" y="247650"/>
                  <a:pt x="431800" y="247650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7" name="フリーフォーム 1266">
            <a:extLst>
              <a:ext uri="{FF2B5EF4-FFF2-40B4-BE49-F238E27FC236}">
                <a16:creationId xmlns:a16="http://schemas.microsoft.com/office/drawing/2014/main" id="{1186507E-5DAA-7D9D-8A22-E620B7BA1CA7}"/>
              </a:ext>
            </a:extLst>
          </p:cNvPr>
          <p:cNvSpPr/>
          <p:nvPr/>
        </p:nvSpPr>
        <p:spPr>
          <a:xfrm>
            <a:off x="6410311" y="3762375"/>
            <a:ext cx="102278" cy="477012"/>
          </a:xfrm>
          <a:custGeom>
            <a:avLst/>
            <a:gdLst>
              <a:gd name="connsiteX0" fmla="*/ 50814 w 102278"/>
              <a:gd name="connsiteY0" fmla="*/ 0 h 477012"/>
              <a:gd name="connsiteX1" fmla="*/ 15889 w 102278"/>
              <a:gd name="connsiteY1" fmla="*/ 276225 h 477012"/>
              <a:gd name="connsiteX2" fmla="*/ 28589 w 102278"/>
              <a:gd name="connsiteY2" fmla="*/ 247650 h 477012"/>
              <a:gd name="connsiteX3" fmla="*/ 101614 w 102278"/>
              <a:gd name="connsiteY3" fmla="*/ 473075 h 477012"/>
              <a:gd name="connsiteX4" fmla="*/ 66689 w 102278"/>
              <a:gd name="connsiteY4" fmla="*/ 396875 h 477012"/>
              <a:gd name="connsiteX5" fmla="*/ 14 w 102278"/>
              <a:gd name="connsiteY5" fmla="*/ 250825 h 477012"/>
              <a:gd name="connsiteX6" fmla="*/ 60339 w 102278"/>
              <a:gd name="connsiteY6" fmla="*/ 333375 h 477012"/>
              <a:gd name="connsiteX7" fmla="*/ 22239 w 102278"/>
              <a:gd name="connsiteY7" fmla="*/ 254000 h 477012"/>
              <a:gd name="connsiteX8" fmla="*/ 19064 w 102278"/>
              <a:gd name="connsiteY8" fmla="*/ 228600 h 477012"/>
              <a:gd name="connsiteX9" fmla="*/ 15889 w 102278"/>
              <a:gd name="connsiteY9" fmla="*/ 273050 h 477012"/>
              <a:gd name="connsiteX10" fmla="*/ 50814 w 102278"/>
              <a:gd name="connsiteY10" fmla="*/ 0 h 477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2278" h="477012">
                <a:moveTo>
                  <a:pt x="50814" y="0"/>
                </a:moveTo>
                <a:cubicBezTo>
                  <a:pt x="50814" y="529"/>
                  <a:pt x="19593" y="234950"/>
                  <a:pt x="15889" y="276225"/>
                </a:cubicBezTo>
                <a:cubicBezTo>
                  <a:pt x="12185" y="317500"/>
                  <a:pt x="14301" y="214842"/>
                  <a:pt x="28589" y="247650"/>
                </a:cubicBezTo>
                <a:cubicBezTo>
                  <a:pt x="42876" y="280458"/>
                  <a:pt x="95264" y="448204"/>
                  <a:pt x="101614" y="473075"/>
                </a:cubicBezTo>
                <a:cubicBezTo>
                  <a:pt x="107964" y="497946"/>
                  <a:pt x="66689" y="396875"/>
                  <a:pt x="66689" y="396875"/>
                </a:cubicBezTo>
                <a:cubicBezTo>
                  <a:pt x="49756" y="359833"/>
                  <a:pt x="1072" y="261408"/>
                  <a:pt x="14" y="250825"/>
                </a:cubicBezTo>
                <a:cubicBezTo>
                  <a:pt x="-1044" y="240242"/>
                  <a:pt x="56635" y="332846"/>
                  <a:pt x="60339" y="333375"/>
                </a:cubicBezTo>
                <a:cubicBezTo>
                  <a:pt x="64043" y="333904"/>
                  <a:pt x="29118" y="271462"/>
                  <a:pt x="22239" y="254000"/>
                </a:cubicBezTo>
                <a:cubicBezTo>
                  <a:pt x="15360" y="236538"/>
                  <a:pt x="20122" y="225425"/>
                  <a:pt x="19064" y="228600"/>
                </a:cubicBezTo>
                <a:cubicBezTo>
                  <a:pt x="18006" y="231775"/>
                  <a:pt x="11126" y="312738"/>
                  <a:pt x="15889" y="273050"/>
                </a:cubicBezTo>
                <a:cubicBezTo>
                  <a:pt x="20651" y="233363"/>
                  <a:pt x="50814" y="-529"/>
                  <a:pt x="50814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8" name="フリーフォーム 1267">
            <a:extLst>
              <a:ext uri="{FF2B5EF4-FFF2-40B4-BE49-F238E27FC236}">
                <a16:creationId xmlns:a16="http://schemas.microsoft.com/office/drawing/2014/main" id="{D2B788E7-4CAE-3EF4-04E9-C5B1F469221E}"/>
              </a:ext>
            </a:extLst>
          </p:cNvPr>
          <p:cNvSpPr/>
          <p:nvPr/>
        </p:nvSpPr>
        <p:spPr>
          <a:xfrm>
            <a:off x="6421752" y="3743174"/>
            <a:ext cx="68450" cy="343120"/>
          </a:xfrm>
          <a:custGeom>
            <a:avLst/>
            <a:gdLst>
              <a:gd name="connsiteX0" fmla="*/ 36198 w 68450"/>
              <a:gd name="connsiteY0" fmla="*/ 151 h 343120"/>
              <a:gd name="connsiteX1" fmla="*/ 17148 w 68450"/>
              <a:gd name="connsiteY1" fmla="*/ 209701 h 343120"/>
              <a:gd name="connsiteX2" fmla="*/ 45723 w 68450"/>
              <a:gd name="connsiteY2" fmla="*/ 187476 h 343120"/>
              <a:gd name="connsiteX3" fmla="*/ 58423 w 68450"/>
              <a:gd name="connsiteY3" fmla="*/ 225576 h 343120"/>
              <a:gd name="connsiteX4" fmla="*/ 52073 w 68450"/>
              <a:gd name="connsiteY4" fmla="*/ 343051 h 343120"/>
              <a:gd name="connsiteX5" fmla="*/ 45723 w 68450"/>
              <a:gd name="connsiteY5" fmla="*/ 241451 h 343120"/>
              <a:gd name="connsiteX6" fmla="*/ 67948 w 68450"/>
              <a:gd name="connsiteY6" fmla="*/ 158901 h 343120"/>
              <a:gd name="connsiteX7" fmla="*/ 20323 w 68450"/>
              <a:gd name="connsiteY7" fmla="*/ 197001 h 343120"/>
              <a:gd name="connsiteX8" fmla="*/ 7623 w 68450"/>
              <a:gd name="connsiteY8" fmla="*/ 130326 h 343120"/>
              <a:gd name="connsiteX9" fmla="*/ 1273 w 68450"/>
              <a:gd name="connsiteY9" fmla="*/ 174776 h 343120"/>
              <a:gd name="connsiteX10" fmla="*/ 36198 w 68450"/>
              <a:gd name="connsiteY10" fmla="*/ 151 h 343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8450" h="343120">
                <a:moveTo>
                  <a:pt x="36198" y="151"/>
                </a:moveTo>
                <a:cubicBezTo>
                  <a:pt x="38844" y="5972"/>
                  <a:pt x="15561" y="178480"/>
                  <a:pt x="17148" y="209701"/>
                </a:cubicBezTo>
                <a:cubicBezTo>
                  <a:pt x="18735" y="240922"/>
                  <a:pt x="38844" y="184830"/>
                  <a:pt x="45723" y="187476"/>
                </a:cubicBezTo>
                <a:cubicBezTo>
                  <a:pt x="52602" y="190122"/>
                  <a:pt x="57365" y="199647"/>
                  <a:pt x="58423" y="225576"/>
                </a:cubicBezTo>
                <a:cubicBezTo>
                  <a:pt x="59481" y="251505"/>
                  <a:pt x="54190" y="340405"/>
                  <a:pt x="52073" y="343051"/>
                </a:cubicBezTo>
                <a:cubicBezTo>
                  <a:pt x="49956" y="345697"/>
                  <a:pt x="43077" y="272143"/>
                  <a:pt x="45723" y="241451"/>
                </a:cubicBezTo>
                <a:cubicBezTo>
                  <a:pt x="48369" y="210759"/>
                  <a:pt x="72181" y="166309"/>
                  <a:pt x="67948" y="158901"/>
                </a:cubicBezTo>
                <a:cubicBezTo>
                  <a:pt x="63715" y="151493"/>
                  <a:pt x="30377" y="201764"/>
                  <a:pt x="20323" y="197001"/>
                </a:cubicBezTo>
                <a:cubicBezTo>
                  <a:pt x="10269" y="192239"/>
                  <a:pt x="10798" y="134030"/>
                  <a:pt x="7623" y="130326"/>
                </a:cubicBezTo>
                <a:cubicBezTo>
                  <a:pt x="4448" y="126622"/>
                  <a:pt x="-2960" y="191180"/>
                  <a:pt x="1273" y="174776"/>
                </a:cubicBezTo>
                <a:cubicBezTo>
                  <a:pt x="5506" y="158372"/>
                  <a:pt x="33552" y="-5670"/>
                  <a:pt x="36198" y="1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9" name="フリーフォーム 1268">
            <a:extLst>
              <a:ext uri="{FF2B5EF4-FFF2-40B4-BE49-F238E27FC236}">
                <a16:creationId xmlns:a16="http://schemas.microsoft.com/office/drawing/2014/main" id="{F7628F37-0CD2-8C46-9EB8-CDF91B8340EE}"/>
              </a:ext>
            </a:extLst>
          </p:cNvPr>
          <p:cNvSpPr/>
          <p:nvPr/>
        </p:nvSpPr>
        <p:spPr>
          <a:xfrm>
            <a:off x="5981724" y="4805627"/>
            <a:ext cx="533060" cy="286759"/>
          </a:xfrm>
          <a:custGeom>
            <a:avLst/>
            <a:gdLst>
              <a:gd name="connsiteX0" fmla="*/ 3151 w 533060"/>
              <a:gd name="connsiteY0" fmla="*/ 1323 h 286759"/>
              <a:gd name="connsiteX1" fmla="*/ 523851 w 533060"/>
              <a:gd name="connsiteY1" fmla="*/ 280723 h 286759"/>
              <a:gd name="connsiteX2" fmla="*/ 314301 w 533060"/>
              <a:gd name="connsiteY2" fmla="*/ 179123 h 286759"/>
              <a:gd name="connsiteX3" fmla="*/ 3151 w 533060"/>
              <a:gd name="connsiteY3" fmla="*/ 1323 h 286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3060" h="286759">
                <a:moveTo>
                  <a:pt x="3151" y="1323"/>
                </a:moveTo>
                <a:cubicBezTo>
                  <a:pt x="38076" y="18256"/>
                  <a:pt x="471993" y="251090"/>
                  <a:pt x="523851" y="280723"/>
                </a:cubicBezTo>
                <a:cubicBezTo>
                  <a:pt x="575709" y="310356"/>
                  <a:pt x="395264" y="223573"/>
                  <a:pt x="314301" y="179123"/>
                </a:cubicBezTo>
                <a:cubicBezTo>
                  <a:pt x="233339" y="134673"/>
                  <a:pt x="-31774" y="-15610"/>
                  <a:pt x="3151" y="13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0" name="フリーフォーム 1269">
            <a:extLst>
              <a:ext uri="{FF2B5EF4-FFF2-40B4-BE49-F238E27FC236}">
                <a16:creationId xmlns:a16="http://schemas.microsoft.com/office/drawing/2014/main" id="{5234C751-4E0E-447A-9F77-0453B5B490FD}"/>
              </a:ext>
            </a:extLst>
          </p:cNvPr>
          <p:cNvSpPr/>
          <p:nvPr/>
        </p:nvSpPr>
        <p:spPr>
          <a:xfrm>
            <a:off x="6324577" y="4952975"/>
            <a:ext cx="192454" cy="102342"/>
          </a:xfrm>
          <a:custGeom>
            <a:avLst/>
            <a:gdLst>
              <a:gd name="connsiteX0" fmla="*/ 23 w 192454"/>
              <a:gd name="connsiteY0" fmla="*/ 25 h 102342"/>
              <a:gd name="connsiteX1" fmla="*/ 177823 w 192454"/>
              <a:gd name="connsiteY1" fmla="*/ 95275 h 102342"/>
              <a:gd name="connsiteX2" fmla="*/ 165123 w 192454"/>
              <a:gd name="connsiteY2" fmla="*/ 85750 h 102342"/>
              <a:gd name="connsiteX3" fmla="*/ 23 w 192454"/>
              <a:gd name="connsiteY3" fmla="*/ 25 h 102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2454" h="102342">
                <a:moveTo>
                  <a:pt x="23" y="25"/>
                </a:moveTo>
                <a:cubicBezTo>
                  <a:pt x="2140" y="1613"/>
                  <a:pt x="177823" y="95275"/>
                  <a:pt x="177823" y="95275"/>
                </a:cubicBezTo>
                <a:cubicBezTo>
                  <a:pt x="205340" y="109563"/>
                  <a:pt x="189994" y="100038"/>
                  <a:pt x="165123" y="85750"/>
                </a:cubicBezTo>
                <a:cubicBezTo>
                  <a:pt x="140252" y="71463"/>
                  <a:pt x="-2094" y="-1563"/>
                  <a:pt x="23" y="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1" name="フリーフォーム 1270">
            <a:extLst>
              <a:ext uri="{FF2B5EF4-FFF2-40B4-BE49-F238E27FC236}">
                <a16:creationId xmlns:a16="http://schemas.microsoft.com/office/drawing/2014/main" id="{759CF206-AC72-98F1-F181-84FDE01E594F}"/>
              </a:ext>
            </a:extLst>
          </p:cNvPr>
          <p:cNvSpPr/>
          <p:nvPr/>
        </p:nvSpPr>
        <p:spPr>
          <a:xfrm>
            <a:off x="6134430" y="4429117"/>
            <a:ext cx="101377" cy="492135"/>
          </a:xfrm>
          <a:custGeom>
            <a:avLst/>
            <a:gdLst>
              <a:gd name="connsiteX0" fmla="*/ 101270 w 101377"/>
              <a:gd name="connsiteY0" fmla="*/ 8 h 492135"/>
              <a:gd name="connsiteX1" fmla="*/ 25070 w 101377"/>
              <a:gd name="connsiteY1" fmla="*/ 301633 h 492135"/>
              <a:gd name="connsiteX2" fmla="*/ 34595 w 101377"/>
              <a:gd name="connsiteY2" fmla="*/ 434983 h 492135"/>
              <a:gd name="connsiteX3" fmla="*/ 31420 w 101377"/>
              <a:gd name="connsiteY3" fmla="*/ 384183 h 492135"/>
              <a:gd name="connsiteX4" fmla="*/ 25070 w 101377"/>
              <a:gd name="connsiteY4" fmla="*/ 492133 h 492135"/>
              <a:gd name="connsiteX5" fmla="*/ 18720 w 101377"/>
              <a:gd name="connsiteY5" fmla="*/ 387358 h 492135"/>
              <a:gd name="connsiteX6" fmla="*/ 9195 w 101377"/>
              <a:gd name="connsiteY6" fmla="*/ 304808 h 492135"/>
              <a:gd name="connsiteX7" fmla="*/ 6020 w 101377"/>
              <a:gd name="connsiteY7" fmla="*/ 311158 h 492135"/>
              <a:gd name="connsiteX8" fmla="*/ 101270 w 101377"/>
              <a:gd name="connsiteY8" fmla="*/ 8 h 492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1377" h="492135">
                <a:moveTo>
                  <a:pt x="101270" y="8"/>
                </a:moveTo>
                <a:cubicBezTo>
                  <a:pt x="104445" y="-1579"/>
                  <a:pt x="36182" y="229137"/>
                  <a:pt x="25070" y="301633"/>
                </a:cubicBezTo>
                <a:cubicBezTo>
                  <a:pt x="13957" y="374129"/>
                  <a:pt x="33537" y="421225"/>
                  <a:pt x="34595" y="434983"/>
                </a:cubicBezTo>
                <a:cubicBezTo>
                  <a:pt x="35653" y="448741"/>
                  <a:pt x="33007" y="374658"/>
                  <a:pt x="31420" y="384183"/>
                </a:cubicBezTo>
                <a:cubicBezTo>
                  <a:pt x="29832" y="393708"/>
                  <a:pt x="27187" y="491604"/>
                  <a:pt x="25070" y="492133"/>
                </a:cubicBezTo>
                <a:cubicBezTo>
                  <a:pt x="22953" y="492662"/>
                  <a:pt x="21366" y="418579"/>
                  <a:pt x="18720" y="387358"/>
                </a:cubicBezTo>
                <a:cubicBezTo>
                  <a:pt x="16074" y="356137"/>
                  <a:pt x="11312" y="317508"/>
                  <a:pt x="9195" y="304808"/>
                </a:cubicBezTo>
                <a:cubicBezTo>
                  <a:pt x="7078" y="292108"/>
                  <a:pt x="-8267" y="358783"/>
                  <a:pt x="6020" y="311158"/>
                </a:cubicBezTo>
                <a:cubicBezTo>
                  <a:pt x="20307" y="263533"/>
                  <a:pt x="98095" y="1595"/>
                  <a:pt x="101270" y="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2" name="フリーフォーム 1271">
            <a:extLst>
              <a:ext uri="{FF2B5EF4-FFF2-40B4-BE49-F238E27FC236}">
                <a16:creationId xmlns:a16="http://schemas.microsoft.com/office/drawing/2014/main" id="{9B8FC991-BFCB-1854-1C10-D44CBAD4404A}"/>
              </a:ext>
            </a:extLst>
          </p:cNvPr>
          <p:cNvSpPr/>
          <p:nvPr/>
        </p:nvSpPr>
        <p:spPr>
          <a:xfrm>
            <a:off x="6531536" y="4851320"/>
            <a:ext cx="44016" cy="349360"/>
          </a:xfrm>
          <a:custGeom>
            <a:avLst/>
            <a:gdLst>
              <a:gd name="connsiteX0" fmla="*/ 43889 w 44016"/>
              <a:gd name="connsiteY0" fmla="*/ 80 h 349360"/>
              <a:gd name="connsiteX1" fmla="*/ 2614 w 44016"/>
              <a:gd name="connsiteY1" fmla="*/ 196930 h 349360"/>
              <a:gd name="connsiteX2" fmla="*/ 5789 w 44016"/>
              <a:gd name="connsiteY2" fmla="*/ 149305 h 349360"/>
              <a:gd name="connsiteX3" fmla="*/ 18489 w 44016"/>
              <a:gd name="connsiteY3" fmla="*/ 257255 h 349360"/>
              <a:gd name="connsiteX4" fmla="*/ 15314 w 44016"/>
              <a:gd name="connsiteY4" fmla="*/ 349330 h 349360"/>
              <a:gd name="connsiteX5" fmla="*/ 12139 w 44016"/>
              <a:gd name="connsiteY5" fmla="*/ 247730 h 349360"/>
              <a:gd name="connsiteX6" fmla="*/ 15314 w 44016"/>
              <a:gd name="connsiteY6" fmla="*/ 108030 h 349360"/>
              <a:gd name="connsiteX7" fmla="*/ 15314 w 44016"/>
              <a:gd name="connsiteY7" fmla="*/ 171530 h 349360"/>
              <a:gd name="connsiteX8" fmla="*/ 43889 w 44016"/>
              <a:gd name="connsiteY8" fmla="*/ 80 h 349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016" h="349360">
                <a:moveTo>
                  <a:pt x="43889" y="80"/>
                </a:moveTo>
                <a:cubicBezTo>
                  <a:pt x="41772" y="4313"/>
                  <a:pt x="8964" y="172059"/>
                  <a:pt x="2614" y="196930"/>
                </a:cubicBezTo>
                <a:cubicBezTo>
                  <a:pt x="-3736" y="221801"/>
                  <a:pt x="3143" y="139251"/>
                  <a:pt x="5789" y="149305"/>
                </a:cubicBezTo>
                <a:cubicBezTo>
                  <a:pt x="8435" y="159359"/>
                  <a:pt x="16902" y="223918"/>
                  <a:pt x="18489" y="257255"/>
                </a:cubicBezTo>
                <a:cubicBezTo>
                  <a:pt x="20076" y="290592"/>
                  <a:pt x="16372" y="350918"/>
                  <a:pt x="15314" y="349330"/>
                </a:cubicBezTo>
                <a:cubicBezTo>
                  <a:pt x="14256" y="347742"/>
                  <a:pt x="12139" y="287947"/>
                  <a:pt x="12139" y="247730"/>
                </a:cubicBezTo>
                <a:cubicBezTo>
                  <a:pt x="12139" y="207513"/>
                  <a:pt x="14785" y="120730"/>
                  <a:pt x="15314" y="108030"/>
                </a:cubicBezTo>
                <a:cubicBezTo>
                  <a:pt x="15843" y="95330"/>
                  <a:pt x="9493" y="183701"/>
                  <a:pt x="15314" y="171530"/>
                </a:cubicBezTo>
                <a:cubicBezTo>
                  <a:pt x="21135" y="159359"/>
                  <a:pt x="46006" y="-4153"/>
                  <a:pt x="43889" y="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3" name="フリーフォーム 1272">
            <a:extLst>
              <a:ext uri="{FF2B5EF4-FFF2-40B4-BE49-F238E27FC236}">
                <a16:creationId xmlns:a16="http://schemas.microsoft.com/office/drawing/2014/main" id="{4561D965-B8AE-5C89-90B7-B45226904622}"/>
              </a:ext>
            </a:extLst>
          </p:cNvPr>
          <p:cNvSpPr/>
          <p:nvPr/>
        </p:nvSpPr>
        <p:spPr>
          <a:xfrm>
            <a:off x="6511644" y="4363497"/>
            <a:ext cx="13006" cy="823778"/>
          </a:xfrm>
          <a:custGeom>
            <a:avLst/>
            <a:gdLst>
              <a:gd name="connsiteX0" fmla="*/ 3456 w 13006"/>
              <a:gd name="connsiteY0" fmla="*/ 8478 h 823778"/>
              <a:gd name="connsiteX1" fmla="*/ 12981 w 13006"/>
              <a:gd name="connsiteY1" fmla="*/ 814928 h 823778"/>
              <a:gd name="connsiteX2" fmla="*/ 281 w 13006"/>
              <a:gd name="connsiteY2" fmla="*/ 414878 h 823778"/>
              <a:gd name="connsiteX3" fmla="*/ 3456 w 13006"/>
              <a:gd name="connsiteY3" fmla="*/ 8478 h 8237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006" h="823778">
                <a:moveTo>
                  <a:pt x="3456" y="8478"/>
                </a:moveTo>
                <a:cubicBezTo>
                  <a:pt x="5573" y="75153"/>
                  <a:pt x="13510" y="747195"/>
                  <a:pt x="12981" y="814928"/>
                </a:cubicBezTo>
                <a:cubicBezTo>
                  <a:pt x="12452" y="882661"/>
                  <a:pt x="1339" y="543465"/>
                  <a:pt x="281" y="414878"/>
                </a:cubicBezTo>
                <a:cubicBezTo>
                  <a:pt x="-777" y="286291"/>
                  <a:pt x="1339" y="-58197"/>
                  <a:pt x="3456" y="84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4" name="フリーフォーム 1273">
            <a:extLst>
              <a:ext uri="{FF2B5EF4-FFF2-40B4-BE49-F238E27FC236}">
                <a16:creationId xmlns:a16="http://schemas.microsoft.com/office/drawing/2014/main" id="{9D8CB1F4-74A9-C446-8F60-D998E1BB3D8E}"/>
              </a:ext>
            </a:extLst>
          </p:cNvPr>
          <p:cNvSpPr/>
          <p:nvPr/>
        </p:nvSpPr>
        <p:spPr>
          <a:xfrm>
            <a:off x="5502265" y="4829127"/>
            <a:ext cx="416354" cy="142743"/>
          </a:xfrm>
          <a:custGeom>
            <a:avLst/>
            <a:gdLst>
              <a:gd name="connsiteX0" fmla="*/ 415935 w 416354"/>
              <a:gd name="connsiteY0" fmla="*/ 48 h 142743"/>
              <a:gd name="connsiteX1" fmla="*/ 282585 w 416354"/>
              <a:gd name="connsiteY1" fmla="*/ 123873 h 142743"/>
              <a:gd name="connsiteX2" fmla="*/ 298460 w 416354"/>
              <a:gd name="connsiteY2" fmla="*/ 114348 h 142743"/>
              <a:gd name="connsiteX3" fmla="*/ 149235 w 416354"/>
              <a:gd name="connsiteY3" fmla="*/ 120698 h 142743"/>
              <a:gd name="connsiteX4" fmla="*/ 209560 w 416354"/>
              <a:gd name="connsiteY4" fmla="*/ 123873 h 142743"/>
              <a:gd name="connsiteX5" fmla="*/ 10 w 416354"/>
              <a:gd name="connsiteY5" fmla="*/ 123873 h 142743"/>
              <a:gd name="connsiteX6" fmla="*/ 219085 w 416354"/>
              <a:gd name="connsiteY6" fmla="*/ 133398 h 142743"/>
              <a:gd name="connsiteX7" fmla="*/ 292110 w 416354"/>
              <a:gd name="connsiteY7" fmla="*/ 95298 h 142743"/>
              <a:gd name="connsiteX8" fmla="*/ 231785 w 416354"/>
              <a:gd name="connsiteY8" fmla="*/ 139748 h 142743"/>
              <a:gd name="connsiteX9" fmla="*/ 415935 w 416354"/>
              <a:gd name="connsiteY9" fmla="*/ 48 h 142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6354" h="142743">
                <a:moveTo>
                  <a:pt x="415935" y="48"/>
                </a:moveTo>
                <a:cubicBezTo>
                  <a:pt x="424402" y="-2598"/>
                  <a:pt x="302164" y="104823"/>
                  <a:pt x="282585" y="123873"/>
                </a:cubicBezTo>
                <a:cubicBezTo>
                  <a:pt x="263006" y="142923"/>
                  <a:pt x="320685" y="114877"/>
                  <a:pt x="298460" y="114348"/>
                </a:cubicBezTo>
                <a:cubicBezTo>
                  <a:pt x="276235" y="113819"/>
                  <a:pt x="164052" y="119111"/>
                  <a:pt x="149235" y="120698"/>
                </a:cubicBezTo>
                <a:cubicBezTo>
                  <a:pt x="134418" y="122285"/>
                  <a:pt x="234431" y="123344"/>
                  <a:pt x="209560" y="123873"/>
                </a:cubicBezTo>
                <a:cubicBezTo>
                  <a:pt x="184689" y="124402"/>
                  <a:pt x="-1577" y="122286"/>
                  <a:pt x="10" y="123873"/>
                </a:cubicBezTo>
                <a:cubicBezTo>
                  <a:pt x="1597" y="125460"/>
                  <a:pt x="170402" y="138161"/>
                  <a:pt x="219085" y="133398"/>
                </a:cubicBezTo>
                <a:cubicBezTo>
                  <a:pt x="267768" y="128636"/>
                  <a:pt x="289993" y="94240"/>
                  <a:pt x="292110" y="95298"/>
                </a:cubicBezTo>
                <a:cubicBezTo>
                  <a:pt x="294227" y="96356"/>
                  <a:pt x="210089" y="156681"/>
                  <a:pt x="231785" y="139748"/>
                </a:cubicBezTo>
                <a:cubicBezTo>
                  <a:pt x="253481" y="122815"/>
                  <a:pt x="407468" y="2694"/>
                  <a:pt x="415935" y="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5" name="フリーフォーム 1274">
            <a:extLst>
              <a:ext uri="{FF2B5EF4-FFF2-40B4-BE49-F238E27FC236}">
                <a16:creationId xmlns:a16="http://schemas.microsoft.com/office/drawing/2014/main" id="{7A10ED83-4E0E-CF37-6341-945DBE7784C0}"/>
              </a:ext>
            </a:extLst>
          </p:cNvPr>
          <p:cNvSpPr/>
          <p:nvPr/>
        </p:nvSpPr>
        <p:spPr>
          <a:xfrm>
            <a:off x="5535407" y="4710880"/>
            <a:ext cx="383804" cy="229420"/>
          </a:xfrm>
          <a:custGeom>
            <a:avLst/>
            <a:gdLst>
              <a:gd name="connsiteX0" fmla="*/ 382793 w 383804"/>
              <a:gd name="connsiteY0" fmla="*/ 820 h 229420"/>
              <a:gd name="connsiteX1" fmla="*/ 227218 w 383804"/>
              <a:gd name="connsiteY1" fmla="*/ 188145 h 229420"/>
              <a:gd name="connsiteX2" fmla="*/ 300243 w 383804"/>
              <a:gd name="connsiteY2" fmla="*/ 150045 h 229420"/>
              <a:gd name="connsiteX3" fmla="*/ 217693 w 383804"/>
              <a:gd name="connsiteY3" fmla="*/ 216720 h 229420"/>
              <a:gd name="connsiteX4" fmla="*/ 33543 w 383804"/>
              <a:gd name="connsiteY4" fmla="*/ 223070 h 229420"/>
              <a:gd name="connsiteX5" fmla="*/ 4968 w 383804"/>
              <a:gd name="connsiteY5" fmla="*/ 229420 h 229420"/>
              <a:gd name="connsiteX6" fmla="*/ 93868 w 383804"/>
              <a:gd name="connsiteY6" fmla="*/ 223070 h 229420"/>
              <a:gd name="connsiteX7" fmla="*/ 255793 w 383804"/>
              <a:gd name="connsiteY7" fmla="*/ 216720 h 229420"/>
              <a:gd name="connsiteX8" fmla="*/ 249443 w 383804"/>
              <a:gd name="connsiteY8" fmla="*/ 200845 h 229420"/>
              <a:gd name="connsiteX9" fmla="*/ 344693 w 383804"/>
              <a:gd name="connsiteY9" fmla="*/ 105595 h 229420"/>
              <a:gd name="connsiteX10" fmla="*/ 297068 w 383804"/>
              <a:gd name="connsiteY10" fmla="*/ 118295 h 229420"/>
              <a:gd name="connsiteX11" fmla="*/ 382793 w 383804"/>
              <a:gd name="connsiteY11" fmla="*/ 820 h 229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3804" h="229420">
                <a:moveTo>
                  <a:pt x="382793" y="820"/>
                </a:moveTo>
                <a:cubicBezTo>
                  <a:pt x="371151" y="12462"/>
                  <a:pt x="240976" y="163274"/>
                  <a:pt x="227218" y="188145"/>
                </a:cubicBezTo>
                <a:cubicBezTo>
                  <a:pt x="213460" y="213016"/>
                  <a:pt x="301830" y="145283"/>
                  <a:pt x="300243" y="150045"/>
                </a:cubicBezTo>
                <a:cubicBezTo>
                  <a:pt x="298656" y="154807"/>
                  <a:pt x="262143" y="204549"/>
                  <a:pt x="217693" y="216720"/>
                </a:cubicBezTo>
                <a:cubicBezTo>
                  <a:pt x="173243" y="228891"/>
                  <a:pt x="68997" y="220953"/>
                  <a:pt x="33543" y="223070"/>
                </a:cubicBezTo>
                <a:cubicBezTo>
                  <a:pt x="-1911" y="225187"/>
                  <a:pt x="-5086" y="229420"/>
                  <a:pt x="4968" y="229420"/>
                </a:cubicBezTo>
                <a:cubicBezTo>
                  <a:pt x="15022" y="229420"/>
                  <a:pt x="52064" y="225187"/>
                  <a:pt x="93868" y="223070"/>
                </a:cubicBezTo>
                <a:cubicBezTo>
                  <a:pt x="135672" y="220953"/>
                  <a:pt x="255793" y="216720"/>
                  <a:pt x="255793" y="216720"/>
                </a:cubicBezTo>
                <a:cubicBezTo>
                  <a:pt x="281722" y="213016"/>
                  <a:pt x="234626" y="219366"/>
                  <a:pt x="249443" y="200845"/>
                </a:cubicBezTo>
                <a:cubicBezTo>
                  <a:pt x="264260" y="182324"/>
                  <a:pt x="336755" y="119353"/>
                  <a:pt x="344693" y="105595"/>
                </a:cubicBezTo>
                <a:cubicBezTo>
                  <a:pt x="352630" y="91837"/>
                  <a:pt x="292306" y="131524"/>
                  <a:pt x="297068" y="118295"/>
                </a:cubicBezTo>
                <a:cubicBezTo>
                  <a:pt x="301830" y="105066"/>
                  <a:pt x="394435" y="-10822"/>
                  <a:pt x="382793" y="8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6" name="フリーフォーム 1275">
            <a:extLst>
              <a:ext uri="{FF2B5EF4-FFF2-40B4-BE49-F238E27FC236}">
                <a16:creationId xmlns:a16="http://schemas.microsoft.com/office/drawing/2014/main" id="{29ACFBF7-6420-056D-E505-350CCF6F834A}"/>
              </a:ext>
            </a:extLst>
          </p:cNvPr>
          <p:cNvSpPr/>
          <p:nvPr/>
        </p:nvSpPr>
        <p:spPr>
          <a:xfrm>
            <a:off x="5798807" y="4883145"/>
            <a:ext cx="247165" cy="140387"/>
          </a:xfrm>
          <a:custGeom>
            <a:avLst/>
            <a:gdLst>
              <a:gd name="connsiteX0" fmla="*/ 246393 w 247165"/>
              <a:gd name="connsiteY0" fmla="*/ 44455 h 140387"/>
              <a:gd name="connsiteX1" fmla="*/ 1918 w 247165"/>
              <a:gd name="connsiteY1" fmla="*/ 139705 h 140387"/>
              <a:gd name="connsiteX2" fmla="*/ 132093 w 247165"/>
              <a:gd name="connsiteY2" fmla="*/ 85730 h 140387"/>
              <a:gd name="connsiteX3" fmla="*/ 125743 w 247165"/>
              <a:gd name="connsiteY3" fmla="*/ 57155 h 140387"/>
              <a:gd name="connsiteX4" fmla="*/ 87643 w 247165"/>
              <a:gd name="connsiteY4" fmla="*/ 5 h 140387"/>
              <a:gd name="connsiteX5" fmla="*/ 135268 w 247165"/>
              <a:gd name="connsiteY5" fmla="*/ 53980 h 140387"/>
              <a:gd name="connsiteX6" fmla="*/ 81293 w 247165"/>
              <a:gd name="connsiteY6" fmla="*/ 92080 h 140387"/>
              <a:gd name="connsiteX7" fmla="*/ 246393 w 247165"/>
              <a:gd name="connsiteY7" fmla="*/ 44455 h 140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7165" h="140387">
                <a:moveTo>
                  <a:pt x="246393" y="44455"/>
                </a:moveTo>
                <a:cubicBezTo>
                  <a:pt x="233164" y="52392"/>
                  <a:pt x="20968" y="132826"/>
                  <a:pt x="1918" y="139705"/>
                </a:cubicBezTo>
                <a:cubicBezTo>
                  <a:pt x="-17132" y="146584"/>
                  <a:pt x="111455" y="99488"/>
                  <a:pt x="132093" y="85730"/>
                </a:cubicBezTo>
                <a:cubicBezTo>
                  <a:pt x="152731" y="71972"/>
                  <a:pt x="133151" y="71442"/>
                  <a:pt x="125743" y="57155"/>
                </a:cubicBezTo>
                <a:cubicBezTo>
                  <a:pt x="118335" y="42868"/>
                  <a:pt x="86056" y="534"/>
                  <a:pt x="87643" y="5"/>
                </a:cubicBezTo>
                <a:cubicBezTo>
                  <a:pt x="89230" y="-524"/>
                  <a:pt x="136326" y="38634"/>
                  <a:pt x="135268" y="53980"/>
                </a:cubicBezTo>
                <a:cubicBezTo>
                  <a:pt x="134210" y="69326"/>
                  <a:pt x="63830" y="94726"/>
                  <a:pt x="81293" y="92080"/>
                </a:cubicBezTo>
                <a:cubicBezTo>
                  <a:pt x="98756" y="89434"/>
                  <a:pt x="259622" y="36518"/>
                  <a:pt x="246393" y="444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7" name="フリーフォーム 1276">
            <a:extLst>
              <a:ext uri="{FF2B5EF4-FFF2-40B4-BE49-F238E27FC236}">
                <a16:creationId xmlns:a16="http://schemas.microsoft.com/office/drawing/2014/main" id="{8371AD46-23A5-76B7-18EA-AF886E5A0ACA}"/>
              </a:ext>
            </a:extLst>
          </p:cNvPr>
          <p:cNvSpPr/>
          <p:nvPr/>
        </p:nvSpPr>
        <p:spPr>
          <a:xfrm>
            <a:off x="5587510" y="4946544"/>
            <a:ext cx="441815" cy="137079"/>
          </a:xfrm>
          <a:custGeom>
            <a:avLst/>
            <a:gdLst>
              <a:gd name="connsiteX0" fmla="*/ 490 w 441815"/>
              <a:gd name="connsiteY0" fmla="*/ 98531 h 137079"/>
              <a:gd name="connsiteX1" fmla="*/ 210040 w 441815"/>
              <a:gd name="connsiteY1" fmla="*/ 92181 h 137079"/>
              <a:gd name="connsiteX2" fmla="*/ 244965 w 441815"/>
              <a:gd name="connsiteY2" fmla="*/ 89006 h 137079"/>
              <a:gd name="connsiteX3" fmla="*/ 257665 w 441815"/>
              <a:gd name="connsiteY3" fmla="*/ 76306 h 137079"/>
              <a:gd name="connsiteX4" fmla="*/ 260840 w 441815"/>
              <a:gd name="connsiteY4" fmla="*/ 69956 h 137079"/>
              <a:gd name="connsiteX5" fmla="*/ 324340 w 441815"/>
              <a:gd name="connsiteY5" fmla="*/ 35031 h 137079"/>
              <a:gd name="connsiteX6" fmla="*/ 232265 w 441815"/>
              <a:gd name="connsiteY6" fmla="*/ 38206 h 137079"/>
              <a:gd name="connsiteX7" fmla="*/ 346565 w 441815"/>
              <a:gd name="connsiteY7" fmla="*/ 38206 h 137079"/>
              <a:gd name="connsiteX8" fmla="*/ 441815 w 441815"/>
              <a:gd name="connsiteY8" fmla="*/ 106 h 137079"/>
              <a:gd name="connsiteX9" fmla="*/ 346565 w 441815"/>
              <a:gd name="connsiteY9" fmla="*/ 28681 h 137079"/>
              <a:gd name="connsiteX10" fmla="*/ 225915 w 441815"/>
              <a:gd name="connsiteY10" fmla="*/ 82656 h 137079"/>
              <a:gd name="connsiteX11" fmla="*/ 95740 w 441815"/>
              <a:gd name="connsiteY11" fmla="*/ 136631 h 137079"/>
              <a:gd name="connsiteX12" fmla="*/ 149715 w 441815"/>
              <a:gd name="connsiteY12" fmla="*/ 108056 h 137079"/>
              <a:gd name="connsiteX13" fmla="*/ 490 w 441815"/>
              <a:gd name="connsiteY13" fmla="*/ 98531 h 137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41815" h="137079">
                <a:moveTo>
                  <a:pt x="490" y="98531"/>
                </a:moveTo>
                <a:cubicBezTo>
                  <a:pt x="10544" y="95885"/>
                  <a:pt x="169294" y="93768"/>
                  <a:pt x="210040" y="92181"/>
                </a:cubicBezTo>
                <a:cubicBezTo>
                  <a:pt x="250786" y="90594"/>
                  <a:pt x="237028" y="91652"/>
                  <a:pt x="244965" y="89006"/>
                </a:cubicBezTo>
                <a:cubicBezTo>
                  <a:pt x="252902" y="86360"/>
                  <a:pt x="255019" y="79481"/>
                  <a:pt x="257665" y="76306"/>
                </a:cubicBezTo>
                <a:cubicBezTo>
                  <a:pt x="260311" y="73131"/>
                  <a:pt x="249728" y="76835"/>
                  <a:pt x="260840" y="69956"/>
                </a:cubicBezTo>
                <a:cubicBezTo>
                  <a:pt x="271952" y="63077"/>
                  <a:pt x="329103" y="40323"/>
                  <a:pt x="324340" y="35031"/>
                </a:cubicBezTo>
                <a:cubicBezTo>
                  <a:pt x="319578" y="29739"/>
                  <a:pt x="228561" y="37677"/>
                  <a:pt x="232265" y="38206"/>
                </a:cubicBezTo>
                <a:cubicBezTo>
                  <a:pt x="235969" y="38735"/>
                  <a:pt x="311640" y="44556"/>
                  <a:pt x="346565" y="38206"/>
                </a:cubicBezTo>
                <a:cubicBezTo>
                  <a:pt x="381490" y="31856"/>
                  <a:pt x="441815" y="1693"/>
                  <a:pt x="441815" y="106"/>
                </a:cubicBezTo>
                <a:cubicBezTo>
                  <a:pt x="441815" y="-1481"/>
                  <a:pt x="382548" y="14923"/>
                  <a:pt x="346565" y="28681"/>
                </a:cubicBezTo>
                <a:cubicBezTo>
                  <a:pt x="310582" y="42439"/>
                  <a:pt x="267719" y="64664"/>
                  <a:pt x="225915" y="82656"/>
                </a:cubicBezTo>
                <a:cubicBezTo>
                  <a:pt x="184111" y="100648"/>
                  <a:pt x="108440" y="132398"/>
                  <a:pt x="95740" y="136631"/>
                </a:cubicBezTo>
                <a:cubicBezTo>
                  <a:pt x="83040" y="140864"/>
                  <a:pt x="161357" y="113877"/>
                  <a:pt x="149715" y="108056"/>
                </a:cubicBezTo>
                <a:cubicBezTo>
                  <a:pt x="138073" y="102235"/>
                  <a:pt x="-9564" y="101177"/>
                  <a:pt x="490" y="985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8" name="フリーフォーム 1277">
            <a:extLst>
              <a:ext uri="{FF2B5EF4-FFF2-40B4-BE49-F238E27FC236}">
                <a16:creationId xmlns:a16="http://schemas.microsoft.com/office/drawing/2014/main" id="{1C3AE371-5797-DAB1-48BA-6C02502CA0B6}"/>
              </a:ext>
            </a:extLst>
          </p:cNvPr>
          <p:cNvSpPr/>
          <p:nvPr/>
        </p:nvSpPr>
        <p:spPr>
          <a:xfrm>
            <a:off x="5629272" y="5006950"/>
            <a:ext cx="146101" cy="63586"/>
          </a:xfrm>
          <a:custGeom>
            <a:avLst/>
            <a:gdLst>
              <a:gd name="connsiteX0" fmla="*/ 3 w 146101"/>
              <a:gd name="connsiteY0" fmla="*/ 47650 h 63586"/>
              <a:gd name="connsiteX1" fmla="*/ 82553 w 146101"/>
              <a:gd name="connsiteY1" fmla="*/ 25 h 63586"/>
              <a:gd name="connsiteX2" fmla="*/ 139703 w 146101"/>
              <a:gd name="connsiteY2" fmla="*/ 41300 h 63586"/>
              <a:gd name="connsiteX3" fmla="*/ 76203 w 146101"/>
              <a:gd name="connsiteY3" fmla="*/ 63525 h 63586"/>
              <a:gd name="connsiteX4" fmla="*/ 146053 w 146101"/>
              <a:gd name="connsiteY4" fmla="*/ 34950 h 63586"/>
              <a:gd name="connsiteX5" fmla="*/ 85728 w 146101"/>
              <a:gd name="connsiteY5" fmla="*/ 12725 h 63586"/>
              <a:gd name="connsiteX6" fmla="*/ 3 w 146101"/>
              <a:gd name="connsiteY6" fmla="*/ 47650 h 63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6101" h="63586">
                <a:moveTo>
                  <a:pt x="3" y="47650"/>
                </a:moveTo>
                <a:cubicBezTo>
                  <a:pt x="-526" y="45533"/>
                  <a:pt x="59270" y="1083"/>
                  <a:pt x="82553" y="25"/>
                </a:cubicBezTo>
                <a:cubicBezTo>
                  <a:pt x="105836" y="-1033"/>
                  <a:pt x="140761" y="30717"/>
                  <a:pt x="139703" y="41300"/>
                </a:cubicBezTo>
                <a:cubicBezTo>
                  <a:pt x="138645" y="51883"/>
                  <a:pt x="75145" y="64583"/>
                  <a:pt x="76203" y="63525"/>
                </a:cubicBezTo>
                <a:cubicBezTo>
                  <a:pt x="77261" y="62467"/>
                  <a:pt x="144466" y="43417"/>
                  <a:pt x="146053" y="34950"/>
                </a:cubicBezTo>
                <a:cubicBezTo>
                  <a:pt x="147640" y="26483"/>
                  <a:pt x="110070" y="10079"/>
                  <a:pt x="85728" y="12725"/>
                </a:cubicBezTo>
                <a:cubicBezTo>
                  <a:pt x="61386" y="15371"/>
                  <a:pt x="532" y="49767"/>
                  <a:pt x="3" y="476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9" name="フリーフォーム 1278">
            <a:extLst>
              <a:ext uri="{FF2B5EF4-FFF2-40B4-BE49-F238E27FC236}">
                <a16:creationId xmlns:a16="http://schemas.microsoft.com/office/drawing/2014/main" id="{2FCA77FF-6D6C-DD73-5197-A0E465EDE393}"/>
              </a:ext>
            </a:extLst>
          </p:cNvPr>
          <p:cNvSpPr/>
          <p:nvPr/>
        </p:nvSpPr>
        <p:spPr>
          <a:xfrm>
            <a:off x="5603872" y="4981250"/>
            <a:ext cx="182405" cy="117900"/>
          </a:xfrm>
          <a:custGeom>
            <a:avLst/>
            <a:gdLst>
              <a:gd name="connsiteX0" fmla="*/ 3 w 182405"/>
              <a:gd name="connsiteY0" fmla="*/ 51125 h 117900"/>
              <a:gd name="connsiteX1" fmla="*/ 76203 w 182405"/>
              <a:gd name="connsiteY1" fmla="*/ 6675 h 117900"/>
              <a:gd name="connsiteX2" fmla="*/ 149228 w 182405"/>
              <a:gd name="connsiteY2" fmla="*/ 35250 h 117900"/>
              <a:gd name="connsiteX3" fmla="*/ 152403 w 182405"/>
              <a:gd name="connsiteY3" fmla="*/ 22550 h 117900"/>
              <a:gd name="connsiteX4" fmla="*/ 180978 w 182405"/>
              <a:gd name="connsiteY4" fmla="*/ 63825 h 117900"/>
              <a:gd name="connsiteX5" fmla="*/ 101603 w 182405"/>
              <a:gd name="connsiteY5" fmla="*/ 117800 h 117900"/>
              <a:gd name="connsiteX6" fmla="*/ 155578 w 182405"/>
              <a:gd name="connsiteY6" fmla="*/ 76525 h 117900"/>
              <a:gd name="connsiteX7" fmla="*/ 168278 w 182405"/>
              <a:gd name="connsiteY7" fmla="*/ 47950 h 117900"/>
              <a:gd name="connsiteX8" fmla="*/ 117478 w 182405"/>
              <a:gd name="connsiteY8" fmla="*/ 325 h 117900"/>
              <a:gd name="connsiteX9" fmla="*/ 57153 w 182405"/>
              <a:gd name="connsiteY9" fmla="*/ 25725 h 117900"/>
              <a:gd name="connsiteX10" fmla="*/ 73028 w 182405"/>
              <a:gd name="connsiteY10" fmla="*/ 9850 h 117900"/>
              <a:gd name="connsiteX11" fmla="*/ 3 w 182405"/>
              <a:gd name="connsiteY11" fmla="*/ 51125 h 117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82405" h="117900">
                <a:moveTo>
                  <a:pt x="3" y="51125"/>
                </a:moveTo>
                <a:cubicBezTo>
                  <a:pt x="532" y="50596"/>
                  <a:pt x="51332" y="9321"/>
                  <a:pt x="76203" y="6675"/>
                </a:cubicBezTo>
                <a:cubicBezTo>
                  <a:pt x="101074" y="4029"/>
                  <a:pt x="136528" y="32604"/>
                  <a:pt x="149228" y="35250"/>
                </a:cubicBezTo>
                <a:cubicBezTo>
                  <a:pt x="161928" y="37896"/>
                  <a:pt x="147111" y="17787"/>
                  <a:pt x="152403" y="22550"/>
                </a:cubicBezTo>
                <a:cubicBezTo>
                  <a:pt x="157695" y="27312"/>
                  <a:pt x="189445" y="47950"/>
                  <a:pt x="180978" y="63825"/>
                </a:cubicBezTo>
                <a:cubicBezTo>
                  <a:pt x="172511" y="79700"/>
                  <a:pt x="105836" y="115683"/>
                  <a:pt x="101603" y="117800"/>
                </a:cubicBezTo>
                <a:cubicBezTo>
                  <a:pt x="97370" y="119917"/>
                  <a:pt x="144466" y="88167"/>
                  <a:pt x="155578" y="76525"/>
                </a:cubicBezTo>
                <a:cubicBezTo>
                  <a:pt x="166691" y="64883"/>
                  <a:pt x="174628" y="60650"/>
                  <a:pt x="168278" y="47950"/>
                </a:cubicBezTo>
                <a:cubicBezTo>
                  <a:pt x="161928" y="35250"/>
                  <a:pt x="135999" y="4029"/>
                  <a:pt x="117478" y="325"/>
                </a:cubicBezTo>
                <a:cubicBezTo>
                  <a:pt x="98957" y="-3379"/>
                  <a:pt x="57153" y="25725"/>
                  <a:pt x="57153" y="25725"/>
                </a:cubicBezTo>
                <a:cubicBezTo>
                  <a:pt x="49745" y="27312"/>
                  <a:pt x="83082" y="1383"/>
                  <a:pt x="73028" y="9850"/>
                </a:cubicBezTo>
                <a:cubicBezTo>
                  <a:pt x="62974" y="18317"/>
                  <a:pt x="-526" y="51654"/>
                  <a:pt x="3" y="511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0" name="フリーフォーム 1279">
            <a:extLst>
              <a:ext uri="{FF2B5EF4-FFF2-40B4-BE49-F238E27FC236}">
                <a16:creationId xmlns:a16="http://schemas.microsoft.com/office/drawing/2014/main" id="{9D9ACE90-161E-E371-DC54-B0021C206763}"/>
              </a:ext>
            </a:extLst>
          </p:cNvPr>
          <p:cNvSpPr/>
          <p:nvPr/>
        </p:nvSpPr>
        <p:spPr>
          <a:xfrm>
            <a:off x="4758503" y="3626212"/>
            <a:ext cx="64528" cy="810263"/>
          </a:xfrm>
          <a:custGeom>
            <a:avLst/>
            <a:gdLst>
              <a:gd name="connsiteX0" fmla="*/ 64322 w 64528"/>
              <a:gd name="connsiteY0" fmla="*/ 2813 h 810263"/>
              <a:gd name="connsiteX1" fmla="*/ 26222 w 64528"/>
              <a:gd name="connsiteY1" fmla="*/ 183788 h 810263"/>
              <a:gd name="connsiteX2" fmla="*/ 23047 w 64528"/>
              <a:gd name="connsiteY2" fmla="*/ 571138 h 810263"/>
              <a:gd name="connsiteX3" fmla="*/ 26222 w 64528"/>
              <a:gd name="connsiteY3" fmla="*/ 520338 h 810263"/>
              <a:gd name="connsiteX4" fmla="*/ 822 w 64528"/>
              <a:gd name="connsiteY4" fmla="*/ 809263 h 810263"/>
              <a:gd name="connsiteX5" fmla="*/ 38922 w 64528"/>
              <a:gd name="connsiteY5" fmla="*/ 602888 h 810263"/>
              <a:gd name="connsiteX6" fmla="*/ 3997 w 64528"/>
              <a:gd name="connsiteY6" fmla="*/ 275863 h 810263"/>
              <a:gd name="connsiteX7" fmla="*/ 7172 w 64528"/>
              <a:gd name="connsiteY7" fmla="*/ 313963 h 810263"/>
              <a:gd name="connsiteX8" fmla="*/ 64322 w 64528"/>
              <a:gd name="connsiteY8" fmla="*/ 2813 h 81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4528" h="810263">
                <a:moveTo>
                  <a:pt x="64322" y="2813"/>
                </a:moveTo>
                <a:cubicBezTo>
                  <a:pt x="67497" y="-18883"/>
                  <a:pt x="33101" y="89067"/>
                  <a:pt x="26222" y="183788"/>
                </a:cubicBezTo>
                <a:cubicBezTo>
                  <a:pt x="19343" y="278509"/>
                  <a:pt x="23047" y="515046"/>
                  <a:pt x="23047" y="571138"/>
                </a:cubicBezTo>
                <a:cubicBezTo>
                  <a:pt x="23047" y="627230"/>
                  <a:pt x="29926" y="480651"/>
                  <a:pt x="26222" y="520338"/>
                </a:cubicBezTo>
                <a:cubicBezTo>
                  <a:pt x="22518" y="560025"/>
                  <a:pt x="-1295" y="795505"/>
                  <a:pt x="822" y="809263"/>
                </a:cubicBezTo>
                <a:cubicBezTo>
                  <a:pt x="2939" y="823021"/>
                  <a:pt x="38393" y="691788"/>
                  <a:pt x="38922" y="602888"/>
                </a:cubicBezTo>
                <a:cubicBezTo>
                  <a:pt x="39451" y="513988"/>
                  <a:pt x="9289" y="324017"/>
                  <a:pt x="3997" y="275863"/>
                </a:cubicBezTo>
                <a:cubicBezTo>
                  <a:pt x="-1295" y="227709"/>
                  <a:pt x="-2353" y="354709"/>
                  <a:pt x="7172" y="313963"/>
                </a:cubicBezTo>
                <a:cubicBezTo>
                  <a:pt x="16697" y="273217"/>
                  <a:pt x="61147" y="24509"/>
                  <a:pt x="64322" y="28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1" name="フリーフォーム 1280">
            <a:extLst>
              <a:ext uri="{FF2B5EF4-FFF2-40B4-BE49-F238E27FC236}">
                <a16:creationId xmlns:a16="http://schemas.microsoft.com/office/drawing/2014/main" id="{B298353C-E742-83A5-CEB2-CD1C5F288DC2}"/>
              </a:ext>
            </a:extLst>
          </p:cNvPr>
          <p:cNvSpPr/>
          <p:nvPr/>
        </p:nvSpPr>
        <p:spPr>
          <a:xfrm>
            <a:off x="4703610" y="3644668"/>
            <a:ext cx="94192" cy="1327696"/>
          </a:xfrm>
          <a:custGeom>
            <a:avLst/>
            <a:gdLst>
              <a:gd name="connsiteX0" fmla="*/ 93815 w 94192"/>
              <a:gd name="connsiteY0" fmla="*/ 232 h 1327696"/>
              <a:gd name="connsiteX1" fmla="*/ 23965 w 94192"/>
              <a:gd name="connsiteY1" fmla="*/ 327257 h 1327696"/>
              <a:gd name="connsiteX2" fmla="*/ 49365 w 94192"/>
              <a:gd name="connsiteY2" fmla="*/ 295507 h 1327696"/>
              <a:gd name="connsiteX3" fmla="*/ 43015 w 94192"/>
              <a:gd name="connsiteY3" fmla="*/ 419332 h 1327696"/>
              <a:gd name="connsiteX4" fmla="*/ 17615 w 94192"/>
              <a:gd name="connsiteY4" fmla="*/ 778107 h 1327696"/>
              <a:gd name="connsiteX5" fmla="*/ 33490 w 94192"/>
              <a:gd name="connsiteY5" fmla="*/ 708257 h 1327696"/>
              <a:gd name="connsiteX6" fmla="*/ 1740 w 94192"/>
              <a:gd name="connsiteY6" fmla="*/ 920982 h 1327696"/>
              <a:gd name="connsiteX7" fmla="*/ 4915 w 94192"/>
              <a:gd name="connsiteY7" fmla="*/ 1327382 h 1327696"/>
              <a:gd name="connsiteX8" fmla="*/ 11265 w 94192"/>
              <a:gd name="connsiteY8" fmla="*/ 851132 h 1327696"/>
              <a:gd name="connsiteX9" fmla="*/ 49365 w 94192"/>
              <a:gd name="connsiteY9" fmla="*/ 273282 h 1327696"/>
              <a:gd name="connsiteX10" fmla="*/ 62065 w 94192"/>
              <a:gd name="connsiteY10" fmla="*/ 184382 h 1327696"/>
              <a:gd name="connsiteX11" fmla="*/ 52540 w 94192"/>
              <a:gd name="connsiteY11" fmla="*/ 273282 h 1327696"/>
              <a:gd name="connsiteX12" fmla="*/ 93815 w 94192"/>
              <a:gd name="connsiteY12" fmla="*/ 232 h 1327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4192" h="1327696">
                <a:moveTo>
                  <a:pt x="93815" y="232"/>
                </a:moveTo>
                <a:cubicBezTo>
                  <a:pt x="89053" y="9228"/>
                  <a:pt x="31373" y="278045"/>
                  <a:pt x="23965" y="327257"/>
                </a:cubicBezTo>
                <a:cubicBezTo>
                  <a:pt x="16557" y="376469"/>
                  <a:pt x="46190" y="280161"/>
                  <a:pt x="49365" y="295507"/>
                </a:cubicBezTo>
                <a:cubicBezTo>
                  <a:pt x="52540" y="310853"/>
                  <a:pt x="48307" y="338899"/>
                  <a:pt x="43015" y="419332"/>
                </a:cubicBezTo>
                <a:cubicBezTo>
                  <a:pt x="37723" y="499765"/>
                  <a:pt x="19202" y="729953"/>
                  <a:pt x="17615" y="778107"/>
                </a:cubicBezTo>
                <a:cubicBezTo>
                  <a:pt x="16028" y="826261"/>
                  <a:pt x="36136" y="684445"/>
                  <a:pt x="33490" y="708257"/>
                </a:cubicBezTo>
                <a:cubicBezTo>
                  <a:pt x="30844" y="732069"/>
                  <a:pt x="6502" y="817795"/>
                  <a:pt x="1740" y="920982"/>
                </a:cubicBezTo>
                <a:cubicBezTo>
                  <a:pt x="-3022" y="1024169"/>
                  <a:pt x="3328" y="1339024"/>
                  <a:pt x="4915" y="1327382"/>
                </a:cubicBezTo>
                <a:cubicBezTo>
                  <a:pt x="6502" y="1315740"/>
                  <a:pt x="3857" y="1026815"/>
                  <a:pt x="11265" y="851132"/>
                </a:cubicBezTo>
                <a:cubicBezTo>
                  <a:pt x="18673" y="675449"/>
                  <a:pt x="40898" y="384407"/>
                  <a:pt x="49365" y="273282"/>
                </a:cubicBezTo>
                <a:cubicBezTo>
                  <a:pt x="57832" y="162157"/>
                  <a:pt x="61536" y="184382"/>
                  <a:pt x="62065" y="184382"/>
                </a:cubicBezTo>
                <a:cubicBezTo>
                  <a:pt x="62594" y="184382"/>
                  <a:pt x="48307" y="300270"/>
                  <a:pt x="52540" y="273282"/>
                </a:cubicBezTo>
                <a:cubicBezTo>
                  <a:pt x="56773" y="246295"/>
                  <a:pt x="98577" y="-8764"/>
                  <a:pt x="93815" y="2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2" name="フリーフォーム 1281">
            <a:extLst>
              <a:ext uri="{FF2B5EF4-FFF2-40B4-BE49-F238E27FC236}">
                <a16:creationId xmlns:a16="http://schemas.microsoft.com/office/drawing/2014/main" id="{D30C7F07-E599-598A-A248-26608C8227A0}"/>
              </a:ext>
            </a:extLst>
          </p:cNvPr>
          <p:cNvSpPr/>
          <p:nvPr/>
        </p:nvSpPr>
        <p:spPr>
          <a:xfrm>
            <a:off x="4826000" y="3644865"/>
            <a:ext cx="349868" cy="1067369"/>
          </a:xfrm>
          <a:custGeom>
            <a:avLst/>
            <a:gdLst>
              <a:gd name="connsiteX0" fmla="*/ 0 w 349868"/>
              <a:gd name="connsiteY0" fmla="*/ 35 h 1067369"/>
              <a:gd name="connsiteX1" fmla="*/ 92075 w 349868"/>
              <a:gd name="connsiteY1" fmla="*/ 168310 h 1067369"/>
              <a:gd name="connsiteX2" fmla="*/ 161925 w 349868"/>
              <a:gd name="connsiteY2" fmla="*/ 460410 h 1067369"/>
              <a:gd name="connsiteX3" fmla="*/ 161925 w 349868"/>
              <a:gd name="connsiteY3" fmla="*/ 419135 h 1067369"/>
              <a:gd name="connsiteX4" fmla="*/ 165100 w 349868"/>
              <a:gd name="connsiteY4" fmla="*/ 536610 h 1067369"/>
              <a:gd name="connsiteX5" fmla="*/ 260350 w 349868"/>
              <a:gd name="connsiteY5" fmla="*/ 739810 h 1067369"/>
              <a:gd name="connsiteX6" fmla="*/ 263525 w 349868"/>
              <a:gd name="connsiteY6" fmla="*/ 720760 h 1067369"/>
              <a:gd name="connsiteX7" fmla="*/ 349250 w 349868"/>
              <a:gd name="connsiteY7" fmla="*/ 1066835 h 1067369"/>
              <a:gd name="connsiteX8" fmla="*/ 301625 w 349868"/>
              <a:gd name="connsiteY8" fmla="*/ 800135 h 1067369"/>
              <a:gd name="connsiteX9" fmla="*/ 292100 w 349868"/>
              <a:gd name="connsiteY9" fmla="*/ 806485 h 1067369"/>
              <a:gd name="connsiteX10" fmla="*/ 180975 w 349868"/>
              <a:gd name="connsiteY10" fmla="*/ 498510 h 1067369"/>
              <a:gd name="connsiteX11" fmla="*/ 196850 w 349868"/>
              <a:gd name="connsiteY11" fmla="*/ 622335 h 1067369"/>
              <a:gd name="connsiteX12" fmla="*/ 171450 w 349868"/>
              <a:gd name="connsiteY12" fmla="*/ 511210 h 1067369"/>
              <a:gd name="connsiteX13" fmla="*/ 133350 w 349868"/>
              <a:gd name="connsiteY13" fmla="*/ 263560 h 1067369"/>
              <a:gd name="connsiteX14" fmla="*/ 66675 w 349868"/>
              <a:gd name="connsiteY14" fmla="*/ 155610 h 1067369"/>
              <a:gd name="connsiteX15" fmla="*/ 92075 w 349868"/>
              <a:gd name="connsiteY15" fmla="*/ 181010 h 1067369"/>
              <a:gd name="connsiteX16" fmla="*/ 0 w 349868"/>
              <a:gd name="connsiteY16" fmla="*/ 35 h 1067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49868" h="1067369">
                <a:moveTo>
                  <a:pt x="0" y="35"/>
                </a:moveTo>
                <a:cubicBezTo>
                  <a:pt x="0" y="-2082"/>
                  <a:pt x="65088" y="91581"/>
                  <a:pt x="92075" y="168310"/>
                </a:cubicBezTo>
                <a:cubicBezTo>
                  <a:pt x="119062" y="245039"/>
                  <a:pt x="150283" y="418606"/>
                  <a:pt x="161925" y="460410"/>
                </a:cubicBezTo>
                <a:cubicBezTo>
                  <a:pt x="173567" y="502214"/>
                  <a:pt x="161396" y="406435"/>
                  <a:pt x="161925" y="419135"/>
                </a:cubicBezTo>
                <a:cubicBezTo>
                  <a:pt x="162454" y="431835"/>
                  <a:pt x="148696" y="483164"/>
                  <a:pt x="165100" y="536610"/>
                </a:cubicBezTo>
                <a:cubicBezTo>
                  <a:pt x="181504" y="590056"/>
                  <a:pt x="243946" y="709118"/>
                  <a:pt x="260350" y="739810"/>
                </a:cubicBezTo>
                <a:cubicBezTo>
                  <a:pt x="276754" y="770502"/>
                  <a:pt x="248708" y="666256"/>
                  <a:pt x="263525" y="720760"/>
                </a:cubicBezTo>
                <a:cubicBezTo>
                  <a:pt x="278342" y="775264"/>
                  <a:pt x="342900" y="1053606"/>
                  <a:pt x="349250" y="1066835"/>
                </a:cubicBezTo>
                <a:cubicBezTo>
                  <a:pt x="355600" y="1080064"/>
                  <a:pt x="311150" y="843527"/>
                  <a:pt x="301625" y="800135"/>
                </a:cubicBezTo>
                <a:cubicBezTo>
                  <a:pt x="292100" y="756743"/>
                  <a:pt x="312208" y="856756"/>
                  <a:pt x="292100" y="806485"/>
                </a:cubicBezTo>
                <a:cubicBezTo>
                  <a:pt x="271992" y="756214"/>
                  <a:pt x="196850" y="529202"/>
                  <a:pt x="180975" y="498510"/>
                </a:cubicBezTo>
                <a:cubicBezTo>
                  <a:pt x="165100" y="467818"/>
                  <a:pt x="198438" y="620218"/>
                  <a:pt x="196850" y="622335"/>
                </a:cubicBezTo>
                <a:cubicBezTo>
                  <a:pt x="195262" y="624452"/>
                  <a:pt x="182033" y="571006"/>
                  <a:pt x="171450" y="511210"/>
                </a:cubicBezTo>
                <a:cubicBezTo>
                  <a:pt x="160867" y="451414"/>
                  <a:pt x="150812" y="322827"/>
                  <a:pt x="133350" y="263560"/>
                </a:cubicBezTo>
                <a:cubicBezTo>
                  <a:pt x="115888" y="204293"/>
                  <a:pt x="73554" y="169368"/>
                  <a:pt x="66675" y="155610"/>
                </a:cubicBezTo>
                <a:cubicBezTo>
                  <a:pt x="59796" y="141852"/>
                  <a:pt x="99483" y="201647"/>
                  <a:pt x="92075" y="181010"/>
                </a:cubicBezTo>
                <a:cubicBezTo>
                  <a:pt x="84667" y="160373"/>
                  <a:pt x="0" y="2152"/>
                  <a:pt x="0" y="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3" name="フリーフォーム 1282">
            <a:extLst>
              <a:ext uri="{FF2B5EF4-FFF2-40B4-BE49-F238E27FC236}">
                <a16:creationId xmlns:a16="http://schemas.microsoft.com/office/drawing/2014/main" id="{D165B156-9B71-901C-0D91-D7E57F4D889E}"/>
              </a:ext>
            </a:extLst>
          </p:cNvPr>
          <p:cNvSpPr/>
          <p:nvPr/>
        </p:nvSpPr>
        <p:spPr>
          <a:xfrm>
            <a:off x="4883476" y="3777463"/>
            <a:ext cx="186632" cy="827697"/>
          </a:xfrm>
          <a:custGeom>
            <a:avLst/>
            <a:gdLst>
              <a:gd name="connsiteX0" fmla="*/ 2849 w 186632"/>
              <a:gd name="connsiteY0" fmla="*/ 7137 h 827697"/>
              <a:gd name="connsiteX1" fmla="*/ 107624 w 186632"/>
              <a:gd name="connsiteY1" fmla="*/ 477037 h 827697"/>
              <a:gd name="connsiteX2" fmla="*/ 104449 w 186632"/>
              <a:gd name="connsiteY2" fmla="*/ 451637 h 827697"/>
              <a:gd name="connsiteX3" fmla="*/ 158424 w 186632"/>
              <a:gd name="connsiteY3" fmla="*/ 721512 h 827697"/>
              <a:gd name="connsiteX4" fmla="*/ 155249 w 186632"/>
              <a:gd name="connsiteY4" fmla="*/ 680237 h 827697"/>
              <a:gd name="connsiteX5" fmla="*/ 183824 w 186632"/>
              <a:gd name="connsiteY5" fmla="*/ 819937 h 827697"/>
              <a:gd name="connsiteX6" fmla="*/ 75874 w 186632"/>
              <a:gd name="connsiteY6" fmla="*/ 407187 h 827697"/>
              <a:gd name="connsiteX7" fmla="*/ 91749 w 186632"/>
              <a:gd name="connsiteY7" fmla="*/ 461162 h 827697"/>
              <a:gd name="connsiteX8" fmla="*/ 21899 w 186632"/>
              <a:gd name="connsiteY8" fmla="*/ 143662 h 827697"/>
              <a:gd name="connsiteX9" fmla="*/ 28249 w 186632"/>
              <a:gd name="connsiteY9" fmla="*/ 188112 h 827697"/>
              <a:gd name="connsiteX10" fmla="*/ 2849 w 186632"/>
              <a:gd name="connsiteY10" fmla="*/ 7137 h 8276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6632" h="827697">
                <a:moveTo>
                  <a:pt x="2849" y="7137"/>
                </a:moveTo>
                <a:cubicBezTo>
                  <a:pt x="16078" y="55291"/>
                  <a:pt x="90691" y="402954"/>
                  <a:pt x="107624" y="477037"/>
                </a:cubicBezTo>
                <a:cubicBezTo>
                  <a:pt x="124557" y="551120"/>
                  <a:pt x="95982" y="410891"/>
                  <a:pt x="104449" y="451637"/>
                </a:cubicBezTo>
                <a:cubicBezTo>
                  <a:pt x="112916" y="492383"/>
                  <a:pt x="149957" y="683412"/>
                  <a:pt x="158424" y="721512"/>
                </a:cubicBezTo>
                <a:cubicBezTo>
                  <a:pt x="166891" y="759612"/>
                  <a:pt x="151016" y="663833"/>
                  <a:pt x="155249" y="680237"/>
                </a:cubicBezTo>
                <a:cubicBezTo>
                  <a:pt x="159482" y="696641"/>
                  <a:pt x="197053" y="865445"/>
                  <a:pt x="183824" y="819937"/>
                </a:cubicBezTo>
                <a:cubicBezTo>
                  <a:pt x="170595" y="774429"/>
                  <a:pt x="91220" y="466983"/>
                  <a:pt x="75874" y="407187"/>
                </a:cubicBezTo>
                <a:cubicBezTo>
                  <a:pt x="60528" y="347391"/>
                  <a:pt x="100745" y="505083"/>
                  <a:pt x="91749" y="461162"/>
                </a:cubicBezTo>
                <a:cubicBezTo>
                  <a:pt x="82753" y="417241"/>
                  <a:pt x="32482" y="189170"/>
                  <a:pt x="21899" y="143662"/>
                </a:cubicBezTo>
                <a:cubicBezTo>
                  <a:pt x="11316" y="98154"/>
                  <a:pt x="29836" y="206633"/>
                  <a:pt x="28249" y="188112"/>
                </a:cubicBezTo>
                <a:cubicBezTo>
                  <a:pt x="26662" y="169591"/>
                  <a:pt x="-10380" y="-41017"/>
                  <a:pt x="2849" y="71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4" name="フリーフォーム 1283">
            <a:extLst>
              <a:ext uri="{FF2B5EF4-FFF2-40B4-BE49-F238E27FC236}">
                <a16:creationId xmlns:a16="http://schemas.microsoft.com/office/drawing/2014/main" id="{D7367C91-37E1-23BA-760F-E3F5893F5A3B}"/>
              </a:ext>
            </a:extLst>
          </p:cNvPr>
          <p:cNvSpPr/>
          <p:nvPr/>
        </p:nvSpPr>
        <p:spPr>
          <a:xfrm>
            <a:off x="5009516" y="4252313"/>
            <a:ext cx="142733" cy="473088"/>
          </a:xfrm>
          <a:custGeom>
            <a:avLst/>
            <a:gdLst>
              <a:gd name="connsiteX0" fmla="*/ 634 w 142733"/>
              <a:gd name="connsiteY0" fmla="*/ 2187 h 473088"/>
              <a:gd name="connsiteX1" fmla="*/ 133984 w 142733"/>
              <a:gd name="connsiteY1" fmla="*/ 446687 h 473088"/>
              <a:gd name="connsiteX2" fmla="*/ 124459 w 142733"/>
              <a:gd name="connsiteY2" fmla="*/ 395887 h 473088"/>
              <a:gd name="connsiteX3" fmla="*/ 80009 w 142733"/>
              <a:gd name="connsiteY3" fmla="*/ 179987 h 473088"/>
              <a:gd name="connsiteX4" fmla="*/ 83184 w 142733"/>
              <a:gd name="connsiteY4" fmla="*/ 272062 h 473088"/>
              <a:gd name="connsiteX5" fmla="*/ 634 w 142733"/>
              <a:gd name="connsiteY5" fmla="*/ 2187 h 473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2733" h="473088">
                <a:moveTo>
                  <a:pt x="634" y="2187"/>
                </a:moveTo>
                <a:cubicBezTo>
                  <a:pt x="9101" y="31291"/>
                  <a:pt x="113346" y="381070"/>
                  <a:pt x="133984" y="446687"/>
                </a:cubicBezTo>
                <a:cubicBezTo>
                  <a:pt x="154622" y="512304"/>
                  <a:pt x="133455" y="440337"/>
                  <a:pt x="124459" y="395887"/>
                </a:cubicBezTo>
                <a:cubicBezTo>
                  <a:pt x="115463" y="351437"/>
                  <a:pt x="86888" y="200624"/>
                  <a:pt x="80009" y="179987"/>
                </a:cubicBezTo>
                <a:cubicBezTo>
                  <a:pt x="73130" y="159350"/>
                  <a:pt x="95355" y="300637"/>
                  <a:pt x="83184" y="272062"/>
                </a:cubicBezTo>
                <a:cubicBezTo>
                  <a:pt x="71013" y="243487"/>
                  <a:pt x="-7833" y="-26917"/>
                  <a:pt x="634" y="21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5" name="フリーフォーム 1284">
            <a:extLst>
              <a:ext uri="{FF2B5EF4-FFF2-40B4-BE49-F238E27FC236}">
                <a16:creationId xmlns:a16="http://schemas.microsoft.com/office/drawing/2014/main" id="{DCC42A2E-DC24-F99F-4614-D3541C17065F}"/>
              </a:ext>
            </a:extLst>
          </p:cNvPr>
          <p:cNvSpPr/>
          <p:nvPr/>
        </p:nvSpPr>
        <p:spPr>
          <a:xfrm>
            <a:off x="4831802" y="3769219"/>
            <a:ext cx="157179" cy="463399"/>
          </a:xfrm>
          <a:custGeom>
            <a:avLst/>
            <a:gdLst>
              <a:gd name="connsiteX0" fmla="*/ 548 w 157179"/>
              <a:gd name="connsiteY0" fmla="*/ 5856 h 463399"/>
              <a:gd name="connsiteX1" fmla="*/ 76748 w 157179"/>
              <a:gd name="connsiteY1" fmla="*/ 415431 h 463399"/>
              <a:gd name="connsiteX2" fmla="*/ 67223 w 157179"/>
              <a:gd name="connsiteY2" fmla="*/ 390031 h 463399"/>
              <a:gd name="connsiteX3" fmla="*/ 156123 w 157179"/>
              <a:gd name="connsiteY3" fmla="*/ 463056 h 463399"/>
              <a:gd name="connsiteX4" fmla="*/ 111673 w 157179"/>
              <a:gd name="connsiteY4" fmla="*/ 415431 h 463399"/>
              <a:gd name="connsiteX5" fmla="*/ 44998 w 157179"/>
              <a:gd name="connsiteY5" fmla="*/ 367806 h 463399"/>
              <a:gd name="connsiteX6" fmla="*/ 64048 w 157179"/>
              <a:gd name="connsiteY6" fmla="*/ 390031 h 463399"/>
              <a:gd name="connsiteX7" fmla="*/ 38648 w 157179"/>
              <a:gd name="connsiteY7" fmla="*/ 116981 h 463399"/>
              <a:gd name="connsiteX8" fmla="*/ 41823 w 157179"/>
              <a:gd name="connsiteY8" fmla="*/ 167781 h 463399"/>
              <a:gd name="connsiteX9" fmla="*/ 548 w 157179"/>
              <a:gd name="connsiteY9" fmla="*/ 5856 h 463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179" h="463399">
                <a:moveTo>
                  <a:pt x="548" y="5856"/>
                </a:moveTo>
                <a:cubicBezTo>
                  <a:pt x="6369" y="47131"/>
                  <a:pt x="65635" y="351402"/>
                  <a:pt x="76748" y="415431"/>
                </a:cubicBezTo>
                <a:cubicBezTo>
                  <a:pt x="87861" y="479460"/>
                  <a:pt x="53994" y="382094"/>
                  <a:pt x="67223" y="390031"/>
                </a:cubicBezTo>
                <a:cubicBezTo>
                  <a:pt x="80452" y="397968"/>
                  <a:pt x="148715" y="458823"/>
                  <a:pt x="156123" y="463056"/>
                </a:cubicBezTo>
                <a:cubicBezTo>
                  <a:pt x="163531" y="467289"/>
                  <a:pt x="130194" y="431306"/>
                  <a:pt x="111673" y="415431"/>
                </a:cubicBezTo>
                <a:cubicBezTo>
                  <a:pt x="93152" y="399556"/>
                  <a:pt x="52935" y="372039"/>
                  <a:pt x="44998" y="367806"/>
                </a:cubicBezTo>
                <a:cubicBezTo>
                  <a:pt x="37061" y="363573"/>
                  <a:pt x="65106" y="431835"/>
                  <a:pt x="64048" y="390031"/>
                </a:cubicBezTo>
                <a:cubicBezTo>
                  <a:pt x="62990" y="348227"/>
                  <a:pt x="42352" y="154023"/>
                  <a:pt x="38648" y="116981"/>
                </a:cubicBezTo>
                <a:cubicBezTo>
                  <a:pt x="34944" y="79939"/>
                  <a:pt x="46585" y="181010"/>
                  <a:pt x="41823" y="167781"/>
                </a:cubicBezTo>
                <a:cubicBezTo>
                  <a:pt x="37061" y="154552"/>
                  <a:pt x="-5273" y="-35419"/>
                  <a:pt x="548" y="58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6" name="フリーフォーム 1285">
            <a:extLst>
              <a:ext uri="{FF2B5EF4-FFF2-40B4-BE49-F238E27FC236}">
                <a16:creationId xmlns:a16="http://schemas.microsoft.com/office/drawing/2014/main" id="{9D434A54-D4D9-C4CB-6D52-C1F8168CE024}"/>
              </a:ext>
            </a:extLst>
          </p:cNvPr>
          <p:cNvSpPr/>
          <p:nvPr/>
        </p:nvSpPr>
        <p:spPr>
          <a:xfrm>
            <a:off x="4732924" y="4180138"/>
            <a:ext cx="23237" cy="801616"/>
          </a:xfrm>
          <a:custGeom>
            <a:avLst/>
            <a:gdLst>
              <a:gd name="connsiteX0" fmla="*/ 23226 w 23237"/>
              <a:gd name="connsiteY0" fmla="*/ 10862 h 801616"/>
              <a:gd name="connsiteX1" fmla="*/ 1001 w 23237"/>
              <a:gd name="connsiteY1" fmla="*/ 795087 h 801616"/>
              <a:gd name="connsiteX2" fmla="*/ 4176 w 23237"/>
              <a:gd name="connsiteY2" fmla="*/ 366462 h 801616"/>
              <a:gd name="connsiteX3" fmla="*/ 23226 w 23237"/>
              <a:gd name="connsiteY3" fmla="*/ 10862 h 801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237" h="801616">
                <a:moveTo>
                  <a:pt x="23226" y="10862"/>
                </a:moveTo>
                <a:cubicBezTo>
                  <a:pt x="22697" y="82300"/>
                  <a:pt x="4176" y="735820"/>
                  <a:pt x="1001" y="795087"/>
                </a:cubicBezTo>
                <a:cubicBezTo>
                  <a:pt x="-2174" y="854354"/>
                  <a:pt x="3118" y="493991"/>
                  <a:pt x="4176" y="366462"/>
                </a:cubicBezTo>
                <a:cubicBezTo>
                  <a:pt x="5234" y="238933"/>
                  <a:pt x="23755" y="-60576"/>
                  <a:pt x="23226" y="108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7" name="フリーフォーム 1286">
            <a:extLst>
              <a:ext uri="{FF2B5EF4-FFF2-40B4-BE49-F238E27FC236}">
                <a16:creationId xmlns:a16="http://schemas.microsoft.com/office/drawing/2014/main" id="{167151A2-BE44-9390-1E55-6899AC666DF6}"/>
              </a:ext>
            </a:extLst>
          </p:cNvPr>
          <p:cNvSpPr/>
          <p:nvPr/>
        </p:nvSpPr>
        <p:spPr>
          <a:xfrm>
            <a:off x="4704619" y="4713453"/>
            <a:ext cx="398064" cy="294402"/>
          </a:xfrm>
          <a:custGeom>
            <a:avLst/>
            <a:gdLst>
              <a:gd name="connsiteX0" fmla="*/ 731 w 398064"/>
              <a:gd name="connsiteY0" fmla="*/ 293522 h 294402"/>
              <a:gd name="connsiteX1" fmla="*/ 235681 w 398064"/>
              <a:gd name="connsiteY1" fmla="*/ 122072 h 294402"/>
              <a:gd name="connsiteX2" fmla="*/ 194406 w 398064"/>
              <a:gd name="connsiteY2" fmla="*/ 195097 h 294402"/>
              <a:gd name="connsiteX3" fmla="*/ 261081 w 398064"/>
              <a:gd name="connsiteY3" fmla="*/ 96672 h 294402"/>
              <a:gd name="connsiteX4" fmla="*/ 397606 w 398064"/>
              <a:gd name="connsiteY4" fmla="*/ 1422 h 294402"/>
              <a:gd name="connsiteX5" fmla="*/ 210281 w 398064"/>
              <a:gd name="connsiteY5" fmla="*/ 172872 h 294402"/>
              <a:gd name="connsiteX6" fmla="*/ 200756 w 398064"/>
              <a:gd name="connsiteY6" fmla="*/ 176047 h 294402"/>
              <a:gd name="connsiteX7" fmla="*/ 162656 w 398064"/>
              <a:gd name="connsiteY7" fmla="*/ 188747 h 294402"/>
              <a:gd name="connsiteX8" fmla="*/ 731 w 398064"/>
              <a:gd name="connsiteY8" fmla="*/ 293522 h 2944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8064" h="294402">
                <a:moveTo>
                  <a:pt x="731" y="293522"/>
                </a:moveTo>
                <a:cubicBezTo>
                  <a:pt x="12902" y="282409"/>
                  <a:pt x="203402" y="138476"/>
                  <a:pt x="235681" y="122072"/>
                </a:cubicBezTo>
                <a:cubicBezTo>
                  <a:pt x="267960" y="105668"/>
                  <a:pt x="190173" y="199330"/>
                  <a:pt x="194406" y="195097"/>
                </a:cubicBezTo>
                <a:cubicBezTo>
                  <a:pt x="198639" y="190864"/>
                  <a:pt x="227214" y="128951"/>
                  <a:pt x="261081" y="96672"/>
                </a:cubicBezTo>
                <a:cubicBezTo>
                  <a:pt x="294948" y="64393"/>
                  <a:pt x="406073" y="-11278"/>
                  <a:pt x="397606" y="1422"/>
                </a:cubicBezTo>
                <a:cubicBezTo>
                  <a:pt x="389139" y="14122"/>
                  <a:pt x="243089" y="143768"/>
                  <a:pt x="210281" y="172872"/>
                </a:cubicBezTo>
                <a:cubicBezTo>
                  <a:pt x="177473" y="201976"/>
                  <a:pt x="200756" y="176047"/>
                  <a:pt x="200756" y="176047"/>
                </a:cubicBezTo>
                <a:cubicBezTo>
                  <a:pt x="192819" y="178693"/>
                  <a:pt x="193347" y="170226"/>
                  <a:pt x="162656" y="188747"/>
                </a:cubicBezTo>
                <a:cubicBezTo>
                  <a:pt x="131965" y="207268"/>
                  <a:pt x="-11440" y="304635"/>
                  <a:pt x="731" y="2935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8" name="フリーフォーム 1287">
            <a:extLst>
              <a:ext uri="{FF2B5EF4-FFF2-40B4-BE49-F238E27FC236}">
                <a16:creationId xmlns:a16="http://schemas.microsoft.com/office/drawing/2014/main" id="{633C36A2-E8F1-9E4B-ADA4-32A12EDAB993}"/>
              </a:ext>
            </a:extLst>
          </p:cNvPr>
          <p:cNvSpPr/>
          <p:nvPr/>
        </p:nvSpPr>
        <p:spPr>
          <a:xfrm>
            <a:off x="4761770" y="4650889"/>
            <a:ext cx="339679" cy="255371"/>
          </a:xfrm>
          <a:custGeom>
            <a:avLst/>
            <a:gdLst>
              <a:gd name="connsiteX0" fmla="*/ 730 w 339679"/>
              <a:gd name="connsiteY0" fmla="*/ 254486 h 255371"/>
              <a:gd name="connsiteX1" fmla="*/ 327755 w 339679"/>
              <a:gd name="connsiteY1" fmla="*/ 6836 h 255371"/>
              <a:gd name="connsiteX2" fmla="*/ 242030 w 339679"/>
              <a:gd name="connsiteY2" fmla="*/ 86211 h 255371"/>
              <a:gd name="connsiteX3" fmla="*/ 730 w 339679"/>
              <a:gd name="connsiteY3" fmla="*/ 254486 h 2553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9679" h="255371">
                <a:moveTo>
                  <a:pt x="730" y="254486"/>
                </a:moveTo>
                <a:cubicBezTo>
                  <a:pt x="15018" y="241257"/>
                  <a:pt x="287538" y="34882"/>
                  <a:pt x="327755" y="6836"/>
                </a:cubicBezTo>
                <a:cubicBezTo>
                  <a:pt x="367972" y="-21210"/>
                  <a:pt x="298122" y="43349"/>
                  <a:pt x="242030" y="86211"/>
                </a:cubicBezTo>
                <a:cubicBezTo>
                  <a:pt x="185938" y="129073"/>
                  <a:pt x="-13558" y="267715"/>
                  <a:pt x="730" y="2544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9" name="フリーフォーム 1288">
            <a:extLst>
              <a:ext uri="{FF2B5EF4-FFF2-40B4-BE49-F238E27FC236}">
                <a16:creationId xmlns:a16="http://schemas.microsoft.com/office/drawing/2014/main" id="{4DD000C9-7B38-14B8-F373-1BEA1DE9D759}"/>
              </a:ext>
            </a:extLst>
          </p:cNvPr>
          <p:cNvSpPr/>
          <p:nvPr/>
        </p:nvSpPr>
        <p:spPr>
          <a:xfrm>
            <a:off x="4876191" y="4637412"/>
            <a:ext cx="201721" cy="136252"/>
          </a:xfrm>
          <a:custGeom>
            <a:avLst/>
            <a:gdLst>
              <a:gd name="connsiteX0" fmla="*/ 200634 w 201721"/>
              <a:gd name="connsiteY0" fmla="*/ 1263 h 136252"/>
              <a:gd name="connsiteX1" fmla="*/ 3784 w 201721"/>
              <a:gd name="connsiteY1" fmla="*/ 134613 h 136252"/>
              <a:gd name="connsiteX2" fmla="*/ 79984 w 201721"/>
              <a:gd name="connsiteY2" fmla="*/ 71113 h 136252"/>
              <a:gd name="connsiteX3" fmla="*/ 200634 w 201721"/>
              <a:gd name="connsiteY3" fmla="*/ 1263 h 136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1721" h="136252">
                <a:moveTo>
                  <a:pt x="200634" y="1263"/>
                </a:moveTo>
                <a:cubicBezTo>
                  <a:pt x="187934" y="11846"/>
                  <a:pt x="23892" y="122971"/>
                  <a:pt x="3784" y="134613"/>
                </a:cubicBezTo>
                <a:cubicBezTo>
                  <a:pt x="-16324" y="146255"/>
                  <a:pt x="48763" y="92809"/>
                  <a:pt x="79984" y="71113"/>
                </a:cubicBezTo>
                <a:cubicBezTo>
                  <a:pt x="111205" y="49417"/>
                  <a:pt x="213334" y="-9320"/>
                  <a:pt x="200634" y="12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0" name="フリーフォーム 1289">
            <a:extLst>
              <a:ext uri="{FF2B5EF4-FFF2-40B4-BE49-F238E27FC236}">
                <a16:creationId xmlns:a16="http://schemas.microsoft.com/office/drawing/2014/main" id="{A35832EE-4E5D-FDC3-07E5-0823E5F6DFF7}"/>
              </a:ext>
            </a:extLst>
          </p:cNvPr>
          <p:cNvSpPr/>
          <p:nvPr/>
        </p:nvSpPr>
        <p:spPr>
          <a:xfrm>
            <a:off x="5114910" y="4670423"/>
            <a:ext cx="225510" cy="155584"/>
          </a:xfrm>
          <a:custGeom>
            <a:avLst/>
            <a:gdLst>
              <a:gd name="connsiteX0" fmla="*/ 15 w 225510"/>
              <a:gd name="connsiteY0" fmla="*/ 2 h 155584"/>
              <a:gd name="connsiteX1" fmla="*/ 158765 w 225510"/>
              <a:gd name="connsiteY1" fmla="*/ 101602 h 155584"/>
              <a:gd name="connsiteX2" fmla="*/ 225440 w 225510"/>
              <a:gd name="connsiteY2" fmla="*/ 155577 h 155584"/>
              <a:gd name="connsiteX3" fmla="*/ 168290 w 225510"/>
              <a:gd name="connsiteY3" fmla="*/ 98427 h 155584"/>
              <a:gd name="connsiteX4" fmla="*/ 15 w 225510"/>
              <a:gd name="connsiteY4" fmla="*/ 2 h 155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5510" h="155584">
                <a:moveTo>
                  <a:pt x="15" y="2"/>
                </a:moveTo>
                <a:cubicBezTo>
                  <a:pt x="-1572" y="531"/>
                  <a:pt x="121194" y="75673"/>
                  <a:pt x="158765" y="101602"/>
                </a:cubicBezTo>
                <a:cubicBezTo>
                  <a:pt x="196336" y="127531"/>
                  <a:pt x="223853" y="156106"/>
                  <a:pt x="225440" y="155577"/>
                </a:cubicBezTo>
                <a:cubicBezTo>
                  <a:pt x="227027" y="155048"/>
                  <a:pt x="201627" y="124356"/>
                  <a:pt x="168290" y="98427"/>
                </a:cubicBezTo>
                <a:cubicBezTo>
                  <a:pt x="134953" y="72498"/>
                  <a:pt x="1602" y="-527"/>
                  <a:pt x="15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1" name="フリーフォーム 1290">
            <a:extLst>
              <a:ext uri="{FF2B5EF4-FFF2-40B4-BE49-F238E27FC236}">
                <a16:creationId xmlns:a16="http://schemas.microsoft.com/office/drawing/2014/main" id="{0F403FEA-9FFC-37BB-6D8D-6000E8C3E64A}"/>
              </a:ext>
            </a:extLst>
          </p:cNvPr>
          <p:cNvSpPr/>
          <p:nvPr/>
        </p:nvSpPr>
        <p:spPr>
          <a:xfrm>
            <a:off x="5095624" y="4669852"/>
            <a:ext cx="649426" cy="596675"/>
          </a:xfrm>
          <a:custGeom>
            <a:avLst/>
            <a:gdLst>
              <a:gd name="connsiteX0" fmla="*/ 251 w 649426"/>
              <a:gd name="connsiteY0" fmla="*/ 573 h 596675"/>
              <a:gd name="connsiteX1" fmla="*/ 219326 w 649426"/>
              <a:gd name="connsiteY1" fmla="*/ 172023 h 596675"/>
              <a:gd name="connsiteX2" fmla="*/ 232026 w 649426"/>
              <a:gd name="connsiteY2" fmla="*/ 152973 h 596675"/>
              <a:gd name="connsiteX3" fmla="*/ 352676 w 649426"/>
              <a:gd name="connsiteY3" fmla="*/ 225998 h 596675"/>
              <a:gd name="connsiteX4" fmla="*/ 435226 w 649426"/>
              <a:gd name="connsiteY4" fmla="*/ 349823 h 596675"/>
              <a:gd name="connsiteX5" fmla="*/ 435226 w 649426"/>
              <a:gd name="connsiteY5" fmla="*/ 324423 h 596675"/>
              <a:gd name="connsiteX6" fmla="*/ 495551 w 649426"/>
              <a:gd name="connsiteY6" fmla="*/ 432373 h 596675"/>
              <a:gd name="connsiteX7" fmla="*/ 501901 w 649426"/>
              <a:gd name="connsiteY7" fmla="*/ 406973 h 596675"/>
              <a:gd name="connsiteX8" fmla="*/ 568576 w 649426"/>
              <a:gd name="connsiteY8" fmla="*/ 508573 h 596675"/>
              <a:gd name="connsiteX9" fmla="*/ 565401 w 649426"/>
              <a:gd name="connsiteY9" fmla="*/ 467298 h 596675"/>
              <a:gd name="connsiteX10" fmla="*/ 647951 w 649426"/>
              <a:gd name="connsiteY10" fmla="*/ 594298 h 596675"/>
              <a:gd name="connsiteX11" fmla="*/ 609851 w 649426"/>
              <a:gd name="connsiteY11" fmla="*/ 543498 h 596675"/>
              <a:gd name="connsiteX12" fmla="*/ 505076 w 649426"/>
              <a:gd name="connsiteY12" fmla="*/ 460948 h 596675"/>
              <a:gd name="connsiteX13" fmla="*/ 527301 w 649426"/>
              <a:gd name="connsiteY13" fmla="*/ 467298 h 596675"/>
              <a:gd name="connsiteX14" fmla="*/ 406651 w 649426"/>
              <a:gd name="connsiteY14" fmla="*/ 264098 h 596675"/>
              <a:gd name="connsiteX15" fmla="*/ 197101 w 649426"/>
              <a:gd name="connsiteY15" fmla="*/ 127573 h 596675"/>
              <a:gd name="connsiteX16" fmla="*/ 247901 w 649426"/>
              <a:gd name="connsiteY16" fmla="*/ 184723 h 596675"/>
              <a:gd name="connsiteX17" fmla="*/ 178051 w 649426"/>
              <a:gd name="connsiteY17" fmla="*/ 118048 h 596675"/>
              <a:gd name="connsiteX18" fmla="*/ 251 w 649426"/>
              <a:gd name="connsiteY18" fmla="*/ 573 h 596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649426" h="596675">
                <a:moveTo>
                  <a:pt x="251" y="573"/>
                </a:moveTo>
                <a:cubicBezTo>
                  <a:pt x="7130" y="9569"/>
                  <a:pt x="180697" y="146623"/>
                  <a:pt x="219326" y="172023"/>
                </a:cubicBezTo>
                <a:cubicBezTo>
                  <a:pt x="257955" y="197423"/>
                  <a:pt x="209801" y="143977"/>
                  <a:pt x="232026" y="152973"/>
                </a:cubicBezTo>
                <a:cubicBezTo>
                  <a:pt x="254251" y="161969"/>
                  <a:pt x="318809" y="193190"/>
                  <a:pt x="352676" y="225998"/>
                </a:cubicBezTo>
                <a:cubicBezTo>
                  <a:pt x="386543" y="258806"/>
                  <a:pt x="421468" y="333419"/>
                  <a:pt x="435226" y="349823"/>
                </a:cubicBezTo>
                <a:cubicBezTo>
                  <a:pt x="448984" y="366227"/>
                  <a:pt x="425172" y="310665"/>
                  <a:pt x="435226" y="324423"/>
                </a:cubicBezTo>
                <a:cubicBezTo>
                  <a:pt x="445280" y="338181"/>
                  <a:pt x="484438" y="418615"/>
                  <a:pt x="495551" y="432373"/>
                </a:cubicBezTo>
                <a:cubicBezTo>
                  <a:pt x="506664" y="446131"/>
                  <a:pt x="489730" y="394273"/>
                  <a:pt x="501901" y="406973"/>
                </a:cubicBezTo>
                <a:cubicBezTo>
                  <a:pt x="514072" y="419673"/>
                  <a:pt x="557993" y="498519"/>
                  <a:pt x="568576" y="508573"/>
                </a:cubicBezTo>
                <a:cubicBezTo>
                  <a:pt x="579159" y="518627"/>
                  <a:pt x="552172" y="453011"/>
                  <a:pt x="565401" y="467298"/>
                </a:cubicBezTo>
                <a:cubicBezTo>
                  <a:pt x="578630" y="481586"/>
                  <a:pt x="640543" y="581598"/>
                  <a:pt x="647951" y="594298"/>
                </a:cubicBezTo>
                <a:cubicBezTo>
                  <a:pt x="655359" y="606998"/>
                  <a:pt x="633663" y="565723"/>
                  <a:pt x="609851" y="543498"/>
                </a:cubicBezTo>
                <a:cubicBezTo>
                  <a:pt x="586039" y="521273"/>
                  <a:pt x="518834" y="473648"/>
                  <a:pt x="505076" y="460948"/>
                </a:cubicBezTo>
                <a:cubicBezTo>
                  <a:pt x="491318" y="448248"/>
                  <a:pt x="543705" y="500106"/>
                  <a:pt x="527301" y="467298"/>
                </a:cubicBezTo>
                <a:cubicBezTo>
                  <a:pt x="510897" y="434490"/>
                  <a:pt x="461684" y="320719"/>
                  <a:pt x="406651" y="264098"/>
                </a:cubicBezTo>
                <a:cubicBezTo>
                  <a:pt x="351618" y="207477"/>
                  <a:pt x="223559" y="140802"/>
                  <a:pt x="197101" y="127573"/>
                </a:cubicBezTo>
                <a:cubicBezTo>
                  <a:pt x="170643" y="114344"/>
                  <a:pt x="251076" y="186310"/>
                  <a:pt x="247901" y="184723"/>
                </a:cubicBezTo>
                <a:cubicBezTo>
                  <a:pt x="244726" y="183136"/>
                  <a:pt x="226734" y="145036"/>
                  <a:pt x="178051" y="118048"/>
                </a:cubicBezTo>
                <a:cubicBezTo>
                  <a:pt x="129368" y="91061"/>
                  <a:pt x="-6628" y="-8423"/>
                  <a:pt x="251" y="5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2" name="フリーフォーム 1291">
            <a:extLst>
              <a:ext uri="{FF2B5EF4-FFF2-40B4-BE49-F238E27FC236}">
                <a16:creationId xmlns:a16="http://schemas.microsoft.com/office/drawing/2014/main" id="{C8A13959-43BC-55DD-1488-2128D1E4EDEF}"/>
              </a:ext>
            </a:extLst>
          </p:cNvPr>
          <p:cNvSpPr/>
          <p:nvPr/>
        </p:nvSpPr>
        <p:spPr>
          <a:xfrm>
            <a:off x="5060683" y="4664024"/>
            <a:ext cx="566912" cy="504255"/>
          </a:xfrm>
          <a:custGeom>
            <a:avLst/>
            <a:gdLst>
              <a:gd name="connsiteX0" fmla="*/ 267 w 566912"/>
              <a:gd name="connsiteY0" fmla="*/ 51 h 504255"/>
              <a:gd name="connsiteX1" fmla="*/ 203467 w 566912"/>
              <a:gd name="connsiteY1" fmla="*/ 181026 h 504255"/>
              <a:gd name="connsiteX2" fmla="*/ 374917 w 566912"/>
              <a:gd name="connsiteY2" fmla="*/ 244526 h 504255"/>
              <a:gd name="connsiteX3" fmla="*/ 365392 w 566912"/>
              <a:gd name="connsiteY3" fmla="*/ 238176 h 504255"/>
              <a:gd name="connsiteX4" fmla="*/ 473342 w 566912"/>
              <a:gd name="connsiteY4" fmla="*/ 431851 h 504255"/>
              <a:gd name="connsiteX5" fmla="*/ 454292 w 566912"/>
              <a:gd name="connsiteY5" fmla="*/ 381051 h 504255"/>
              <a:gd name="connsiteX6" fmla="*/ 565417 w 566912"/>
              <a:gd name="connsiteY6" fmla="*/ 501701 h 504255"/>
              <a:gd name="connsiteX7" fmla="*/ 511442 w 566912"/>
              <a:gd name="connsiteY7" fmla="*/ 447726 h 504255"/>
              <a:gd name="connsiteX8" fmla="*/ 413017 w 566912"/>
              <a:gd name="connsiteY8" fmla="*/ 269926 h 504255"/>
              <a:gd name="connsiteX9" fmla="*/ 447942 w 566912"/>
              <a:gd name="connsiteY9" fmla="*/ 374701 h 504255"/>
              <a:gd name="connsiteX10" fmla="*/ 320942 w 566912"/>
              <a:gd name="connsiteY10" fmla="*/ 203251 h 504255"/>
              <a:gd name="connsiteX11" fmla="*/ 212992 w 566912"/>
              <a:gd name="connsiteY11" fmla="*/ 161976 h 504255"/>
              <a:gd name="connsiteX12" fmla="*/ 247917 w 566912"/>
              <a:gd name="connsiteY12" fmla="*/ 200076 h 504255"/>
              <a:gd name="connsiteX13" fmla="*/ 267 w 566912"/>
              <a:gd name="connsiteY13" fmla="*/ 51 h 504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66912" h="504255">
                <a:moveTo>
                  <a:pt x="267" y="51"/>
                </a:moveTo>
                <a:cubicBezTo>
                  <a:pt x="-7141" y="-3124"/>
                  <a:pt x="141025" y="140280"/>
                  <a:pt x="203467" y="181026"/>
                </a:cubicBezTo>
                <a:cubicBezTo>
                  <a:pt x="265909" y="221772"/>
                  <a:pt x="347930" y="235001"/>
                  <a:pt x="374917" y="244526"/>
                </a:cubicBezTo>
                <a:cubicBezTo>
                  <a:pt x="401904" y="254051"/>
                  <a:pt x="348988" y="206955"/>
                  <a:pt x="365392" y="238176"/>
                </a:cubicBezTo>
                <a:cubicBezTo>
                  <a:pt x="381796" y="269397"/>
                  <a:pt x="458525" y="408039"/>
                  <a:pt x="473342" y="431851"/>
                </a:cubicBezTo>
                <a:cubicBezTo>
                  <a:pt x="488159" y="455663"/>
                  <a:pt x="438946" y="369409"/>
                  <a:pt x="454292" y="381051"/>
                </a:cubicBezTo>
                <a:cubicBezTo>
                  <a:pt x="469638" y="392693"/>
                  <a:pt x="555892" y="490589"/>
                  <a:pt x="565417" y="501701"/>
                </a:cubicBezTo>
                <a:cubicBezTo>
                  <a:pt x="574942" y="512814"/>
                  <a:pt x="536842" y="486355"/>
                  <a:pt x="511442" y="447726"/>
                </a:cubicBezTo>
                <a:cubicBezTo>
                  <a:pt x="486042" y="409097"/>
                  <a:pt x="423600" y="282097"/>
                  <a:pt x="413017" y="269926"/>
                </a:cubicBezTo>
                <a:cubicBezTo>
                  <a:pt x="402434" y="257755"/>
                  <a:pt x="463288" y="385813"/>
                  <a:pt x="447942" y="374701"/>
                </a:cubicBezTo>
                <a:cubicBezTo>
                  <a:pt x="432596" y="363589"/>
                  <a:pt x="360100" y="238705"/>
                  <a:pt x="320942" y="203251"/>
                </a:cubicBezTo>
                <a:cubicBezTo>
                  <a:pt x="281784" y="167797"/>
                  <a:pt x="225163" y="162505"/>
                  <a:pt x="212992" y="161976"/>
                </a:cubicBezTo>
                <a:cubicBezTo>
                  <a:pt x="200821" y="161447"/>
                  <a:pt x="281254" y="225476"/>
                  <a:pt x="247917" y="200076"/>
                </a:cubicBezTo>
                <a:cubicBezTo>
                  <a:pt x="214580" y="174676"/>
                  <a:pt x="7675" y="3226"/>
                  <a:pt x="267" y="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3" name="フリーフォーム 1292">
            <a:extLst>
              <a:ext uri="{FF2B5EF4-FFF2-40B4-BE49-F238E27FC236}">
                <a16:creationId xmlns:a16="http://schemas.microsoft.com/office/drawing/2014/main" id="{86FAC73C-6950-E2BB-0D62-1C8A650E9A7E}"/>
              </a:ext>
            </a:extLst>
          </p:cNvPr>
          <p:cNvSpPr/>
          <p:nvPr/>
        </p:nvSpPr>
        <p:spPr>
          <a:xfrm>
            <a:off x="5754933" y="4162284"/>
            <a:ext cx="87259" cy="316838"/>
          </a:xfrm>
          <a:custGeom>
            <a:avLst/>
            <a:gdLst>
              <a:gd name="connsiteX0" fmla="*/ 7692 w 87259"/>
              <a:gd name="connsiteY0" fmla="*/ 141 h 316838"/>
              <a:gd name="connsiteX1" fmla="*/ 20392 w 87259"/>
              <a:gd name="connsiteY1" fmla="*/ 139841 h 316838"/>
              <a:gd name="connsiteX2" fmla="*/ 4517 w 87259"/>
              <a:gd name="connsiteY2" fmla="*/ 311291 h 316838"/>
              <a:gd name="connsiteX3" fmla="*/ 7692 w 87259"/>
              <a:gd name="connsiteY3" fmla="*/ 260491 h 316838"/>
              <a:gd name="connsiteX4" fmla="*/ 87067 w 87259"/>
              <a:gd name="connsiteY4" fmla="*/ 117616 h 316838"/>
              <a:gd name="connsiteX5" fmla="*/ 29917 w 87259"/>
              <a:gd name="connsiteY5" fmla="*/ 196991 h 316838"/>
              <a:gd name="connsiteX6" fmla="*/ 26742 w 87259"/>
              <a:gd name="connsiteY6" fmla="*/ 165241 h 316838"/>
              <a:gd name="connsiteX7" fmla="*/ 7692 w 87259"/>
              <a:gd name="connsiteY7" fmla="*/ 141 h 316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259" h="316838">
                <a:moveTo>
                  <a:pt x="7692" y="141"/>
                </a:moveTo>
                <a:cubicBezTo>
                  <a:pt x="6634" y="-4092"/>
                  <a:pt x="20921" y="87983"/>
                  <a:pt x="20392" y="139841"/>
                </a:cubicBezTo>
                <a:cubicBezTo>
                  <a:pt x="19863" y="191699"/>
                  <a:pt x="6634" y="291183"/>
                  <a:pt x="4517" y="311291"/>
                </a:cubicBezTo>
                <a:cubicBezTo>
                  <a:pt x="2400" y="331399"/>
                  <a:pt x="-6066" y="292770"/>
                  <a:pt x="7692" y="260491"/>
                </a:cubicBezTo>
                <a:cubicBezTo>
                  <a:pt x="21450" y="228212"/>
                  <a:pt x="83363" y="128199"/>
                  <a:pt x="87067" y="117616"/>
                </a:cubicBezTo>
                <a:cubicBezTo>
                  <a:pt x="90771" y="107033"/>
                  <a:pt x="39971" y="189054"/>
                  <a:pt x="29917" y="196991"/>
                </a:cubicBezTo>
                <a:cubicBezTo>
                  <a:pt x="19863" y="204928"/>
                  <a:pt x="28859" y="199108"/>
                  <a:pt x="26742" y="165241"/>
                </a:cubicBezTo>
                <a:cubicBezTo>
                  <a:pt x="24625" y="131374"/>
                  <a:pt x="8750" y="4374"/>
                  <a:pt x="7692" y="1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4" name="フリーフォーム 1293">
            <a:extLst>
              <a:ext uri="{FF2B5EF4-FFF2-40B4-BE49-F238E27FC236}">
                <a16:creationId xmlns:a16="http://schemas.microsoft.com/office/drawing/2014/main" id="{E2E4A018-221C-EAB1-BD18-3F7AD1BCA531}"/>
              </a:ext>
            </a:extLst>
          </p:cNvPr>
          <p:cNvSpPr/>
          <p:nvPr/>
        </p:nvSpPr>
        <p:spPr>
          <a:xfrm>
            <a:off x="5282435" y="4174779"/>
            <a:ext cx="486375" cy="76596"/>
          </a:xfrm>
          <a:custGeom>
            <a:avLst/>
            <a:gdLst>
              <a:gd name="connsiteX0" fmla="*/ 137290 w 486375"/>
              <a:gd name="connsiteY0" fmla="*/ 32096 h 76596"/>
              <a:gd name="connsiteX1" fmla="*/ 477015 w 486375"/>
              <a:gd name="connsiteY1" fmla="*/ 346 h 76596"/>
              <a:gd name="connsiteX2" fmla="*/ 388115 w 486375"/>
              <a:gd name="connsiteY2" fmla="*/ 16221 h 76596"/>
              <a:gd name="connsiteX3" fmla="*/ 356365 w 486375"/>
              <a:gd name="connsiteY3" fmla="*/ 32096 h 76596"/>
              <a:gd name="connsiteX4" fmla="*/ 407165 w 486375"/>
              <a:gd name="connsiteY4" fmla="*/ 76546 h 76596"/>
              <a:gd name="connsiteX5" fmla="*/ 346840 w 486375"/>
              <a:gd name="connsiteY5" fmla="*/ 22571 h 76596"/>
              <a:gd name="connsiteX6" fmla="*/ 296040 w 486375"/>
              <a:gd name="connsiteY6" fmla="*/ 16221 h 76596"/>
              <a:gd name="connsiteX7" fmla="*/ 362715 w 486375"/>
              <a:gd name="connsiteY7" fmla="*/ 22571 h 76596"/>
              <a:gd name="connsiteX8" fmla="*/ 765 w 486375"/>
              <a:gd name="connsiteY8" fmla="*/ 60671 h 76596"/>
              <a:gd name="connsiteX9" fmla="*/ 264290 w 486375"/>
              <a:gd name="connsiteY9" fmla="*/ 35271 h 76596"/>
              <a:gd name="connsiteX10" fmla="*/ 137290 w 486375"/>
              <a:gd name="connsiteY10" fmla="*/ 32096 h 76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86375" h="76596">
                <a:moveTo>
                  <a:pt x="137290" y="32096"/>
                </a:moveTo>
                <a:cubicBezTo>
                  <a:pt x="172744" y="26275"/>
                  <a:pt x="435211" y="2992"/>
                  <a:pt x="477015" y="346"/>
                </a:cubicBezTo>
                <a:cubicBezTo>
                  <a:pt x="518819" y="-2300"/>
                  <a:pt x="408223" y="10929"/>
                  <a:pt x="388115" y="16221"/>
                </a:cubicBezTo>
                <a:cubicBezTo>
                  <a:pt x="368007" y="21513"/>
                  <a:pt x="353190" y="22042"/>
                  <a:pt x="356365" y="32096"/>
                </a:cubicBezTo>
                <a:cubicBezTo>
                  <a:pt x="359540" y="42150"/>
                  <a:pt x="408752" y="78133"/>
                  <a:pt x="407165" y="76546"/>
                </a:cubicBezTo>
                <a:cubicBezTo>
                  <a:pt x="405578" y="74959"/>
                  <a:pt x="365361" y="32625"/>
                  <a:pt x="346840" y="22571"/>
                </a:cubicBezTo>
                <a:cubicBezTo>
                  <a:pt x="328319" y="12517"/>
                  <a:pt x="293394" y="16221"/>
                  <a:pt x="296040" y="16221"/>
                </a:cubicBezTo>
                <a:cubicBezTo>
                  <a:pt x="298686" y="16221"/>
                  <a:pt x="411927" y="15163"/>
                  <a:pt x="362715" y="22571"/>
                </a:cubicBezTo>
                <a:cubicBezTo>
                  <a:pt x="313503" y="29979"/>
                  <a:pt x="17169" y="58554"/>
                  <a:pt x="765" y="60671"/>
                </a:cubicBezTo>
                <a:cubicBezTo>
                  <a:pt x="-15639" y="62788"/>
                  <a:pt x="236773" y="38975"/>
                  <a:pt x="264290" y="35271"/>
                </a:cubicBezTo>
                <a:cubicBezTo>
                  <a:pt x="291807" y="31567"/>
                  <a:pt x="101836" y="37917"/>
                  <a:pt x="137290" y="3209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5" name="フリーフォーム 1294">
            <a:extLst>
              <a:ext uri="{FF2B5EF4-FFF2-40B4-BE49-F238E27FC236}">
                <a16:creationId xmlns:a16="http://schemas.microsoft.com/office/drawing/2014/main" id="{3D6C07AD-91AE-D405-BD51-CFFC2320F4F5}"/>
              </a:ext>
            </a:extLst>
          </p:cNvPr>
          <p:cNvSpPr/>
          <p:nvPr/>
        </p:nvSpPr>
        <p:spPr>
          <a:xfrm>
            <a:off x="5368599" y="4187712"/>
            <a:ext cx="13129" cy="162862"/>
          </a:xfrm>
          <a:custGeom>
            <a:avLst/>
            <a:gdLst>
              <a:gd name="connsiteX0" fmla="*/ 13026 w 13129"/>
              <a:gd name="connsiteY0" fmla="*/ 113 h 162862"/>
              <a:gd name="connsiteX1" fmla="*/ 6676 w 13129"/>
              <a:gd name="connsiteY1" fmla="*/ 130288 h 162862"/>
              <a:gd name="connsiteX2" fmla="*/ 13026 w 13129"/>
              <a:gd name="connsiteY2" fmla="*/ 162038 h 162862"/>
              <a:gd name="connsiteX3" fmla="*/ 326 w 13129"/>
              <a:gd name="connsiteY3" fmla="*/ 108063 h 162862"/>
              <a:gd name="connsiteX4" fmla="*/ 13026 w 13129"/>
              <a:gd name="connsiteY4" fmla="*/ 113 h 162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29" h="162862">
                <a:moveTo>
                  <a:pt x="13026" y="113"/>
                </a:moveTo>
                <a:cubicBezTo>
                  <a:pt x="14084" y="3817"/>
                  <a:pt x="6676" y="103301"/>
                  <a:pt x="6676" y="130288"/>
                </a:cubicBezTo>
                <a:cubicBezTo>
                  <a:pt x="6676" y="157275"/>
                  <a:pt x="14084" y="165742"/>
                  <a:pt x="13026" y="162038"/>
                </a:cubicBezTo>
                <a:cubicBezTo>
                  <a:pt x="11968" y="158334"/>
                  <a:pt x="2972" y="131875"/>
                  <a:pt x="326" y="108063"/>
                </a:cubicBezTo>
                <a:cubicBezTo>
                  <a:pt x="-2320" y="84251"/>
                  <a:pt x="11968" y="-3591"/>
                  <a:pt x="13026" y="1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6" name="フリーフォーム 1295">
            <a:extLst>
              <a:ext uri="{FF2B5EF4-FFF2-40B4-BE49-F238E27FC236}">
                <a16:creationId xmlns:a16="http://schemas.microsoft.com/office/drawing/2014/main" id="{17C6D27A-E797-A004-1EE0-580F79BB019E}"/>
              </a:ext>
            </a:extLst>
          </p:cNvPr>
          <p:cNvSpPr/>
          <p:nvPr/>
        </p:nvSpPr>
        <p:spPr>
          <a:xfrm>
            <a:off x="5593311" y="4439585"/>
            <a:ext cx="45697" cy="434773"/>
          </a:xfrm>
          <a:custGeom>
            <a:avLst/>
            <a:gdLst>
              <a:gd name="connsiteX0" fmla="*/ 45489 w 45697"/>
              <a:gd name="connsiteY0" fmla="*/ 5415 h 434773"/>
              <a:gd name="connsiteX1" fmla="*/ 1039 w 45697"/>
              <a:gd name="connsiteY1" fmla="*/ 430865 h 434773"/>
              <a:gd name="connsiteX2" fmla="*/ 16914 w 45697"/>
              <a:gd name="connsiteY2" fmla="*/ 205440 h 434773"/>
              <a:gd name="connsiteX3" fmla="*/ 45489 w 45697"/>
              <a:gd name="connsiteY3" fmla="*/ 5415 h 4347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697" h="434773">
                <a:moveTo>
                  <a:pt x="45489" y="5415"/>
                </a:moveTo>
                <a:cubicBezTo>
                  <a:pt x="42843" y="42986"/>
                  <a:pt x="5801" y="397528"/>
                  <a:pt x="1039" y="430865"/>
                </a:cubicBezTo>
                <a:cubicBezTo>
                  <a:pt x="-3723" y="464202"/>
                  <a:pt x="8977" y="275290"/>
                  <a:pt x="16914" y="205440"/>
                </a:cubicBezTo>
                <a:cubicBezTo>
                  <a:pt x="24851" y="135590"/>
                  <a:pt x="48135" y="-32156"/>
                  <a:pt x="45489" y="54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7" name="フリーフォーム 1296">
            <a:extLst>
              <a:ext uri="{FF2B5EF4-FFF2-40B4-BE49-F238E27FC236}">
                <a16:creationId xmlns:a16="http://schemas.microsoft.com/office/drawing/2014/main" id="{1829F329-27A2-3208-BAE7-8A82964C9BAE}"/>
              </a:ext>
            </a:extLst>
          </p:cNvPr>
          <p:cNvSpPr/>
          <p:nvPr/>
        </p:nvSpPr>
        <p:spPr>
          <a:xfrm>
            <a:off x="5135214" y="2790636"/>
            <a:ext cx="75103" cy="122354"/>
          </a:xfrm>
          <a:custGeom>
            <a:avLst/>
            <a:gdLst>
              <a:gd name="connsiteX0" fmla="*/ 74961 w 75103"/>
              <a:gd name="connsiteY0" fmla="*/ 189 h 122354"/>
              <a:gd name="connsiteX1" fmla="*/ 20986 w 75103"/>
              <a:gd name="connsiteY1" fmla="*/ 92264 h 122354"/>
              <a:gd name="connsiteX2" fmla="*/ 36861 w 75103"/>
              <a:gd name="connsiteY2" fmla="*/ 63689 h 122354"/>
              <a:gd name="connsiteX3" fmla="*/ 20986 w 75103"/>
              <a:gd name="connsiteY3" fmla="*/ 82739 h 122354"/>
              <a:gd name="connsiteX4" fmla="*/ 1936 w 75103"/>
              <a:gd name="connsiteY4" fmla="*/ 120839 h 122354"/>
              <a:gd name="connsiteX5" fmla="*/ 74961 w 75103"/>
              <a:gd name="connsiteY5" fmla="*/ 189 h 1223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5103" h="122354">
                <a:moveTo>
                  <a:pt x="74961" y="189"/>
                </a:moveTo>
                <a:cubicBezTo>
                  <a:pt x="78136" y="-4573"/>
                  <a:pt x="27336" y="81681"/>
                  <a:pt x="20986" y="92264"/>
                </a:cubicBezTo>
                <a:cubicBezTo>
                  <a:pt x="14636" y="102847"/>
                  <a:pt x="36861" y="65276"/>
                  <a:pt x="36861" y="63689"/>
                </a:cubicBezTo>
                <a:cubicBezTo>
                  <a:pt x="36861" y="62102"/>
                  <a:pt x="26807" y="73214"/>
                  <a:pt x="20986" y="82739"/>
                </a:cubicBezTo>
                <a:cubicBezTo>
                  <a:pt x="15165" y="92264"/>
                  <a:pt x="-6531" y="130364"/>
                  <a:pt x="1936" y="120839"/>
                </a:cubicBezTo>
                <a:cubicBezTo>
                  <a:pt x="10403" y="111314"/>
                  <a:pt x="71786" y="4951"/>
                  <a:pt x="74961" y="18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8" name="フリーフォーム 1297">
            <a:extLst>
              <a:ext uri="{FF2B5EF4-FFF2-40B4-BE49-F238E27FC236}">
                <a16:creationId xmlns:a16="http://schemas.microsoft.com/office/drawing/2014/main" id="{E625023B-D52F-C387-D171-DC041D4CF2E5}"/>
              </a:ext>
            </a:extLst>
          </p:cNvPr>
          <p:cNvSpPr/>
          <p:nvPr/>
        </p:nvSpPr>
        <p:spPr>
          <a:xfrm>
            <a:off x="5209018" y="2708229"/>
            <a:ext cx="48787" cy="90989"/>
          </a:xfrm>
          <a:custGeom>
            <a:avLst/>
            <a:gdLst>
              <a:gd name="connsiteX0" fmla="*/ 48782 w 48787"/>
              <a:gd name="connsiteY0" fmla="*/ 46 h 90989"/>
              <a:gd name="connsiteX1" fmla="*/ 1157 w 48787"/>
              <a:gd name="connsiteY1" fmla="*/ 88946 h 90989"/>
              <a:gd name="connsiteX2" fmla="*/ 13857 w 48787"/>
              <a:gd name="connsiteY2" fmla="*/ 63546 h 90989"/>
              <a:gd name="connsiteX3" fmla="*/ 4332 w 48787"/>
              <a:gd name="connsiteY3" fmla="*/ 76246 h 90989"/>
              <a:gd name="connsiteX4" fmla="*/ 48782 w 48787"/>
              <a:gd name="connsiteY4" fmla="*/ 46 h 90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787" h="90989">
                <a:moveTo>
                  <a:pt x="48782" y="46"/>
                </a:moveTo>
                <a:cubicBezTo>
                  <a:pt x="48253" y="2163"/>
                  <a:pt x="6978" y="78363"/>
                  <a:pt x="1157" y="88946"/>
                </a:cubicBezTo>
                <a:cubicBezTo>
                  <a:pt x="-4664" y="99529"/>
                  <a:pt x="13328" y="65663"/>
                  <a:pt x="13857" y="63546"/>
                </a:cubicBezTo>
                <a:cubicBezTo>
                  <a:pt x="14386" y="61429"/>
                  <a:pt x="-2018" y="83654"/>
                  <a:pt x="4332" y="76246"/>
                </a:cubicBezTo>
                <a:cubicBezTo>
                  <a:pt x="10682" y="68838"/>
                  <a:pt x="49311" y="-2071"/>
                  <a:pt x="48782" y="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9" name="フリーフォーム 1298">
            <a:extLst>
              <a:ext uri="{FF2B5EF4-FFF2-40B4-BE49-F238E27FC236}">
                <a16:creationId xmlns:a16="http://schemas.microsoft.com/office/drawing/2014/main" id="{3B9C649D-231F-962A-28B0-72C6240531AB}"/>
              </a:ext>
            </a:extLst>
          </p:cNvPr>
          <p:cNvSpPr/>
          <p:nvPr/>
        </p:nvSpPr>
        <p:spPr>
          <a:xfrm>
            <a:off x="4949770" y="2854325"/>
            <a:ext cx="22988" cy="85725"/>
          </a:xfrm>
          <a:custGeom>
            <a:avLst/>
            <a:gdLst>
              <a:gd name="connsiteX0" fmla="*/ 55 w 22988"/>
              <a:gd name="connsiteY0" fmla="*/ 0 h 85725"/>
              <a:gd name="connsiteX1" fmla="*/ 15930 w 22988"/>
              <a:gd name="connsiteY1" fmla="*/ 57150 h 85725"/>
              <a:gd name="connsiteX2" fmla="*/ 15930 w 22988"/>
              <a:gd name="connsiteY2" fmla="*/ 85725 h 85725"/>
              <a:gd name="connsiteX3" fmla="*/ 22280 w 22988"/>
              <a:gd name="connsiteY3" fmla="*/ 57150 h 85725"/>
              <a:gd name="connsiteX4" fmla="*/ 55 w 22988"/>
              <a:gd name="connsiteY4" fmla="*/ 0 h 85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988" h="85725">
                <a:moveTo>
                  <a:pt x="55" y="0"/>
                </a:moveTo>
                <a:cubicBezTo>
                  <a:pt x="-1003" y="0"/>
                  <a:pt x="13284" y="42863"/>
                  <a:pt x="15930" y="57150"/>
                </a:cubicBezTo>
                <a:cubicBezTo>
                  <a:pt x="18576" y="71437"/>
                  <a:pt x="14872" y="85725"/>
                  <a:pt x="15930" y="85725"/>
                </a:cubicBezTo>
                <a:cubicBezTo>
                  <a:pt x="16988" y="85725"/>
                  <a:pt x="25455" y="69321"/>
                  <a:pt x="22280" y="57150"/>
                </a:cubicBezTo>
                <a:cubicBezTo>
                  <a:pt x="19105" y="44979"/>
                  <a:pt x="1113" y="0"/>
                  <a:pt x="55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0" name="フリーフォーム 1299">
            <a:extLst>
              <a:ext uri="{FF2B5EF4-FFF2-40B4-BE49-F238E27FC236}">
                <a16:creationId xmlns:a16="http://schemas.microsoft.com/office/drawing/2014/main" id="{3C4AFC35-347A-984E-A434-A9553F5F7AEF}"/>
              </a:ext>
            </a:extLst>
          </p:cNvPr>
          <p:cNvSpPr/>
          <p:nvPr/>
        </p:nvSpPr>
        <p:spPr>
          <a:xfrm>
            <a:off x="6203940" y="2606565"/>
            <a:ext cx="25571" cy="104885"/>
          </a:xfrm>
          <a:custGeom>
            <a:avLst/>
            <a:gdLst>
              <a:gd name="connsiteX0" fmla="*/ 10 w 25571"/>
              <a:gd name="connsiteY0" fmla="*/ 110 h 104885"/>
              <a:gd name="connsiteX1" fmla="*/ 22235 w 25571"/>
              <a:gd name="connsiteY1" fmla="*/ 73135 h 104885"/>
              <a:gd name="connsiteX2" fmla="*/ 15885 w 25571"/>
              <a:gd name="connsiteY2" fmla="*/ 104885 h 104885"/>
              <a:gd name="connsiteX3" fmla="*/ 25410 w 25571"/>
              <a:gd name="connsiteY3" fmla="*/ 57260 h 104885"/>
              <a:gd name="connsiteX4" fmla="*/ 10 w 25571"/>
              <a:gd name="connsiteY4" fmla="*/ 110 h 104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571" h="104885">
                <a:moveTo>
                  <a:pt x="10" y="110"/>
                </a:moveTo>
                <a:cubicBezTo>
                  <a:pt x="-519" y="2756"/>
                  <a:pt x="19589" y="55672"/>
                  <a:pt x="22235" y="73135"/>
                </a:cubicBezTo>
                <a:cubicBezTo>
                  <a:pt x="24881" y="90598"/>
                  <a:pt x="15885" y="104885"/>
                  <a:pt x="15885" y="104885"/>
                </a:cubicBezTo>
                <a:cubicBezTo>
                  <a:pt x="16414" y="102239"/>
                  <a:pt x="26997" y="71547"/>
                  <a:pt x="25410" y="57260"/>
                </a:cubicBezTo>
                <a:cubicBezTo>
                  <a:pt x="23823" y="42973"/>
                  <a:pt x="539" y="-2536"/>
                  <a:pt x="10" y="1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1" name="フリーフォーム 1300">
            <a:extLst>
              <a:ext uri="{FF2B5EF4-FFF2-40B4-BE49-F238E27FC236}">
                <a16:creationId xmlns:a16="http://schemas.microsoft.com/office/drawing/2014/main" id="{16566974-A6AE-A611-7F38-195D4B09538D}"/>
              </a:ext>
            </a:extLst>
          </p:cNvPr>
          <p:cNvSpPr/>
          <p:nvPr/>
        </p:nvSpPr>
        <p:spPr>
          <a:xfrm>
            <a:off x="6177962" y="2530413"/>
            <a:ext cx="54563" cy="98487"/>
          </a:xfrm>
          <a:custGeom>
            <a:avLst/>
            <a:gdLst>
              <a:gd name="connsiteX0" fmla="*/ 54563 w 54563"/>
              <a:gd name="connsiteY0" fmla="*/ 62 h 98487"/>
              <a:gd name="connsiteX1" fmla="*/ 3763 w 54563"/>
              <a:gd name="connsiteY1" fmla="*/ 76262 h 98487"/>
              <a:gd name="connsiteX2" fmla="*/ 3763 w 54563"/>
              <a:gd name="connsiteY2" fmla="*/ 98487 h 98487"/>
              <a:gd name="connsiteX3" fmla="*/ 3763 w 54563"/>
              <a:gd name="connsiteY3" fmla="*/ 63562 h 98487"/>
              <a:gd name="connsiteX4" fmla="*/ 54563 w 54563"/>
              <a:gd name="connsiteY4" fmla="*/ 62 h 98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563" h="98487">
                <a:moveTo>
                  <a:pt x="54563" y="62"/>
                </a:moveTo>
                <a:cubicBezTo>
                  <a:pt x="54563" y="2179"/>
                  <a:pt x="12230" y="59858"/>
                  <a:pt x="3763" y="76262"/>
                </a:cubicBezTo>
                <a:cubicBezTo>
                  <a:pt x="-4704" y="92666"/>
                  <a:pt x="3763" y="98487"/>
                  <a:pt x="3763" y="98487"/>
                </a:cubicBezTo>
                <a:cubicBezTo>
                  <a:pt x="3763" y="96370"/>
                  <a:pt x="-3116" y="77320"/>
                  <a:pt x="3763" y="63562"/>
                </a:cubicBezTo>
                <a:cubicBezTo>
                  <a:pt x="10642" y="49804"/>
                  <a:pt x="54563" y="-2055"/>
                  <a:pt x="54563" y="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2" name="フリーフォーム 1301">
            <a:extLst>
              <a:ext uri="{FF2B5EF4-FFF2-40B4-BE49-F238E27FC236}">
                <a16:creationId xmlns:a16="http://schemas.microsoft.com/office/drawing/2014/main" id="{547C88C6-2650-122F-4B0B-44FC3906D091}"/>
              </a:ext>
            </a:extLst>
          </p:cNvPr>
          <p:cNvSpPr/>
          <p:nvPr/>
        </p:nvSpPr>
        <p:spPr>
          <a:xfrm>
            <a:off x="6368915" y="2371715"/>
            <a:ext cx="31917" cy="136610"/>
          </a:xfrm>
          <a:custGeom>
            <a:avLst/>
            <a:gdLst>
              <a:gd name="connsiteX0" fmla="*/ 22360 w 31917"/>
              <a:gd name="connsiteY0" fmla="*/ 10 h 136610"/>
              <a:gd name="connsiteX1" fmla="*/ 6485 w 31917"/>
              <a:gd name="connsiteY1" fmla="*/ 104785 h 136610"/>
              <a:gd name="connsiteX2" fmla="*/ 31885 w 31917"/>
              <a:gd name="connsiteY2" fmla="*/ 136535 h 136610"/>
              <a:gd name="connsiteX3" fmla="*/ 135 w 31917"/>
              <a:gd name="connsiteY3" fmla="*/ 98435 h 136610"/>
              <a:gd name="connsiteX4" fmla="*/ 22360 w 31917"/>
              <a:gd name="connsiteY4" fmla="*/ 10 h 136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917" h="136610">
                <a:moveTo>
                  <a:pt x="22360" y="10"/>
                </a:moveTo>
                <a:cubicBezTo>
                  <a:pt x="23418" y="1068"/>
                  <a:pt x="4898" y="82031"/>
                  <a:pt x="6485" y="104785"/>
                </a:cubicBezTo>
                <a:cubicBezTo>
                  <a:pt x="8072" y="127539"/>
                  <a:pt x="32943" y="137593"/>
                  <a:pt x="31885" y="136535"/>
                </a:cubicBezTo>
                <a:cubicBezTo>
                  <a:pt x="30827" y="135477"/>
                  <a:pt x="2252" y="115368"/>
                  <a:pt x="135" y="98435"/>
                </a:cubicBezTo>
                <a:cubicBezTo>
                  <a:pt x="-1982" y="81502"/>
                  <a:pt x="21302" y="-1048"/>
                  <a:pt x="22360" y="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3" name="フリーフォーム 1302">
            <a:extLst>
              <a:ext uri="{FF2B5EF4-FFF2-40B4-BE49-F238E27FC236}">
                <a16:creationId xmlns:a16="http://schemas.microsoft.com/office/drawing/2014/main" id="{E2C390BB-B91F-7B3C-BC9F-0E1801AC0150}"/>
              </a:ext>
            </a:extLst>
          </p:cNvPr>
          <p:cNvSpPr/>
          <p:nvPr/>
        </p:nvSpPr>
        <p:spPr>
          <a:xfrm>
            <a:off x="5729780" y="1657331"/>
            <a:ext cx="99520" cy="353059"/>
          </a:xfrm>
          <a:custGeom>
            <a:avLst/>
            <a:gdLst>
              <a:gd name="connsiteX0" fmla="*/ 99520 w 99520"/>
              <a:gd name="connsiteY0" fmla="*/ 19 h 353059"/>
              <a:gd name="connsiteX1" fmla="*/ 55070 w 99520"/>
              <a:gd name="connsiteY1" fmla="*/ 231794 h 353059"/>
              <a:gd name="connsiteX2" fmla="*/ 96345 w 99520"/>
              <a:gd name="connsiteY2" fmla="*/ 168294 h 353059"/>
              <a:gd name="connsiteX3" fmla="*/ 29670 w 99520"/>
              <a:gd name="connsiteY3" fmla="*/ 276244 h 353059"/>
              <a:gd name="connsiteX4" fmla="*/ 1095 w 99520"/>
              <a:gd name="connsiteY4" fmla="*/ 352444 h 353059"/>
              <a:gd name="connsiteX5" fmla="*/ 64595 w 99520"/>
              <a:gd name="connsiteY5" fmla="*/ 234969 h 353059"/>
              <a:gd name="connsiteX6" fmla="*/ 36020 w 99520"/>
              <a:gd name="connsiteY6" fmla="*/ 136544 h 353059"/>
              <a:gd name="connsiteX7" fmla="*/ 55070 w 99520"/>
              <a:gd name="connsiteY7" fmla="*/ 171469 h 353059"/>
              <a:gd name="connsiteX8" fmla="*/ 23320 w 99520"/>
              <a:gd name="connsiteY8" fmla="*/ 314344 h 353059"/>
              <a:gd name="connsiteX9" fmla="*/ 55070 w 99520"/>
              <a:gd name="connsiteY9" fmla="*/ 219094 h 353059"/>
              <a:gd name="connsiteX10" fmla="*/ 99520 w 99520"/>
              <a:gd name="connsiteY10" fmla="*/ 19 h 353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9520" h="353059">
                <a:moveTo>
                  <a:pt x="99520" y="19"/>
                </a:moveTo>
                <a:cubicBezTo>
                  <a:pt x="99520" y="2136"/>
                  <a:pt x="55599" y="203748"/>
                  <a:pt x="55070" y="231794"/>
                </a:cubicBezTo>
                <a:cubicBezTo>
                  <a:pt x="54541" y="259840"/>
                  <a:pt x="100578" y="160886"/>
                  <a:pt x="96345" y="168294"/>
                </a:cubicBezTo>
                <a:cubicBezTo>
                  <a:pt x="92112" y="175702"/>
                  <a:pt x="45545" y="245552"/>
                  <a:pt x="29670" y="276244"/>
                </a:cubicBezTo>
                <a:cubicBezTo>
                  <a:pt x="13795" y="306936"/>
                  <a:pt x="-4726" y="359323"/>
                  <a:pt x="1095" y="352444"/>
                </a:cubicBezTo>
                <a:cubicBezTo>
                  <a:pt x="6916" y="345565"/>
                  <a:pt x="58774" y="270952"/>
                  <a:pt x="64595" y="234969"/>
                </a:cubicBezTo>
                <a:cubicBezTo>
                  <a:pt x="70416" y="198986"/>
                  <a:pt x="37607" y="147127"/>
                  <a:pt x="36020" y="136544"/>
                </a:cubicBezTo>
                <a:cubicBezTo>
                  <a:pt x="34432" y="125961"/>
                  <a:pt x="57187" y="141836"/>
                  <a:pt x="55070" y="171469"/>
                </a:cubicBezTo>
                <a:cubicBezTo>
                  <a:pt x="52953" y="201102"/>
                  <a:pt x="23320" y="306407"/>
                  <a:pt x="23320" y="314344"/>
                </a:cubicBezTo>
                <a:cubicBezTo>
                  <a:pt x="23320" y="322281"/>
                  <a:pt x="42370" y="267248"/>
                  <a:pt x="55070" y="219094"/>
                </a:cubicBezTo>
                <a:cubicBezTo>
                  <a:pt x="67770" y="170940"/>
                  <a:pt x="99520" y="-2098"/>
                  <a:pt x="99520" y="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4" name="フリーフォーム 1303">
            <a:extLst>
              <a:ext uri="{FF2B5EF4-FFF2-40B4-BE49-F238E27FC236}">
                <a16:creationId xmlns:a16="http://schemas.microsoft.com/office/drawing/2014/main" id="{939E71BE-FB7F-CC4E-A41C-AA7F0E763BBB}"/>
              </a:ext>
            </a:extLst>
          </p:cNvPr>
          <p:cNvSpPr/>
          <p:nvPr/>
        </p:nvSpPr>
        <p:spPr>
          <a:xfrm>
            <a:off x="5603845" y="1577833"/>
            <a:ext cx="31788" cy="96498"/>
          </a:xfrm>
          <a:custGeom>
            <a:avLst/>
            <a:gdLst>
              <a:gd name="connsiteX0" fmla="*/ 30 w 31788"/>
              <a:gd name="connsiteY0" fmla="*/ 142 h 96498"/>
              <a:gd name="connsiteX1" fmla="*/ 25430 w 31788"/>
              <a:gd name="connsiteY1" fmla="*/ 79517 h 96498"/>
              <a:gd name="connsiteX2" fmla="*/ 6380 w 31788"/>
              <a:gd name="connsiteY2" fmla="*/ 95392 h 96498"/>
              <a:gd name="connsiteX3" fmla="*/ 31780 w 31788"/>
              <a:gd name="connsiteY3" fmla="*/ 60467 h 96498"/>
              <a:gd name="connsiteX4" fmla="*/ 30 w 31788"/>
              <a:gd name="connsiteY4" fmla="*/ 142 h 96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788" h="96498">
                <a:moveTo>
                  <a:pt x="30" y="142"/>
                </a:moveTo>
                <a:cubicBezTo>
                  <a:pt x="-1028" y="3317"/>
                  <a:pt x="25430" y="79517"/>
                  <a:pt x="25430" y="79517"/>
                </a:cubicBezTo>
                <a:cubicBezTo>
                  <a:pt x="26488" y="95392"/>
                  <a:pt x="5322" y="98567"/>
                  <a:pt x="6380" y="95392"/>
                </a:cubicBezTo>
                <a:cubicBezTo>
                  <a:pt x="7438" y="92217"/>
                  <a:pt x="32309" y="73167"/>
                  <a:pt x="31780" y="60467"/>
                </a:cubicBezTo>
                <a:cubicBezTo>
                  <a:pt x="31251" y="47767"/>
                  <a:pt x="1088" y="-3033"/>
                  <a:pt x="30" y="1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5" name="フリーフォーム 1304">
            <a:extLst>
              <a:ext uri="{FF2B5EF4-FFF2-40B4-BE49-F238E27FC236}">
                <a16:creationId xmlns:a16="http://schemas.microsoft.com/office/drawing/2014/main" id="{D7E29A4F-94D2-F67E-26DD-2824933DFD45}"/>
              </a:ext>
            </a:extLst>
          </p:cNvPr>
          <p:cNvSpPr/>
          <p:nvPr/>
        </p:nvSpPr>
        <p:spPr>
          <a:xfrm>
            <a:off x="5046878" y="2250944"/>
            <a:ext cx="175997" cy="64809"/>
          </a:xfrm>
          <a:custGeom>
            <a:avLst/>
            <a:gdLst>
              <a:gd name="connsiteX0" fmla="*/ 55347 w 175997"/>
              <a:gd name="connsiteY0" fmla="*/ 131 h 64809"/>
              <a:gd name="connsiteX1" fmla="*/ 80747 w 175997"/>
              <a:gd name="connsiteY1" fmla="*/ 60456 h 64809"/>
              <a:gd name="connsiteX2" fmla="*/ 52172 w 175997"/>
              <a:gd name="connsiteY2" fmla="*/ 60456 h 64809"/>
              <a:gd name="connsiteX3" fmla="*/ 4547 w 175997"/>
              <a:gd name="connsiteY3" fmla="*/ 63631 h 64809"/>
              <a:gd name="connsiteX4" fmla="*/ 175997 w 175997"/>
              <a:gd name="connsiteY4" fmla="*/ 63631 h 64809"/>
              <a:gd name="connsiteX5" fmla="*/ 80747 w 175997"/>
              <a:gd name="connsiteY5" fmla="*/ 63631 h 64809"/>
              <a:gd name="connsiteX6" fmla="*/ 80747 w 175997"/>
              <a:gd name="connsiteY6" fmla="*/ 44581 h 64809"/>
              <a:gd name="connsiteX7" fmla="*/ 55347 w 175997"/>
              <a:gd name="connsiteY7" fmla="*/ 131 h 648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5997" h="64809">
                <a:moveTo>
                  <a:pt x="55347" y="131"/>
                </a:moveTo>
                <a:cubicBezTo>
                  <a:pt x="55347" y="2777"/>
                  <a:pt x="81276" y="50402"/>
                  <a:pt x="80747" y="60456"/>
                </a:cubicBezTo>
                <a:cubicBezTo>
                  <a:pt x="80218" y="70510"/>
                  <a:pt x="64872" y="59927"/>
                  <a:pt x="52172" y="60456"/>
                </a:cubicBezTo>
                <a:cubicBezTo>
                  <a:pt x="39472" y="60985"/>
                  <a:pt x="-16090" y="63102"/>
                  <a:pt x="4547" y="63631"/>
                </a:cubicBezTo>
                <a:cubicBezTo>
                  <a:pt x="25184" y="64160"/>
                  <a:pt x="175997" y="63631"/>
                  <a:pt x="175997" y="63631"/>
                </a:cubicBezTo>
                <a:lnTo>
                  <a:pt x="80747" y="63631"/>
                </a:lnTo>
                <a:cubicBezTo>
                  <a:pt x="64872" y="60456"/>
                  <a:pt x="85509" y="53577"/>
                  <a:pt x="80747" y="44581"/>
                </a:cubicBezTo>
                <a:cubicBezTo>
                  <a:pt x="75985" y="35585"/>
                  <a:pt x="55347" y="-2515"/>
                  <a:pt x="55347" y="1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6" name="フリーフォーム 1305">
            <a:extLst>
              <a:ext uri="{FF2B5EF4-FFF2-40B4-BE49-F238E27FC236}">
                <a16:creationId xmlns:a16="http://schemas.microsoft.com/office/drawing/2014/main" id="{3452F890-064C-A2BE-6A61-144E006CCE58}"/>
              </a:ext>
            </a:extLst>
          </p:cNvPr>
          <p:cNvSpPr/>
          <p:nvPr/>
        </p:nvSpPr>
        <p:spPr>
          <a:xfrm>
            <a:off x="5781275" y="2287580"/>
            <a:ext cx="299331" cy="74623"/>
          </a:xfrm>
          <a:custGeom>
            <a:avLst/>
            <a:gdLst>
              <a:gd name="connsiteX0" fmla="*/ 400 w 299331"/>
              <a:gd name="connsiteY0" fmla="*/ 74620 h 74623"/>
              <a:gd name="connsiteX1" fmla="*/ 105175 w 299331"/>
              <a:gd name="connsiteY1" fmla="*/ 7945 h 74623"/>
              <a:gd name="connsiteX2" fmla="*/ 95650 w 299331"/>
              <a:gd name="connsiteY2" fmla="*/ 1595 h 74623"/>
              <a:gd name="connsiteX3" fmla="*/ 206775 w 299331"/>
              <a:gd name="connsiteY3" fmla="*/ 11120 h 74623"/>
              <a:gd name="connsiteX4" fmla="*/ 194075 w 299331"/>
              <a:gd name="connsiteY4" fmla="*/ 11120 h 74623"/>
              <a:gd name="connsiteX5" fmla="*/ 254400 w 299331"/>
              <a:gd name="connsiteY5" fmla="*/ 11120 h 74623"/>
              <a:gd name="connsiteX6" fmla="*/ 298850 w 299331"/>
              <a:gd name="connsiteY6" fmla="*/ 20645 h 74623"/>
              <a:gd name="connsiteX7" fmla="*/ 225825 w 299331"/>
              <a:gd name="connsiteY7" fmla="*/ 7945 h 74623"/>
              <a:gd name="connsiteX8" fmla="*/ 111525 w 299331"/>
              <a:gd name="connsiteY8" fmla="*/ 11120 h 74623"/>
              <a:gd name="connsiteX9" fmla="*/ 152800 w 299331"/>
              <a:gd name="connsiteY9" fmla="*/ 4770 h 74623"/>
              <a:gd name="connsiteX10" fmla="*/ 400 w 299331"/>
              <a:gd name="connsiteY10" fmla="*/ 74620 h 74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99331" h="74623">
                <a:moveTo>
                  <a:pt x="400" y="74620"/>
                </a:moveTo>
                <a:cubicBezTo>
                  <a:pt x="-7538" y="75149"/>
                  <a:pt x="105175" y="7945"/>
                  <a:pt x="105175" y="7945"/>
                </a:cubicBezTo>
                <a:cubicBezTo>
                  <a:pt x="121050" y="-4226"/>
                  <a:pt x="78717" y="1066"/>
                  <a:pt x="95650" y="1595"/>
                </a:cubicBezTo>
                <a:cubicBezTo>
                  <a:pt x="112583" y="2124"/>
                  <a:pt x="206775" y="11120"/>
                  <a:pt x="206775" y="11120"/>
                </a:cubicBezTo>
                <a:cubicBezTo>
                  <a:pt x="223179" y="12707"/>
                  <a:pt x="194075" y="11120"/>
                  <a:pt x="194075" y="11120"/>
                </a:cubicBezTo>
                <a:cubicBezTo>
                  <a:pt x="202012" y="11120"/>
                  <a:pt x="236938" y="9533"/>
                  <a:pt x="254400" y="11120"/>
                </a:cubicBezTo>
                <a:cubicBezTo>
                  <a:pt x="271862" y="12707"/>
                  <a:pt x="303613" y="21174"/>
                  <a:pt x="298850" y="20645"/>
                </a:cubicBezTo>
                <a:cubicBezTo>
                  <a:pt x="294088" y="20116"/>
                  <a:pt x="257046" y="9532"/>
                  <a:pt x="225825" y="7945"/>
                </a:cubicBezTo>
                <a:cubicBezTo>
                  <a:pt x="194604" y="6358"/>
                  <a:pt x="123696" y="11649"/>
                  <a:pt x="111525" y="11120"/>
                </a:cubicBezTo>
                <a:cubicBezTo>
                  <a:pt x="99354" y="10591"/>
                  <a:pt x="168146" y="-1051"/>
                  <a:pt x="152800" y="4770"/>
                </a:cubicBezTo>
                <a:cubicBezTo>
                  <a:pt x="137454" y="10591"/>
                  <a:pt x="8338" y="74091"/>
                  <a:pt x="400" y="746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8" name="フリーフォーム 1307">
            <a:extLst>
              <a:ext uri="{FF2B5EF4-FFF2-40B4-BE49-F238E27FC236}">
                <a16:creationId xmlns:a16="http://schemas.microsoft.com/office/drawing/2014/main" id="{6B5B9727-B62C-7FE9-4AD4-EDF78EF43493}"/>
              </a:ext>
            </a:extLst>
          </p:cNvPr>
          <p:cNvSpPr/>
          <p:nvPr/>
        </p:nvSpPr>
        <p:spPr>
          <a:xfrm>
            <a:off x="6127675" y="2257265"/>
            <a:ext cx="62795" cy="72172"/>
          </a:xfrm>
          <a:custGeom>
            <a:avLst/>
            <a:gdLst>
              <a:gd name="connsiteX0" fmla="*/ 75 w 62795"/>
              <a:gd name="connsiteY0" fmla="*/ 160 h 72172"/>
              <a:gd name="connsiteX1" fmla="*/ 60400 w 62795"/>
              <a:gd name="connsiteY1" fmla="*/ 70010 h 72172"/>
              <a:gd name="connsiteX2" fmla="*/ 47700 w 62795"/>
              <a:gd name="connsiteY2" fmla="*/ 50960 h 72172"/>
              <a:gd name="connsiteX3" fmla="*/ 75 w 62795"/>
              <a:gd name="connsiteY3" fmla="*/ 160 h 72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795" h="72172">
                <a:moveTo>
                  <a:pt x="75" y="160"/>
                </a:moveTo>
                <a:cubicBezTo>
                  <a:pt x="2192" y="3335"/>
                  <a:pt x="60400" y="70010"/>
                  <a:pt x="60400" y="70010"/>
                </a:cubicBezTo>
                <a:cubicBezTo>
                  <a:pt x="68338" y="78477"/>
                  <a:pt x="54579" y="59956"/>
                  <a:pt x="47700" y="50960"/>
                </a:cubicBezTo>
                <a:cubicBezTo>
                  <a:pt x="40821" y="41964"/>
                  <a:pt x="-2042" y="-3015"/>
                  <a:pt x="75" y="1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9" name="フリーフォーム 1308">
            <a:extLst>
              <a:ext uri="{FF2B5EF4-FFF2-40B4-BE49-F238E27FC236}">
                <a16:creationId xmlns:a16="http://schemas.microsoft.com/office/drawing/2014/main" id="{8743CC5E-2BF7-5B5B-2C44-E0523404D0A8}"/>
              </a:ext>
            </a:extLst>
          </p:cNvPr>
          <p:cNvSpPr/>
          <p:nvPr/>
        </p:nvSpPr>
        <p:spPr>
          <a:xfrm>
            <a:off x="6000396" y="2285992"/>
            <a:ext cx="178648" cy="41631"/>
          </a:xfrm>
          <a:custGeom>
            <a:avLst/>
            <a:gdLst>
              <a:gd name="connsiteX0" fmla="*/ 354 w 178648"/>
              <a:gd name="connsiteY0" fmla="*/ 8 h 41631"/>
              <a:gd name="connsiteX1" fmla="*/ 149579 w 178648"/>
              <a:gd name="connsiteY1" fmla="*/ 28583 h 41631"/>
              <a:gd name="connsiteX2" fmla="*/ 178154 w 178648"/>
              <a:gd name="connsiteY2" fmla="*/ 41283 h 41631"/>
              <a:gd name="connsiteX3" fmla="*/ 140054 w 178648"/>
              <a:gd name="connsiteY3" fmla="*/ 15883 h 41631"/>
              <a:gd name="connsiteX4" fmla="*/ 117829 w 178648"/>
              <a:gd name="connsiteY4" fmla="*/ 3183 h 41631"/>
              <a:gd name="connsiteX5" fmla="*/ 140054 w 178648"/>
              <a:gd name="connsiteY5" fmla="*/ 25408 h 41631"/>
              <a:gd name="connsiteX6" fmla="*/ 149579 w 178648"/>
              <a:gd name="connsiteY6" fmla="*/ 28583 h 41631"/>
              <a:gd name="connsiteX7" fmla="*/ 108304 w 178648"/>
              <a:gd name="connsiteY7" fmla="*/ 25408 h 41631"/>
              <a:gd name="connsiteX8" fmla="*/ 354 w 178648"/>
              <a:gd name="connsiteY8" fmla="*/ 8 h 41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8648" h="41631">
                <a:moveTo>
                  <a:pt x="354" y="8"/>
                </a:moveTo>
                <a:cubicBezTo>
                  <a:pt x="7233" y="537"/>
                  <a:pt x="119946" y="21704"/>
                  <a:pt x="149579" y="28583"/>
                </a:cubicBezTo>
                <a:cubicBezTo>
                  <a:pt x="179212" y="35462"/>
                  <a:pt x="179742" y="43400"/>
                  <a:pt x="178154" y="41283"/>
                </a:cubicBezTo>
                <a:cubicBezTo>
                  <a:pt x="176566" y="39166"/>
                  <a:pt x="150108" y="22233"/>
                  <a:pt x="140054" y="15883"/>
                </a:cubicBezTo>
                <a:cubicBezTo>
                  <a:pt x="130000" y="9533"/>
                  <a:pt x="117829" y="1596"/>
                  <a:pt x="117829" y="3183"/>
                </a:cubicBezTo>
                <a:cubicBezTo>
                  <a:pt x="117829" y="4770"/>
                  <a:pt x="134762" y="21175"/>
                  <a:pt x="140054" y="25408"/>
                </a:cubicBezTo>
                <a:cubicBezTo>
                  <a:pt x="145346" y="29641"/>
                  <a:pt x="154871" y="28583"/>
                  <a:pt x="149579" y="28583"/>
                </a:cubicBezTo>
                <a:cubicBezTo>
                  <a:pt x="144287" y="28583"/>
                  <a:pt x="127883" y="28054"/>
                  <a:pt x="108304" y="25408"/>
                </a:cubicBezTo>
                <a:cubicBezTo>
                  <a:pt x="88725" y="22762"/>
                  <a:pt x="-6525" y="-521"/>
                  <a:pt x="354" y="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0" name="フリーフォーム 1309">
            <a:extLst>
              <a:ext uri="{FF2B5EF4-FFF2-40B4-BE49-F238E27FC236}">
                <a16:creationId xmlns:a16="http://schemas.microsoft.com/office/drawing/2014/main" id="{B9133039-1C73-9470-F385-5A2FF4561994}"/>
              </a:ext>
            </a:extLst>
          </p:cNvPr>
          <p:cNvSpPr/>
          <p:nvPr/>
        </p:nvSpPr>
        <p:spPr>
          <a:xfrm>
            <a:off x="4844956" y="2453473"/>
            <a:ext cx="150536" cy="29495"/>
          </a:xfrm>
          <a:custGeom>
            <a:avLst/>
            <a:gdLst>
              <a:gd name="connsiteX0" fmla="*/ 94 w 150536"/>
              <a:gd name="connsiteY0" fmla="*/ 29377 h 29495"/>
              <a:gd name="connsiteX1" fmla="*/ 142969 w 150536"/>
              <a:gd name="connsiteY1" fmla="*/ 802 h 29495"/>
              <a:gd name="connsiteX2" fmla="*/ 120744 w 150536"/>
              <a:gd name="connsiteY2" fmla="*/ 10327 h 29495"/>
              <a:gd name="connsiteX3" fmla="*/ 94 w 150536"/>
              <a:gd name="connsiteY3" fmla="*/ 29377 h 29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0536" h="29495">
                <a:moveTo>
                  <a:pt x="94" y="29377"/>
                </a:moveTo>
                <a:cubicBezTo>
                  <a:pt x="3798" y="27790"/>
                  <a:pt x="122861" y="3977"/>
                  <a:pt x="142969" y="802"/>
                </a:cubicBezTo>
                <a:cubicBezTo>
                  <a:pt x="163077" y="-2373"/>
                  <a:pt x="138736" y="4506"/>
                  <a:pt x="120744" y="10327"/>
                </a:cubicBezTo>
                <a:cubicBezTo>
                  <a:pt x="102752" y="16148"/>
                  <a:pt x="-3610" y="30964"/>
                  <a:pt x="94" y="2937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1" name="フリーフォーム 1310">
            <a:extLst>
              <a:ext uri="{FF2B5EF4-FFF2-40B4-BE49-F238E27FC236}">
                <a16:creationId xmlns:a16="http://schemas.microsoft.com/office/drawing/2014/main" id="{FD4742C2-D850-0F76-051D-A71F1F4CFF09}"/>
              </a:ext>
            </a:extLst>
          </p:cNvPr>
          <p:cNvSpPr/>
          <p:nvPr/>
        </p:nvSpPr>
        <p:spPr>
          <a:xfrm>
            <a:off x="4800588" y="2435089"/>
            <a:ext cx="44468" cy="143259"/>
          </a:xfrm>
          <a:custGeom>
            <a:avLst/>
            <a:gdLst>
              <a:gd name="connsiteX0" fmla="*/ 44462 w 44468"/>
              <a:gd name="connsiteY0" fmla="*/ 136 h 143259"/>
              <a:gd name="connsiteX1" fmla="*/ 3187 w 44468"/>
              <a:gd name="connsiteY1" fmla="*/ 136661 h 143259"/>
              <a:gd name="connsiteX2" fmla="*/ 6362 w 44468"/>
              <a:gd name="connsiteY2" fmla="*/ 111261 h 143259"/>
              <a:gd name="connsiteX3" fmla="*/ 44462 w 44468"/>
              <a:gd name="connsiteY3" fmla="*/ 136 h 1432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468" h="143259">
                <a:moveTo>
                  <a:pt x="44462" y="136"/>
                </a:moveTo>
                <a:cubicBezTo>
                  <a:pt x="43933" y="4369"/>
                  <a:pt x="9537" y="118140"/>
                  <a:pt x="3187" y="136661"/>
                </a:cubicBezTo>
                <a:cubicBezTo>
                  <a:pt x="-3163" y="155182"/>
                  <a:pt x="1070" y="130840"/>
                  <a:pt x="6362" y="111261"/>
                </a:cubicBezTo>
                <a:cubicBezTo>
                  <a:pt x="11654" y="91682"/>
                  <a:pt x="44991" y="-4097"/>
                  <a:pt x="44462" y="13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2" name="フリーフォーム 1311">
            <a:extLst>
              <a:ext uri="{FF2B5EF4-FFF2-40B4-BE49-F238E27FC236}">
                <a16:creationId xmlns:a16="http://schemas.microsoft.com/office/drawing/2014/main" id="{3557CA85-8865-98FC-D831-435A1DD53256}"/>
              </a:ext>
            </a:extLst>
          </p:cNvPr>
          <p:cNvSpPr/>
          <p:nvPr/>
        </p:nvSpPr>
        <p:spPr>
          <a:xfrm>
            <a:off x="4939495" y="3741963"/>
            <a:ext cx="382062" cy="372898"/>
          </a:xfrm>
          <a:custGeom>
            <a:avLst/>
            <a:gdLst>
              <a:gd name="connsiteX0" fmla="*/ 805 w 382062"/>
              <a:gd name="connsiteY0" fmla="*/ 1362 h 372898"/>
              <a:gd name="connsiteX1" fmla="*/ 175430 w 382062"/>
              <a:gd name="connsiteY1" fmla="*/ 175987 h 372898"/>
              <a:gd name="connsiteX2" fmla="*/ 156380 w 382062"/>
              <a:gd name="connsiteY2" fmla="*/ 160112 h 372898"/>
              <a:gd name="connsiteX3" fmla="*/ 273855 w 382062"/>
              <a:gd name="connsiteY3" fmla="*/ 293462 h 372898"/>
              <a:gd name="connsiteX4" fmla="*/ 251630 w 382062"/>
              <a:gd name="connsiteY4" fmla="*/ 277587 h 372898"/>
              <a:gd name="connsiteX5" fmla="*/ 381805 w 382062"/>
              <a:gd name="connsiteY5" fmla="*/ 372837 h 372898"/>
              <a:gd name="connsiteX6" fmla="*/ 280205 w 382062"/>
              <a:gd name="connsiteY6" fmla="*/ 290287 h 372898"/>
              <a:gd name="connsiteX7" fmla="*/ 118280 w 382062"/>
              <a:gd name="connsiteY7" fmla="*/ 182337 h 372898"/>
              <a:gd name="connsiteX8" fmla="*/ 216705 w 382062"/>
              <a:gd name="connsiteY8" fmla="*/ 233137 h 372898"/>
              <a:gd name="connsiteX9" fmla="*/ 172255 w 382062"/>
              <a:gd name="connsiteY9" fmla="*/ 169637 h 372898"/>
              <a:gd name="connsiteX10" fmla="*/ 130980 w 382062"/>
              <a:gd name="connsiteY10" fmla="*/ 99787 h 372898"/>
              <a:gd name="connsiteX11" fmla="*/ 150030 w 382062"/>
              <a:gd name="connsiteY11" fmla="*/ 137887 h 372898"/>
              <a:gd name="connsiteX12" fmla="*/ 105580 w 382062"/>
              <a:gd name="connsiteY12" fmla="*/ 102962 h 372898"/>
              <a:gd name="connsiteX13" fmla="*/ 140505 w 382062"/>
              <a:gd name="connsiteY13" fmla="*/ 122012 h 372898"/>
              <a:gd name="connsiteX14" fmla="*/ 92880 w 382062"/>
              <a:gd name="connsiteY14" fmla="*/ 58512 h 372898"/>
              <a:gd name="connsiteX15" fmla="*/ 96055 w 382062"/>
              <a:gd name="connsiteY15" fmla="*/ 87087 h 372898"/>
              <a:gd name="connsiteX16" fmla="*/ 108755 w 382062"/>
              <a:gd name="connsiteY16" fmla="*/ 93437 h 372898"/>
              <a:gd name="connsiteX17" fmla="*/ 805 w 382062"/>
              <a:gd name="connsiteY17" fmla="*/ 1362 h 372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82062" h="372898">
                <a:moveTo>
                  <a:pt x="805" y="1362"/>
                </a:moveTo>
                <a:cubicBezTo>
                  <a:pt x="11918" y="15120"/>
                  <a:pt x="149501" y="149529"/>
                  <a:pt x="175430" y="175987"/>
                </a:cubicBezTo>
                <a:cubicBezTo>
                  <a:pt x="201359" y="202445"/>
                  <a:pt x="139976" y="140533"/>
                  <a:pt x="156380" y="160112"/>
                </a:cubicBezTo>
                <a:cubicBezTo>
                  <a:pt x="172784" y="179691"/>
                  <a:pt x="257980" y="273883"/>
                  <a:pt x="273855" y="293462"/>
                </a:cubicBezTo>
                <a:cubicBezTo>
                  <a:pt x="289730" y="313041"/>
                  <a:pt x="251630" y="277587"/>
                  <a:pt x="251630" y="277587"/>
                </a:cubicBezTo>
                <a:cubicBezTo>
                  <a:pt x="269622" y="290816"/>
                  <a:pt x="377043" y="370720"/>
                  <a:pt x="381805" y="372837"/>
                </a:cubicBezTo>
                <a:cubicBezTo>
                  <a:pt x="386567" y="374954"/>
                  <a:pt x="324126" y="322037"/>
                  <a:pt x="280205" y="290287"/>
                </a:cubicBezTo>
                <a:cubicBezTo>
                  <a:pt x="236284" y="258537"/>
                  <a:pt x="128863" y="191862"/>
                  <a:pt x="118280" y="182337"/>
                </a:cubicBezTo>
                <a:cubicBezTo>
                  <a:pt x="107697" y="172812"/>
                  <a:pt x="207709" y="235254"/>
                  <a:pt x="216705" y="233137"/>
                </a:cubicBezTo>
                <a:cubicBezTo>
                  <a:pt x="225701" y="231020"/>
                  <a:pt x="186543" y="191862"/>
                  <a:pt x="172255" y="169637"/>
                </a:cubicBezTo>
                <a:cubicBezTo>
                  <a:pt x="157967" y="147412"/>
                  <a:pt x="134684" y="105079"/>
                  <a:pt x="130980" y="99787"/>
                </a:cubicBezTo>
                <a:cubicBezTo>
                  <a:pt x="127276" y="94495"/>
                  <a:pt x="154263" y="137358"/>
                  <a:pt x="150030" y="137887"/>
                </a:cubicBezTo>
                <a:cubicBezTo>
                  <a:pt x="145797" y="138416"/>
                  <a:pt x="107168" y="105608"/>
                  <a:pt x="105580" y="102962"/>
                </a:cubicBezTo>
                <a:cubicBezTo>
                  <a:pt x="103993" y="100316"/>
                  <a:pt x="142622" y="129420"/>
                  <a:pt x="140505" y="122012"/>
                </a:cubicBezTo>
                <a:cubicBezTo>
                  <a:pt x="138388" y="114604"/>
                  <a:pt x="100288" y="64333"/>
                  <a:pt x="92880" y="58512"/>
                </a:cubicBezTo>
                <a:cubicBezTo>
                  <a:pt x="85472" y="52691"/>
                  <a:pt x="93409" y="81266"/>
                  <a:pt x="96055" y="87087"/>
                </a:cubicBezTo>
                <a:cubicBezTo>
                  <a:pt x="98701" y="92908"/>
                  <a:pt x="120397" y="104550"/>
                  <a:pt x="108755" y="93437"/>
                </a:cubicBezTo>
                <a:cubicBezTo>
                  <a:pt x="97113" y="82325"/>
                  <a:pt x="-10308" y="-12396"/>
                  <a:pt x="805" y="13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3" name="フリーフォーム 1312">
            <a:extLst>
              <a:ext uri="{FF2B5EF4-FFF2-40B4-BE49-F238E27FC236}">
                <a16:creationId xmlns:a16="http://schemas.microsoft.com/office/drawing/2014/main" id="{DBC62669-C1B0-EC60-BECF-3B13999E1D33}"/>
              </a:ext>
            </a:extLst>
          </p:cNvPr>
          <p:cNvSpPr/>
          <p:nvPr/>
        </p:nvSpPr>
        <p:spPr>
          <a:xfrm>
            <a:off x="6466887" y="2098131"/>
            <a:ext cx="48494" cy="747133"/>
          </a:xfrm>
          <a:custGeom>
            <a:avLst/>
            <a:gdLst>
              <a:gd name="connsiteX0" fmla="*/ 29163 w 48494"/>
              <a:gd name="connsiteY0" fmla="*/ 544 h 747133"/>
              <a:gd name="connsiteX1" fmla="*/ 38688 w 48494"/>
              <a:gd name="connsiteY1" fmla="*/ 530769 h 747133"/>
              <a:gd name="connsiteX2" fmla="*/ 48213 w 48494"/>
              <a:gd name="connsiteY2" fmla="*/ 467269 h 747133"/>
              <a:gd name="connsiteX3" fmla="*/ 35513 w 48494"/>
              <a:gd name="connsiteY3" fmla="*/ 746669 h 747133"/>
              <a:gd name="connsiteX4" fmla="*/ 45038 w 48494"/>
              <a:gd name="connsiteY4" fmla="*/ 527594 h 747133"/>
              <a:gd name="connsiteX5" fmla="*/ 48213 w 48494"/>
              <a:gd name="connsiteY5" fmla="*/ 305344 h 747133"/>
              <a:gd name="connsiteX6" fmla="*/ 38688 w 48494"/>
              <a:gd name="connsiteY6" fmla="*/ 483144 h 747133"/>
              <a:gd name="connsiteX7" fmla="*/ 588 w 48494"/>
              <a:gd name="connsiteY7" fmla="*/ 229144 h 747133"/>
              <a:gd name="connsiteX8" fmla="*/ 16463 w 48494"/>
              <a:gd name="connsiteY8" fmla="*/ 425994 h 747133"/>
              <a:gd name="connsiteX9" fmla="*/ 29163 w 48494"/>
              <a:gd name="connsiteY9" fmla="*/ 544 h 747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8494" h="747133">
                <a:moveTo>
                  <a:pt x="29163" y="544"/>
                </a:moveTo>
                <a:cubicBezTo>
                  <a:pt x="32867" y="18006"/>
                  <a:pt x="35513" y="452982"/>
                  <a:pt x="38688" y="530769"/>
                </a:cubicBezTo>
                <a:cubicBezTo>
                  <a:pt x="41863" y="608556"/>
                  <a:pt x="48742" y="431286"/>
                  <a:pt x="48213" y="467269"/>
                </a:cubicBezTo>
                <a:cubicBezTo>
                  <a:pt x="47684" y="503252"/>
                  <a:pt x="36042" y="736615"/>
                  <a:pt x="35513" y="746669"/>
                </a:cubicBezTo>
                <a:cubicBezTo>
                  <a:pt x="34984" y="756723"/>
                  <a:pt x="42921" y="601148"/>
                  <a:pt x="45038" y="527594"/>
                </a:cubicBezTo>
                <a:cubicBezTo>
                  <a:pt x="47155" y="454040"/>
                  <a:pt x="49271" y="312752"/>
                  <a:pt x="48213" y="305344"/>
                </a:cubicBezTo>
                <a:cubicBezTo>
                  <a:pt x="47155" y="297936"/>
                  <a:pt x="46625" y="495844"/>
                  <a:pt x="38688" y="483144"/>
                </a:cubicBezTo>
                <a:cubicBezTo>
                  <a:pt x="30751" y="470444"/>
                  <a:pt x="4292" y="238669"/>
                  <a:pt x="588" y="229144"/>
                </a:cubicBezTo>
                <a:cubicBezTo>
                  <a:pt x="-3116" y="219619"/>
                  <a:pt x="11700" y="460919"/>
                  <a:pt x="16463" y="425994"/>
                </a:cubicBezTo>
                <a:cubicBezTo>
                  <a:pt x="21225" y="391069"/>
                  <a:pt x="25459" y="-16918"/>
                  <a:pt x="29163" y="5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4" name="フリーフォーム 1313">
            <a:extLst>
              <a:ext uri="{FF2B5EF4-FFF2-40B4-BE49-F238E27FC236}">
                <a16:creationId xmlns:a16="http://schemas.microsoft.com/office/drawing/2014/main" id="{33DC826F-82DB-6919-72DE-92E7688860CD}"/>
              </a:ext>
            </a:extLst>
          </p:cNvPr>
          <p:cNvSpPr/>
          <p:nvPr/>
        </p:nvSpPr>
        <p:spPr>
          <a:xfrm>
            <a:off x="6489683" y="2451965"/>
            <a:ext cx="31822" cy="386066"/>
          </a:xfrm>
          <a:custGeom>
            <a:avLst/>
            <a:gdLst>
              <a:gd name="connsiteX0" fmla="*/ 31767 w 31822"/>
              <a:gd name="connsiteY0" fmla="*/ 5485 h 386066"/>
              <a:gd name="connsiteX1" fmla="*/ 15892 w 31822"/>
              <a:gd name="connsiteY1" fmla="*/ 373785 h 386066"/>
              <a:gd name="connsiteX2" fmla="*/ 15892 w 31822"/>
              <a:gd name="connsiteY2" fmla="*/ 278535 h 386066"/>
              <a:gd name="connsiteX3" fmla="*/ 17 w 31822"/>
              <a:gd name="connsiteY3" fmla="*/ 81685 h 386066"/>
              <a:gd name="connsiteX4" fmla="*/ 12717 w 31822"/>
              <a:gd name="connsiteY4" fmla="*/ 208685 h 386066"/>
              <a:gd name="connsiteX5" fmla="*/ 9542 w 31822"/>
              <a:gd name="connsiteY5" fmla="*/ 154710 h 386066"/>
              <a:gd name="connsiteX6" fmla="*/ 31767 w 31822"/>
              <a:gd name="connsiteY6" fmla="*/ 5485 h 386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1822" h="386066">
                <a:moveTo>
                  <a:pt x="31767" y="5485"/>
                </a:moveTo>
                <a:cubicBezTo>
                  <a:pt x="32825" y="41997"/>
                  <a:pt x="18538" y="328277"/>
                  <a:pt x="15892" y="373785"/>
                </a:cubicBezTo>
                <a:cubicBezTo>
                  <a:pt x="13246" y="419293"/>
                  <a:pt x="18538" y="327218"/>
                  <a:pt x="15892" y="278535"/>
                </a:cubicBezTo>
                <a:cubicBezTo>
                  <a:pt x="13246" y="229852"/>
                  <a:pt x="546" y="93327"/>
                  <a:pt x="17" y="81685"/>
                </a:cubicBezTo>
                <a:cubicBezTo>
                  <a:pt x="-512" y="70043"/>
                  <a:pt x="11130" y="196514"/>
                  <a:pt x="12717" y="208685"/>
                </a:cubicBezTo>
                <a:cubicBezTo>
                  <a:pt x="14304" y="220856"/>
                  <a:pt x="7955" y="183814"/>
                  <a:pt x="9542" y="154710"/>
                </a:cubicBezTo>
                <a:cubicBezTo>
                  <a:pt x="11129" y="125606"/>
                  <a:pt x="30709" y="-31027"/>
                  <a:pt x="31767" y="54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5" name="フリーフォーム 1314">
            <a:extLst>
              <a:ext uri="{FF2B5EF4-FFF2-40B4-BE49-F238E27FC236}">
                <a16:creationId xmlns:a16="http://schemas.microsoft.com/office/drawing/2014/main" id="{7B09B765-FE95-F3D9-C0B8-17A8F3BCB629}"/>
              </a:ext>
            </a:extLst>
          </p:cNvPr>
          <p:cNvSpPr/>
          <p:nvPr/>
        </p:nvSpPr>
        <p:spPr>
          <a:xfrm>
            <a:off x="6343286" y="3033239"/>
            <a:ext cx="137648" cy="394791"/>
          </a:xfrm>
          <a:custGeom>
            <a:avLst/>
            <a:gdLst>
              <a:gd name="connsiteX0" fmla="*/ 136889 w 137648"/>
              <a:gd name="connsiteY0" fmla="*/ 2061 h 394791"/>
              <a:gd name="connsiteX1" fmla="*/ 364 w 137648"/>
              <a:gd name="connsiteY1" fmla="*/ 392586 h 394791"/>
              <a:gd name="connsiteX2" fmla="*/ 95614 w 137648"/>
              <a:gd name="connsiteY2" fmla="*/ 163986 h 394791"/>
              <a:gd name="connsiteX3" fmla="*/ 57514 w 137648"/>
              <a:gd name="connsiteY3" fmla="*/ 233836 h 394791"/>
              <a:gd name="connsiteX4" fmla="*/ 136889 w 137648"/>
              <a:gd name="connsiteY4" fmla="*/ 2061 h 394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7648" h="394791">
                <a:moveTo>
                  <a:pt x="136889" y="2061"/>
                </a:moveTo>
                <a:cubicBezTo>
                  <a:pt x="127364" y="28519"/>
                  <a:pt x="7243" y="365599"/>
                  <a:pt x="364" y="392586"/>
                </a:cubicBezTo>
                <a:cubicBezTo>
                  <a:pt x="-6515" y="419573"/>
                  <a:pt x="86089" y="190444"/>
                  <a:pt x="95614" y="163986"/>
                </a:cubicBezTo>
                <a:cubicBezTo>
                  <a:pt x="105139" y="137528"/>
                  <a:pt x="51693" y="255532"/>
                  <a:pt x="57514" y="233836"/>
                </a:cubicBezTo>
                <a:cubicBezTo>
                  <a:pt x="63335" y="212140"/>
                  <a:pt x="146414" y="-24397"/>
                  <a:pt x="136889" y="20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6" name="フリーフォーム 1315">
            <a:extLst>
              <a:ext uri="{FF2B5EF4-FFF2-40B4-BE49-F238E27FC236}">
                <a16:creationId xmlns:a16="http://schemas.microsoft.com/office/drawing/2014/main" id="{2457D240-B762-D14A-BC99-E206E0C96FEF}"/>
              </a:ext>
            </a:extLst>
          </p:cNvPr>
          <p:cNvSpPr/>
          <p:nvPr/>
        </p:nvSpPr>
        <p:spPr>
          <a:xfrm>
            <a:off x="6528844" y="2222596"/>
            <a:ext cx="118327" cy="547187"/>
          </a:xfrm>
          <a:custGeom>
            <a:avLst/>
            <a:gdLst>
              <a:gd name="connsiteX0" fmla="*/ 78331 w 118327"/>
              <a:gd name="connsiteY0" fmla="*/ 6254 h 547187"/>
              <a:gd name="connsiteX1" fmla="*/ 5306 w 118327"/>
              <a:gd name="connsiteY1" fmla="*/ 514254 h 547187"/>
              <a:gd name="connsiteX2" fmla="*/ 18006 w 118327"/>
              <a:gd name="connsiteY2" fmla="*/ 479329 h 547187"/>
              <a:gd name="connsiteX3" fmla="*/ 116431 w 118327"/>
              <a:gd name="connsiteY3" fmla="*/ 333279 h 547187"/>
              <a:gd name="connsiteX4" fmla="*/ 84681 w 118327"/>
              <a:gd name="connsiteY4" fmla="*/ 374554 h 547187"/>
              <a:gd name="connsiteX5" fmla="*/ 106906 w 118327"/>
              <a:gd name="connsiteY5" fmla="*/ 307879 h 547187"/>
              <a:gd name="connsiteX6" fmla="*/ 110081 w 118327"/>
              <a:gd name="connsiteY6" fmla="*/ 234854 h 547187"/>
              <a:gd name="connsiteX7" fmla="*/ 87856 w 118327"/>
              <a:gd name="connsiteY7" fmla="*/ 361854 h 547187"/>
              <a:gd name="connsiteX8" fmla="*/ 46581 w 118327"/>
              <a:gd name="connsiteY8" fmla="*/ 409479 h 547187"/>
              <a:gd name="connsiteX9" fmla="*/ 46581 w 118327"/>
              <a:gd name="connsiteY9" fmla="*/ 352329 h 547187"/>
              <a:gd name="connsiteX10" fmla="*/ 37056 w 118327"/>
              <a:gd name="connsiteY10" fmla="*/ 368204 h 547187"/>
              <a:gd name="connsiteX11" fmla="*/ 18006 w 118327"/>
              <a:gd name="connsiteY11" fmla="*/ 161829 h 547187"/>
              <a:gd name="connsiteX12" fmla="*/ 24356 w 118327"/>
              <a:gd name="connsiteY12" fmla="*/ 225329 h 547187"/>
              <a:gd name="connsiteX13" fmla="*/ 78331 w 118327"/>
              <a:gd name="connsiteY13" fmla="*/ 6254 h 547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8327" h="547187">
                <a:moveTo>
                  <a:pt x="78331" y="6254"/>
                </a:moveTo>
                <a:cubicBezTo>
                  <a:pt x="75156" y="54408"/>
                  <a:pt x="15360" y="435408"/>
                  <a:pt x="5306" y="514254"/>
                </a:cubicBezTo>
                <a:cubicBezTo>
                  <a:pt x="-4748" y="593100"/>
                  <a:pt x="-515" y="509492"/>
                  <a:pt x="18006" y="479329"/>
                </a:cubicBezTo>
                <a:cubicBezTo>
                  <a:pt x="36527" y="449167"/>
                  <a:pt x="105319" y="350741"/>
                  <a:pt x="116431" y="333279"/>
                </a:cubicBezTo>
                <a:cubicBezTo>
                  <a:pt x="127543" y="315817"/>
                  <a:pt x="86268" y="378787"/>
                  <a:pt x="84681" y="374554"/>
                </a:cubicBezTo>
                <a:cubicBezTo>
                  <a:pt x="83094" y="370321"/>
                  <a:pt x="102673" y="331162"/>
                  <a:pt x="106906" y="307879"/>
                </a:cubicBezTo>
                <a:cubicBezTo>
                  <a:pt x="111139" y="284596"/>
                  <a:pt x="113256" y="225858"/>
                  <a:pt x="110081" y="234854"/>
                </a:cubicBezTo>
                <a:cubicBezTo>
                  <a:pt x="106906" y="243850"/>
                  <a:pt x="98439" y="332750"/>
                  <a:pt x="87856" y="361854"/>
                </a:cubicBezTo>
                <a:cubicBezTo>
                  <a:pt x="77273" y="390958"/>
                  <a:pt x="53460" y="411066"/>
                  <a:pt x="46581" y="409479"/>
                </a:cubicBezTo>
                <a:cubicBezTo>
                  <a:pt x="39702" y="407892"/>
                  <a:pt x="48168" y="359208"/>
                  <a:pt x="46581" y="352329"/>
                </a:cubicBezTo>
                <a:cubicBezTo>
                  <a:pt x="44994" y="345450"/>
                  <a:pt x="41818" y="399954"/>
                  <a:pt x="37056" y="368204"/>
                </a:cubicBezTo>
                <a:cubicBezTo>
                  <a:pt x="32294" y="336454"/>
                  <a:pt x="20123" y="185642"/>
                  <a:pt x="18006" y="161829"/>
                </a:cubicBezTo>
                <a:cubicBezTo>
                  <a:pt x="15889" y="138016"/>
                  <a:pt x="13244" y="247554"/>
                  <a:pt x="24356" y="225329"/>
                </a:cubicBezTo>
                <a:cubicBezTo>
                  <a:pt x="35468" y="203104"/>
                  <a:pt x="81506" y="-41900"/>
                  <a:pt x="78331" y="62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7" name="フリーフォーム 1316">
            <a:extLst>
              <a:ext uri="{FF2B5EF4-FFF2-40B4-BE49-F238E27FC236}">
                <a16:creationId xmlns:a16="http://schemas.microsoft.com/office/drawing/2014/main" id="{3F0F7C41-4CCA-B5DF-1249-C22B77676482}"/>
              </a:ext>
            </a:extLst>
          </p:cNvPr>
          <p:cNvSpPr/>
          <p:nvPr/>
        </p:nvSpPr>
        <p:spPr>
          <a:xfrm>
            <a:off x="5366338" y="3571823"/>
            <a:ext cx="434697" cy="122930"/>
          </a:xfrm>
          <a:custGeom>
            <a:avLst/>
            <a:gdLst>
              <a:gd name="connsiteX0" fmla="*/ 434387 w 434697"/>
              <a:gd name="connsiteY0" fmla="*/ 52 h 122930"/>
              <a:gd name="connsiteX1" fmla="*/ 370887 w 434697"/>
              <a:gd name="connsiteY1" fmla="*/ 69902 h 122930"/>
              <a:gd name="connsiteX2" fmla="*/ 405812 w 434697"/>
              <a:gd name="connsiteY2" fmla="*/ 57202 h 122930"/>
              <a:gd name="connsiteX3" fmla="*/ 208962 w 434697"/>
              <a:gd name="connsiteY3" fmla="*/ 111177 h 122930"/>
              <a:gd name="connsiteX4" fmla="*/ 266112 w 434697"/>
              <a:gd name="connsiteY4" fmla="*/ 88952 h 122930"/>
              <a:gd name="connsiteX5" fmla="*/ 208962 w 434697"/>
              <a:gd name="connsiteY5" fmla="*/ 76252 h 122930"/>
              <a:gd name="connsiteX6" fmla="*/ 208962 w 434697"/>
              <a:gd name="connsiteY6" fmla="*/ 101652 h 122930"/>
              <a:gd name="connsiteX7" fmla="*/ 123237 w 434697"/>
              <a:gd name="connsiteY7" fmla="*/ 85777 h 122930"/>
              <a:gd name="connsiteX8" fmla="*/ 154987 w 434697"/>
              <a:gd name="connsiteY8" fmla="*/ 85777 h 122930"/>
              <a:gd name="connsiteX9" fmla="*/ 53387 w 434697"/>
              <a:gd name="connsiteY9" fmla="*/ 79427 h 122930"/>
              <a:gd name="connsiteX10" fmla="*/ 8937 w 434697"/>
              <a:gd name="connsiteY10" fmla="*/ 66727 h 122930"/>
              <a:gd name="connsiteX11" fmla="*/ 228012 w 434697"/>
              <a:gd name="connsiteY11" fmla="*/ 117527 h 122930"/>
              <a:gd name="connsiteX12" fmla="*/ 199437 w 434697"/>
              <a:gd name="connsiteY12" fmla="*/ 117527 h 122930"/>
              <a:gd name="connsiteX13" fmla="*/ 386762 w 434697"/>
              <a:gd name="connsiteY13" fmla="*/ 82602 h 122930"/>
              <a:gd name="connsiteX14" fmla="*/ 351837 w 434697"/>
              <a:gd name="connsiteY14" fmla="*/ 57202 h 122930"/>
              <a:gd name="connsiteX15" fmla="*/ 339137 w 434697"/>
              <a:gd name="connsiteY15" fmla="*/ 82602 h 122930"/>
              <a:gd name="connsiteX16" fmla="*/ 434387 w 434697"/>
              <a:gd name="connsiteY16" fmla="*/ 52 h 1229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34697" h="122930">
                <a:moveTo>
                  <a:pt x="434387" y="52"/>
                </a:moveTo>
                <a:cubicBezTo>
                  <a:pt x="439679" y="-2065"/>
                  <a:pt x="375650" y="60377"/>
                  <a:pt x="370887" y="69902"/>
                </a:cubicBezTo>
                <a:cubicBezTo>
                  <a:pt x="366124" y="79427"/>
                  <a:pt x="432799" y="50323"/>
                  <a:pt x="405812" y="57202"/>
                </a:cubicBezTo>
                <a:cubicBezTo>
                  <a:pt x="378825" y="64081"/>
                  <a:pt x="232245" y="105885"/>
                  <a:pt x="208962" y="111177"/>
                </a:cubicBezTo>
                <a:cubicBezTo>
                  <a:pt x="185679" y="116469"/>
                  <a:pt x="266112" y="94773"/>
                  <a:pt x="266112" y="88952"/>
                </a:cubicBezTo>
                <a:cubicBezTo>
                  <a:pt x="266112" y="83131"/>
                  <a:pt x="208962" y="76252"/>
                  <a:pt x="208962" y="76252"/>
                </a:cubicBezTo>
                <a:cubicBezTo>
                  <a:pt x="199437" y="78369"/>
                  <a:pt x="223249" y="100065"/>
                  <a:pt x="208962" y="101652"/>
                </a:cubicBezTo>
                <a:cubicBezTo>
                  <a:pt x="194675" y="103239"/>
                  <a:pt x="132233" y="88423"/>
                  <a:pt x="123237" y="85777"/>
                </a:cubicBezTo>
                <a:cubicBezTo>
                  <a:pt x="114241" y="83131"/>
                  <a:pt x="166629" y="86835"/>
                  <a:pt x="154987" y="85777"/>
                </a:cubicBezTo>
                <a:cubicBezTo>
                  <a:pt x="143345" y="84719"/>
                  <a:pt x="77729" y="82602"/>
                  <a:pt x="53387" y="79427"/>
                </a:cubicBezTo>
                <a:cubicBezTo>
                  <a:pt x="29045" y="76252"/>
                  <a:pt x="-20167" y="60377"/>
                  <a:pt x="8937" y="66727"/>
                </a:cubicBezTo>
                <a:cubicBezTo>
                  <a:pt x="38041" y="73077"/>
                  <a:pt x="196262" y="109060"/>
                  <a:pt x="228012" y="117527"/>
                </a:cubicBezTo>
                <a:cubicBezTo>
                  <a:pt x="259762" y="125994"/>
                  <a:pt x="172979" y="123348"/>
                  <a:pt x="199437" y="117527"/>
                </a:cubicBezTo>
                <a:cubicBezTo>
                  <a:pt x="225895" y="111706"/>
                  <a:pt x="361362" y="92656"/>
                  <a:pt x="386762" y="82602"/>
                </a:cubicBezTo>
                <a:cubicBezTo>
                  <a:pt x="412162" y="72548"/>
                  <a:pt x="359774" y="57202"/>
                  <a:pt x="351837" y="57202"/>
                </a:cubicBezTo>
                <a:cubicBezTo>
                  <a:pt x="343900" y="57202"/>
                  <a:pt x="323791" y="90010"/>
                  <a:pt x="339137" y="82602"/>
                </a:cubicBezTo>
                <a:cubicBezTo>
                  <a:pt x="354483" y="75194"/>
                  <a:pt x="429095" y="2169"/>
                  <a:pt x="434387" y="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8" name="フリーフォーム 1317">
            <a:extLst>
              <a:ext uri="{FF2B5EF4-FFF2-40B4-BE49-F238E27FC236}">
                <a16:creationId xmlns:a16="http://schemas.microsoft.com/office/drawing/2014/main" id="{B2216019-85AC-262F-1CF8-9A11D4A899A7}"/>
              </a:ext>
            </a:extLst>
          </p:cNvPr>
          <p:cNvSpPr/>
          <p:nvPr/>
        </p:nvSpPr>
        <p:spPr>
          <a:xfrm>
            <a:off x="5339617" y="3581391"/>
            <a:ext cx="384540" cy="48074"/>
          </a:xfrm>
          <a:custGeom>
            <a:avLst/>
            <a:gdLst>
              <a:gd name="connsiteX0" fmla="*/ 733 w 384540"/>
              <a:gd name="connsiteY0" fmla="*/ 25409 h 48074"/>
              <a:gd name="connsiteX1" fmla="*/ 273783 w 384540"/>
              <a:gd name="connsiteY1" fmla="*/ 34934 h 48074"/>
              <a:gd name="connsiteX2" fmla="*/ 184883 w 384540"/>
              <a:gd name="connsiteY2" fmla="*/ 38109 h 48074"/>
              <a:gd name="connsiteX3" fmla="*/ 156308 w 384540"/>
              <a:gd name="connsiteY3" fmla="*/ 47634 h 48074"/>
              <a:gd name="connsiteX4" fmla="*/ 381733 w 384540"/>
              <a:gd name="connsiteY4" fmla="*/ 22234 h 48074"/>
              <a:gd name="connsiteX5" fmla="*/ 273783 w 384540"/>
              <a:gd name="connsiteY5" fmla="*/ 28584 h 48074"/>
              <a:gd name="connsiteX6" fmla="*/ 143608 w 384540"/>
              <a:gd name="connsiteY6" fmla="*/ 9 h 48074"/>
              <a:gd name="connsiteX7" fmla="*/ 181708 w 384540"/>
              <a:gd name="connsiteY7" fmla="*/ 25409 h 48074"/>
              <a:gd name="connsiteX8" fmla="*/ 194408 w 384540"/>
              <a:gd name="connsiteY8" fmla="*/ 31759 h 48074"/>
              <a:gd name="connsiteX9" fmla="*/ 127733 w 384540"/>
              <a:gd name="connsiteY9" fmla="*/ 28584 h 48074"/>
              <a:gd name="connsiteX10" fmla="*/ 137258 w 384540"/>
              <a:gd name="connsiteY10" fmla="*/ 19059 h 48074"/>
              <a:gd name="connsiteX11" fmla="*/ 191233 w 384540"/>
              <a:gd name="connsiteY11" fmla="*/ 19059 h 48074"/>
              <a:gd name="connsiteX12" fmla="*/ 733 w 384540"/>
              <a:gd name="connsiteY12" fmla="*/ 25409 h 480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84540" h="48074">
                <a:moveTo>
                  <a:pt x="733" y="25409"/>
                </a:moveTo>
                <a:cubicBezTo>
                  <a:pt x="14491" y="28055"/>
                  <a:pt x="243091" y="32817"/>
                  <a:pt x="273783" y="34934"/>
                </a:cubicBezTo>
                <a:cubicBezTo>
                  <a:pt x="304475" y="37051"/>
                  <a:pt x="204462" y="35992"/>
                  <a:pt x="184883" y="38109"/>
                </a:cubicBezTo>
                <a:cubicBezTo>
                  <a:pt x="165304" y="40226"/>
                  <a:pt x="123500" y="50280"/>
                  <a:pt x="156308" y="47634"/>
                </a:cubicBezTo>
                <a:cubicBezTo>
                  <a:pt x="189116" y="44988"/>
                  <a:pt x="362154" y="25409"/>
                  <a:pt x="381733" y="22234"/>
                </a:cubicBezTo>
                <a:cubicBezTo>
                  <a:pt x="401312" y="19059"/>
                  <a:pt x="313470" y="32288"/>
                  <a:pt x="273783" y="28584"/>
                </a:cubicBezTo>
                <a:cubicBezTo>
                  <a:pt x="234096" y="24880"/>
                  <a:pt x="158954" y="538"/>
                  <a:pt x="143608" y="9"/>
                </a:cubicBezTo>
                <a:cubicBezTo>
                  <a:pt x="128262" y="-520"/>
                  <a:pt x="173241" y="20117"/>
                  <a:pt x="181708" y="25409"/>
                </a:cubicBezTo>
                <a:cubicBezTo>
                  <a:pt x="190175" y="30701"/>
                  <a:pt x="203404" y="31230"/>
                  <a:pt x="194408" y="31759"/>
                </a:cubicBezTo>
                <a:cubicBezTo>
                  <a:pt x="185412" y="32288"/>
                  <a:pt x="137258" y="30701"/>
                  <a:pt x="127733" y="28584"/>
                </a:cubicBezTo>
                <a:cubicBezTo>
                  <a:pt x="118208" y="26467"/>
                  <a:pt x="126675" y="20646"/>
                  <a:pt x="137258" y="19059"/>
                </a:cubicBezTo>
                <a:cubicBezTo>
                  <a:pt x="147841" y="17471"/>
                  <a:pt x="211341" y="17471"/>
                  <a:pt x="191233" y="19059"/>
                </a:cubicBezTo>
                <a:cubicBezTo>
                  <a:pt x="171125" y="20646"/>
                  <a:pt x="-13025" y="22763"/>
                  <a:pt x="733" y="2540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9" name="フリーフォーム 1318">
            <a:extLst>
              <a:ext uri="{FF2B5EF4-FFF2-40B4-BE49-F238E27FC236}">
                <a16:creationId xmlns:a16="http://schemas.microsoft.com/office/drawing/2014/main" id="{8DFA5DE6-FE1A-72F4-4200-BCD3673063BA}"/>
              </a:ext>
            </a:extLst>
          </p:cNvPr>
          <p:cNvSpPr/>
          <p:nvPr/>
        </p:nvSpPr>
        <p:spPr>
          <a:xfrm>
            <a:off x="6259138" y="2225451"/>
            <a:ext cx="91172" cy="270666"/>
          </a:xfrm>
          <a:custGeom>
            <a:avLst/>
            <a:gdLst>
              <a:gd name="connsiteX0" fmla="*/ 90862 w 91172"/>
              <a:gd name="connsiteY0" fmla="*/ 31974 h 270666"/>
              <a:gd name="connsiteX1" fmla="*/ 30537 w 91172"/>
              <a:gd name="connsiteY1" fmla="*/ 171674 h 270666"/>
              <a:gd name="connsiteX2" fmla="*/ 8312 w 91172"/>
              <a:gd name="connsiteY2" fmla="*/ 270099 h 270666"/>
              <a:gd name="connsiteX3" fmla="*/ 21012 w 91172"/>
              <a:gd name="connsiteY3" fmla="*/ 209774 h 270666"/>
              <a:gd name="connsiteX4" fmla="*/ 17837 w 91172"/>
              <a:gd name="connsiteY4" fmla="*/ 162149 h 270666"/>
              <a:gd name="connsiteX5" fmla="*/ 21012 w 91172"/>
              <a:gd name="connsiteY5" fmla="*/ 224 h 270666"/>
              <a:gd name="connsiteX6" fmla="*/ 24187 w 91172"/>
              <a:gd name="connsiteY6" fmla="*/ 124049 h 270666"/>
              <a:gd name="connsiteX7" fmla="*/ 24187 w 91172"/>
              <a:gd name="connsiteY7" fmla="*/ 136749 h 270666"/>
              <a:gd name="connsiteX8" fmla="*/ 1962 w 91172"/>
              <a:gd name="connsiteY8" fmla="*/ 197074 h 270666"/>
              <a:gd name="connsiteX9" fmla="*/ 90862 w 91172"/>
              <a:gd name="connsiteY9" fmla="*/ 31974 h 270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172" h="270666">
                <a:moveTo>
                  <a:pt x="90862" y="31974"/>
                </a:moveTo>
                <a:cubicBezTo>
                  <a:pt x="95624" y="27741"/>
                  <a:pt x="44295" y="131987"/>
                  <a:pt x="30537" y="171674"/>
                </a:cubicBezTo>
                <a:cubicBezTo>
                  <a:pt x="16779" y="211361"/>
                  <a:pt x="9899" y="263749"/>
                  <a:pt x="8312" y="270099"/>
                </a:cubicBezTo>
                <a:cubicBezTo>
                  <a:pt x="6724" y="276449"/>
                  <a:pt x="19424" y="227766"/>
                  <a:pt x="21012" y="209774"/>
                </a:cubicBezTo>
                <a:cubicBezTo>
                  <a:pt x="22599" y="191782"/>
                  <a:pt x="17837" y="197074"/>
                  <a:pt x="17837" y="162149"/>
                </a:cubicBezTo>
                <a:cubicBezTo>
                  <a:pt x="17837" y="127224"/>
                  <a:pt x="19954" y="6574"/>
                  <a:pt x="21012" y="224"/>
                </a:cubicBezTo>
                <a:cubicBezTo>
                  <a:pt x="22070" y="-6126"/>
                  <a:pt x="24187" y="124049"/>
                  <a:pt x="24187" y="124049"/>
                </a:cubicBezTo>
                <a:cubicBezTo>
                  <a:pt x="24716" y="146803"/>
                  <a:pt x="27891" y="124578"/>
                  <a:pt x="24187" y="136749"/>
                </a:cubicBezTo>
                <a:cubicBezTo>
                  <a:pt x="20483" y="148920"/>
                  <a:pt x="-7563" y="210303"/>
                  <a:pt x="1962" y="197074"/>
                </a:cubicBezTo>
                <a:cubicBezTo>
                  <a:pt x="11487" y="183845"/>
                  <a:pt x="86100" y="36207"/>
                  <a:pt x="90862" y="3197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0" name="フリーフォーム 1319">
            <a:extLst>
              <a:ext uri="{FF2B5EF4-FFF2-40B4-BE49-F238E27FC236}">
                <a16:creationId xmlns:a16="http://schemas.microsoft.com/office/drawing/2014/main" id="{E7E2BF70-17A5-3E58-9270-1BA85123A5EA}"/>
              </a:ext>
            </a:extLst>
          </p:cNvPr>
          <p:cNvSpPr/>
          <p:nvPr/>
        </p:nvSpPr>
        <p:spPr>
          <a:xfrm>
            <a:off x="6286500" y="2149267"/>
            <a:ext cx="35332" cy="175477"/>
          </a:xfrm>
          <a:custGeom>
            <a:avLst/>
            <a:gdLst>
              <a:gd name="connsiteX0" fmla="*/ 0 w 35332"/>
              <a:gd name="connsiteY0" fmla="*/ 208 h 175477"/>
              <a:gd name="connsiteX1" fmla="*/ 31750 w 35332"/>
              <a:gd name="connsiteY1" fmla="*/ 168483 h 175477"/>
              <a:gd name="connsiteX2" fmla="*/ 31750 w 35332"/>
              <a:gd name="connsiteY2" fmla="*/ 133558 h 175477"/>
              <a:gd name="connsiteX3" fmla="*/ 0 w 35332"/>
              <a:gd name="connsiteY3" fmla="*/ 208 h 175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332" h="175477">
                <a:moveTo>
                  <a:pt x="0" y="208"/>
                </a:moveTo>
                <a:cubicBezTo>
                  <a:pt x="0" y="6029"/>
                  <a:pt x="26458" y="146258"/>
                  <a:pt x="31750" y="168483"/>
                </a:cubicBezTo>
                <a:cubicBezTo>
                  <a:pt x="37042" y="190708"/>
                  <a:pt x="35983" y="154725"/>
                  <a:pt x="31750" y="133558"/>
                </a:cubicBezTo>
                <a:cubicBezTo>
                  <a:pt x="27517" y="112391"/>
                  <a:pt x="0" y="-5613"/>
                  <a:pt x="0" y="2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1" name="フリーフォーム 1320">
            <a:extLst>
              <a:ext uri="{FF2B5EF4-FFF2-40B4-BE49-F238E27FC236}">
                <a16:creationId xmlns:a16="http://schemas.microsoft.com/office/drawing/2014/main" id="{2A09F3A3-D32C-BFB8-2433-FDED01AF8093}"/>
              </a:ext>
            </a:extLst>
          </p:cNvPr>
          <p:cNvSpPr/>
          <p:nvPr/>
        </p:nvSpPr>
        <p:spPr>
          <a:xfrm>
            <a:off x="4778237" y="2874976"/>
            <a:ext cx="28934" cy="363779"/>
          </a:xfrm>
          <a:custGeom>
            <a:avLst/>
            <a:gdLst>
              <a:gd name="connsiteX0" fmla="*/ 6488 w 28934"/>
              <a:gd name="connsiteY0" fmla="*/ 1574 h 363779"/>
              <a:gd name="connsiteX1" fmla="*/ 138 w 28934"/>
              <a:gd name="connsiteY1" fmla="*/ 255574 h 363779"/>
              <a:gd name="connsiteX2" fmla="*/ 12838 w 28934"/>
              <a:gd name="connsiteY2" fmla="*/ 255574 h 363779"/>
              <a:gd name="connsiteX3" fmla="*/ 22363 w 28934"/>
              <a:gd name="connsiteY3" fmla="*/ 363524 h 363779"/>
              <a:gd name="connsiteX4" fmla="*/ 16013 w 28934"/>
              <a:gd name="connsiteY4" fmla="*/ 280974 h 363779"/>
              <a:gd name="connsiteX5" fmla="*/ 28713 w 28934"/>
              <a:gd name="connsiteY5" fmla="*/ 138099 h 363779"/>
              <a:gd name="connsiteX6" fmla="*/ 3313 w 28934"/>
              <a:gd name="connsiteY6" fmla="*/ 236524 h 363779"/>
              <a:gd name="connsiteX7" fmla="*/ 3313 w 28934"/>
              <a:gd name="connsiteY7" fmla="*/ 195249 h 363779"/>
              <a:gd name="connsiteX8" fmla="*/ 12838 w 28934"/>
              <a:gd name="connsiteY8" fmla="*/ 150799 h 363779"/>
              <a:gd name="connsiteX9" fmla="*/ 6488 w 28934"/>
              <a:gd name="connsiteY9" fmla="*/ 1574 h 363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934" h="363779">
                <a:moveTo>
                  <a:pt x="6488" y="1574"/>
                </a:moveTo>
                <a:cubicBezTo>
                  <a:pt x="4371" y="19036"/>
                  <a:pt x="-920" y="213241"/>
                  <a:pt x="138" y="255574"/>
                </a:cubicBezTo>
                <a:cubicBezTo>
                  <a:pt x="1196" y="297907"/>
                  <a:pt x="9134" y="237582"/>
                  <a:pt x="12838" y="255574"/>
                </a:cubicBezTo>
                <a:cubicBezTo>
                  <a:pt x="16542" y="273566"/>
                  <a:pt x="21834" y="359291"/>
                  <a:pt x="22363" y="363524"/>
                </a:cubicBezTo>
                <a:cubicBezTo>
                  <a:pt x="22892" y="367757"/>
                  <a:pt x="14955" y="318545"/>
                  <a:pt x="16013" y="280974"/>
                </a:cubicBezTo>
                <a:cubicBezTo>
                  <a:pt x="17071" y="243403"/>
                  <a:pt x="30830" y="145507"/>
                  <a:pt x="28713" y="138099"/>
                </a:cubicBezTo>
                <a:cubicBezTo>
                  <a:pt x="26596" y="130691"/>
                  <a:pt x="7546" y="226999"/>
                  <a:pt x="3313" y="236524"/>
                </a:cubicBezTo>
                <a:cubicBezTo>
                  <a:pt x="-920" y="246049"/>
                  <a:pt x="1726" y="209536"/>
                  <a:pt x="3313" y="195249"/>
                </a:cubicBezTo>
                <a:cubicBezTo>
                  <a:pt x="4900" y="180962"/>
                  <a:pt x="12838" y="184666"/>
                  <a:pt x="12838" y="150799"/>
                </a:cubicBezTo>
                <a:cubicBezTo>
                  <a:pt x="12838" y="116932"/>
                  <a:pt x="8605" y="-15888"/>
                  <a:pt x="6488" y="157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2" name="フリーフォーム 1321">
            <a:extLst>
              <a:ext uri="{FF2B5EF4-FFF2-40B4-BE49-F238E27FC236}">
                <a16:creationId xmlns:a16="http://schemas.microsoft.com/office/drawing/2014/main" id="{5A0F09FC-C523-F70A-A2F8-39756A0A86D3}"/>
              </a:ext>
            </a:extLst>
          </p:cNvPr>
          <p:cNvSpPr/>
          <p:nvPr/>
        </p:nvSpPr>
        <p:spPr>
          <a:xfrm>
            <a:off x="4899025" y="3400137"/>
            <a:ext cx="47863" cy="96954"/>
          </a:xfrm>
          <a:custGeom>
            <a:avLst/>
            <a:gdLst>
              <a:gd name="connsiteX0" fmla="*/ 0 w 47863"/>
              <a:gd name="connsiteY0" fmla="*/ 288 h 96954"/>
              <a:gd name="connsiteX1" fmla="*/ 44450 w 47863"/>
              <a:gd name="connsiteY1" fmla="*/ 66963 h 96954"/>
              <a:gd name="connsiteX2" fmla="*/ 44450 w 47863"/>
              <a:gd name="connsiteY2" fmla="*/ 95538 h 96954"/>
              <a:gd name="connsiteX3" fmla="*/ 0 w 47863"/>
              <a:gd name="connsiteY3" fmla="*/ 288 h 969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63" h="96954">
                <a:moveTo>
                  <a:pt x="0" y="288"/>
                </a:moveTo>
                <a:cubicBezTo>
                  <a:pt x="0" y="-4474"/>
                  <a:pt x="37042" y="51088"/>
                  <a:pt x="44450" y="66963"/>
                </a:cubicBezTo>
                <a:cubicBezTo>
                  <a:pt x="51858" y="82838"/>
                  <a:pt x="44979" y="102417"/>
                  <a:pt x="44450" y="95538"/>
                </a:cubicBezTo>
                <a:cubicBezTo>
                  <a:pt x="43921" y="88659"/>
                  <a:pt x="0" y="5050"/>
                  <a:pt x="0" y="2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3" name="フリーフォーム 1322">
            <a:extLst>
              <a:ext uri="{FF2B5EF4-FFF2-40B4-BE49-F238E27FC236}">
                <a16:creationId xmlns:a16="http://schemas.microsoft.com/office/drawing/2014/main" id="{04F1CAE5-8E15-F25D-2DDF-88BE05A920AB}"/>
              </a:ext>
            </a:extLst>
          </p:cNvPr>
          <p:cNvSpPr/>
          <p:nvPr/>
        </p:nvSpPr>
        <p:spPr>
          <a:xfrm>
            <a:off x="4993830" y="3306336"/>
            <a:ext cx="61849" cy="68978"/>
          </a:xfrm>
          <a:custGeom>
            <a:avLst/>
            <a:gdLst>
              <a:gd name="connsiteX0" fmla="*/ 445 w 61849"/>
              <a:gd name="connsiteY0" fmla="*/ 68689 h 68978"/>
              <a:gd name="connsiteX1" fmla="*/ 60770 w 61849"/>
              <a:gd name="connsiteY1" fmla="*/ 2014 h 68978"/>
              <a:gd name="connsiteX2" fmla="*/ 35370 w 61849"/>
              <a:gd name="connsiteY2" fmla="*/ 24239 h 68978"/>
              <a:gd name="connsiteX3" fmla="*/ 445 w 61849"/>
              <a:gd name="connsiteY3" fmla="*/ 68689 h 68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849" h="68978">
                <a:moveTo>
                  <a:pt x="445" y="68689"/>
                </a:moveTo>
                <a:cubicBezTo>
                  <a:pt x="4678" y="64985"/>
                  <a:pt x="54949" y="9422"/>
                  <a:pt x="60770" y="2014"/>
                </a:cubicBezTo>
                <a:cubicBezTo>
                  <a:pt x="66591" y="-5394"/>
                  <a:pt x="47541" y="8893"/>
                  <a:pt x="35370" y="24239"/>
                </a:cubicBezTo>
                <a:cubicBezTo>
                  <a:pt x="23199" y="39585"/>
                  <a:pt x="-3788" y="72393"/>
                  <a:pt x="445" y="6868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4" name="フリーフォーム 1323">
            <a:extLst>
              <a:ext uri="{FF2B5EF4-FFF2-40B4-BE49-F238E27FC236}">
                <a16:creationId xmlns:a16="http://schemas.microsoft.com/office/drawing/2014/main" id="{3002B04C-EC8C-D19B-4BDB-73838CFE34CA}"/>
              </a:ext>
            </a:extLst>
          </p:cNvPr>
          <p:cNvSpPr/>
          <p:nvPr/>
        </p:nvSpPr>
        <p:spPr>
          <a:xfrm>
            <a:off x="5909711" y="2901950"/>
            <a:ext cx="30757" cy="88900"/>
          </a:xfrm>
          <a:custGeom>
            <a:avLst/>
            <a:gdLst>
              <a:gd name="connsiteX0" fmla="*/ 30714 w 30757"/>
              <a:gd name="connsiteY0" fmla="*/ 0 h 88900"/>
              <a:gd name="connsiteX1" fmla="*/ 8489 w 30757"/>
              <a:gd name="connsiteY1" fmla="*/ 57150 h 88900"/>
              <a:gd name="connsiteX2" fmla="*/ 2139 w 30757"/>
              <a:gd name="connsiteY2" fmla="*/ 88900 h 88900"/>
              <a:gd name="connsiteX3" fmla="*/ 2139 w 30757"/>
              <a:gd name="connsiteY3" fmla="*/ 57150 h 88900"/>
              <a:gd name="connsiteX4" fmla="*/ 30714 w 30757"/>
              <a:gd name="connsiteY4" fmla="*/ 0 h 88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757" h="88900">
                <a:moveTo>
                  <a:pt x="30714" y="0"/>
                </a:moveTo>
                <a:cubicBezTo>
                  <a:pt x="31772" y="0"/>
                  <a:pt x="13252" y="42333"/>
                  <a:pt x="8489" y="57150"/>
                </a:cubicBezTo>
                <a:cubicBezTo>
                  <a:pt x="3726" y="71967"/>
                  <a:pt x="3197" y="88900"/>
                  <a:pt x="2139" y="88900"/>
                </a:cubicBezTo>
                <a:cubicBezTo>
                  <a:pt x="1081" y="88900"/>
                  <a:pt x="-2094" y="71437"/>
                  <a:pt x="2139" y="57150"/>
                </a:cubicBezTo>
                <a:cubicBezTo>
                  <a:pt x="6372" y="42863"/>
                  <a:pt x="29656" y="0"/>
                  <a:pt x="30714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6" name="フリーフォーム 1325">
            <a:extLst>
              <a:ext uri="{FF2B5EF4-FFF2-40B4-BE49-F238E27FC236}">
                <a16:creationId xmlns:a16="http://schemas.microsoft.com/office/drawing/2014/main" id="{72735300-583E-8130-BB89-0F119B4B97E3}"/>
              </a:ext>
            </a:extLst>
          </p:cNvPr>
          <p:cNvSpPr/>
          <p:nvPr/>
        </p:nvSpPr>
        <p:spPr>
          <a:xfrm>
            <a:off x="6272428" y="2825627"/>
            <a:ext cx="42673" cy="254460"/>
          </a:xfrm>
          <a:custGeom>
            <a:avLst/>
            <a:gdLst>
              <a:gd name="connsiteX0" fmla="*/ 42647 w 42673"/>
              <a:gd name="connsiteY0" fmla="*/ 123 h 254460"/>
              <a:gd name="connsiteX1" fmla="*/ 7722 w 42673"/>
              <a:gd name="connsiteY1" fmla="*/ 171573 h 254460"/>
              <a:gd name="connsiteX2" fmla="*/ 14072 w 42673"/>
              <a:gd name="connsiteY2" fmla="*/ 254123 h 254460"/>
              <a:gd name="connsiteX3" fmla="*/ 14072 w 42673"/>
              <a:gd name="connsiteY3" fmla="*/ 196973 h 254460"/>
              <a:gd name="connsiteX4" fmla="*/ 7722 w 42673"/>
              <a:gd name="connsiteY4" fmla="*/ 104898 h 254460"/>
              <a:gd name="connsiteX5" fmla="*/ 1372 w 42673"/>
              <a:gd name="connsiteY5" fmla="*/ 142998 h 254460"/>
              <a:gd name="connsiteX6" fmla="*/ 42647 w 42673"/>
              <a:gd name="connsiteY6" fmla="*/ 123 h 254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673" h="254460">
                <a:moveTo>
                  <a:pt x="42647" y="123"/>
                </a:moveTo>
                <a:cubicBezTo>
                  <a:pt x="43705" y="4885"/>
                  <a:pt x="12484" y="129240"/>
                  <a:pt x="7722" y="171573"/>
                </a:cubicBezTo>
                <a:cubicBezTo>
                  <a:pt x="2960" y="213906"/>
                  <a:pt x="13014" y="249890"/>
                  <a:pt x="14072" y="254123"/>
                </a:cubicBezTo>
                <a:cubicBezTo>
                  <a:pt x="15130" y="258356"/>
                  <a:pt x="15130" y="221844"/>
                  <a:pt x="14072" y="196973"/>
                </a:cubicBezTo>
                <a:cubicBezTo>
                  <a:pt x="13014" y="172102"/>
                  <a:pt x="9839" y="113894"/>
                  <a:pt x="7722" y="104898"/>
                </a:cubicBezTo>
                <a:cubicBezTo>
                  <a:pt x="5605" y="95902"/>
                  <a:pt x="-3391" y="155698"/>
                  <a:pt x="1372" y="142998"/>
                </a:cubicBezTo>
                <a:cubicBezTo>
                  <a:pt x="6135" y="130298"/>
                  <a:pt x="41589" y="-4639"/>
                  <a:pt x="42647" y="1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7" name="フリーフォーム 1326">
            <a:extLst>
              <a:ext uri="{FF2B5EF4-FFF2-40B4-BE49-F238E27FC236}">
                <a16:creationId xmlns:a16="http://schemas.microsoft.com/office/drawing/2014/main" id="{D7A31BFD-11CA-A4E9-EFF4-8345AECAB491}"/>
              </a:ext>
            </a:extLst>
          </p:cNvPr>
          <p:cNvSpPr/>
          <p:nvPr/>
        </p:nvSpPr>
        <p:spPr>
          <a:xfrm>
            <a:off x="6203879" y="2888992"/>
            <a:ext cx="70047" cy="52089"/>
          </a:xfrm>
          <a:custGeom>
            <a:avLst/>
            <a:gdLst>
              <a:gd name="connsiteX0" fmla="*/ 71 w 70047"/>
              <a:gd name="connsiteY0" fmla="*/ 258 h 52089"/>
              <a:gd name="connsiteX1" fmla="*/ 66746 w 70047"/>
              <a:gd name="connsiteY1" fmla="*/ 51058 h 52089"/>
              <a:gd name="connsiteX2" fmla="*/ 54046 w 70047"/>
              <a:gd name="connsiteY2" fmla="*/ 32008 h 52089"/>
              <a:gd name="connsiteX3" fmla="*/ 71 w 70047"/>
              <a:gd name="connsiteY3" fmla="*/ 258 h 52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047" h="52089">
                <a:moveTo>
                  <a:pt x="71" y="258"/>
                </a:moveTo>
                <a:cubicBezTo>
                  <a:pt x="2188" y="3433"/>
                  <a:pt x="66746" y="51058"/>
                  <a:pt x="66746" y="51058"/>
                </a:cubicBezTo>
                <a:cubicBezTo>
                  <a:pt x="75742" y="56350"/>
                  <a:pt x="64629" y="39945"/>
                  <a:pt x="54046" y="32008"/>
                </a:cubicBezTo>
                <a:cubicBezTo>
                  <a:pt x="43463" y="24071"/>
                  <a:pt x="-2046" y="-2917"/>
                  <a:pt x="71" y="25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8" name="フリーフォーム 1327">
            <a:extLst>
              <a:ext uri="{FF2B5EF4-FFF2-40B4-BE49-F238E27FC236}">
                <a16:creationId xmlns:a16="http://schemas.microsoft.com/office/drawing/2014/main" id="{B9FE5108-D34A-C200-9D8F-12EC1B742BBB}"/>
              </a:ext>
            </a:extLst>
          </p:cNvPr>
          <p:cNvSpPr/>
          <p:nvPr/>
        </p:nvSpPr>
        <p:spPr>
          <a:xfrm>
            <a:off x="6200563" y="2412762"/>
            <a:ext cx="44662" cy="127247"/>
          </a:xfrm>
          <a:custGeom>
            <a:avLst/>
            <a:gdLst>
              <a:gd name="connsiteX0" fmla="*/ 41487 w 44662"/>
              <a:gd name="connsiteY0" fmla="*/ 238 h 127247"/>
              <a:gd name="connsiteX1" fmla="*/ 28787 w 44662"/>
              <a:gd name="connsiteY1" fmla="*/ 85963 h 127247"/>
              <a:gd name="connsiteX2" fmla="*/ 44662 w 44662"/>
              <a:gd name="connsiteY2" fmla="*/ 127238 h 127247"/>
              <a:gd name="connsiteX3" fmla="*/ 28787 w 44662"/>
              <a:gd name="connsiteY3" fmla="*/ 82788 h 127247"/>
              <a:gd name="connsiteX4" fmla="*/ 212 w 44662"/>
              <a:gd name="connsiteY4" fmla="*/ 54213 h 127247"/>
              <a:gd name="connsiteX5" fmla="*/ 16087 w 44662"/>
              <a:gd name="connsiteY5" fmla="*/ 108188 h 127247"/>
              <a:gd name="connsiteX6" fmla="*/ 22437 w 44662"/>
              <a:gd name="connsiteY6" fmla="*/ 95488 h 127247"/>
              <a:gd name="connsiteX7" fmla="*/ 22437 w 44662"/>
              <a:gd name="connsiteY7" fmla="*/ 60563 h 127247"/>
              <a:gd name="connsiteX8" fmla="*/ 41487 w 44662"/>
              <a:gd name="connsiteY8" fmla="*/ 238 h 127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662" h="127247">
                <a:moveTo>
                  <a:pt x="41487" y="238"/>
                </a:moveTo>
                <a:cubicBezTo>
                  <a:pt x="42545" y="4471"/>
                  <a:pt x="28258" y="64796"/>
                  <a:pt x="28787" y="85963"/>
                </a:cubicBezTo>
                <a:cubicBezTo>
                  <a:pt x="29316" y="107130"/>
                  <a:pt x="44662" y="127767"/>
                  <a:pt x="44662" y="127238"/>
                </a:cubicBezTo>
                <a:cubicBezTo>
                  <a:pt x="44662" y="126709"/>
                  <a:pt x="36195" y="94959"/>
                  <a:pt x="28787" y="82788"/>
                </a:cubicBezTo>
                <a:cubicBezTo>
                  <a:pt x="21379" y="70617"/>
                  <a:pt x="2329" y="49980"/>
                  <a:pt x="212" y="54213"/>
                </a:cubicBezTo>
                <a:cubicBezTo>
                  <a:pt x="-1905" y="58446"/>
                  <a:pt x="12383" y="101309"/>
                  <a:pt x="16087" y="108188"/>
                </a:cubicBezTo>
                <a:cubicBezTo>
                  <a:pt x="19791" y="115067"/>
                  <a:pt x="21379" y="103425"/>
                  <a:pt x="22437" y="95488"/>
                </a:cubicBezTo>
                <a:cubicBezTo>
                  <a:pt x="23495" y="87551"/>
                  <a:pt x="19262" y="71676"/>
                  <a:pt x="22437" y="60563"/>
                </a:cubicBezTo>
                <a:cubicBezTo>
                  <a:pt x="25612" y="49450"/>
                  <a:pt x="40429" y="-3995"/>
                  <a:pt x="41487" y="2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9" name="フリーフォーム 1328">
            <a:extLst>
              <a:ext uri="{FF2B5EF4-FFF2-40B4-BE49-F238E27FC236}">
                <a16:creationId xmlns:a16="http://schemas.microsoft.com/office/drawing/2014/main" id="{1D02337A-E1C9-BB9A-9179-8FD9E7C75945}"/>
              </a:ext>
            </a:extLst>
          </p:cNvPr>
          <p:cNvSpPr/>
          <p:nvPr/>
        </p:nvSpPr>
        <p:spPr>
          <a:xfrm>
            <a:off x="6053887" y="2456948"/>
            <a:ext cx="124911" cy="163600"/>
          </a:xfrm>
          <a:custGeom>
            <a:avLst/>
            <a:gdLst>
              <a:gd name="connsiteX0" fmla="*/ 124663 w 124911"/>
              <a:gd name="connsiteY0" fmla="*/ 502 h 163600"/>
              <a:gd name="connsiteX1" fmla="*/ 4013 w 124911"/>
              <a:gd name="connsiteY1" fmla="*/ 159252 h 163600"/>
              <a:gd name="connsiteX2" fmla="*/ 29413 w 124911"/>
              <a:gd name="connsiteY2" fmla="*/ 117977 h 163600"/>
              <a:gd name="connsiteX3" fmla="*/ 35763 w 124911"/>
              <a:gd name="connsiteY3" fmla="*/ 108452 h 163600"/>
              <a:gd name="connsiteX4" fmla="*/ 124663 w 124911"/>
              <a:gd name="connsiteY4" fmla="*/ 502 h 163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4911" h="163600">
                <a:moveTo>
                  <a:pt x="124663" y="502"/>
                </a:moveTo>
                <a:cubicBezTo>
                  <a:pt x="119371" y="8969"/>
                  <a:pt x="19888" y="139673"/>
                  <a:pt x="4013" y="159252"/>
                </a:cubicBezTo>
                <a:cubicBezTo>
                  <a:pt x="-11862" y="178831"/>
                  <a:pt x="24121" y="126444"/>
                  <a:pt x="29413" y="117977"/>
                </a:cubicBezTo>
                <a:cubicBezTo>
                  <a:pt x="34705" y="109510"/>
                  <a:pt x="22534" y="123798"/>
                  <a:pt x="35763" y="108452"/>
                </a:cubicBezTo>
                <a:cubicBezTo>
                  <a:pt x="48992" y="93106"/>
                  <a:pt x="129955" y="-7965"/>
                  <a:pt x="124663" y="5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0" name="フリーフォーム 1329">
            <a:extLst>
              <a:ext uri="{FF2B5EF4-FFF2-40B4-BE49-F238E27FC236}">
                <a16:creationId xmlns:a16="http://schemas.microsoft.com/office/drawing/2014/main" id="{6CFDB9F2-D047-0091-A7D7-80254D22AB7D}"/>
              </a:ext>
            </a:extLst>
          </p:cNvPr>
          <p:cNvSpPr/>
          <p:nvPr/>
        </p:nvSpPr>
        <p:spPr>
          <a:xfrm>
            <a:off x="4809810" y="2708275"/>
            <a:ext cx="282393" cy="21053"/>
          </a:xfrm>
          <a:custGeom>
            <a:avLst/>
            <a:gdLst>
              <a:gd name="connsiteX0" fmla="*/ 315 w 282393"/>
              <a:gd name="connsiteY0" fmla="*/ 0 h 21053"/>
              <a:gd name="connsiteX1" fmla="*/ 270190 w 282393"/>
              <a:gd name="connsiteY1" fmla="*/ 19050 h 21053"/>
              <a:gd name="connsiteX2" fmla="*/ 216215 w 282393"/>
              <a:gd name="connsiteY2" fmla="*/ 19050 h 21053"/>
              <a:gd name="connsiteX3" fmla="*/ 315 w 282393"/>
              <a:gd name="connsiteY3" fmla="*/ 0 h 210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2393" h="21053">
                <a:moveTo>
                  <a:pt x="315" y="0"/>
                </a:moveTo>
                <a:cubicBezTo>
                  <a:pt x="9311" y="0"/>
                  <a:pt x="234207" y="15875"/>
                  <a:pt x="270190" y="19050"/>
                </a:cubicBezTo>
                <a:cubicBezTo>
                  <a:pt x="306173" y="22225"/>
                  <a:pt x="254844" y="21167"/>
                  <a:pt x="216215" y="19050"/>
                </a:cubicBezTo>
                <a:cubicBezTo>
                  <a:pt x="177586" y="16933"/>
                  <a:pt x="-8681" y="0"/>
                  <a:pt x="315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1" name="フリーフォーム 1330">
            <a:extLst>
              <a:ext uri="{FF2B5EF4-FFF2-40B4-BE49-F238E27FC236}">
                <a16:creationId xmlns:a16="http://schemas.microsoft.com/office/drawing/2014/main" id="{026EA9FE-07FE-3F0C-AFA8-6349487EE2F5}"/>
              </a:ext>
            </a:extLst>
          </p:cNvPr>
          <p:cNvSpPr/>
          <p:nvPr/>
        </p:nvSpPr>
        <p:spPr>
          <a:xfrm>
            <a:off x="5159327" y="2647780"/>
            <a:ext cx="73079" cy="207434"/>
          </a:xfrm>
          <a:custGeom>
            <a:avLst/>
            <a:gdLst>
              <a:gd name="connsiteX0" fmla="*/ 73073 w 73079"/>
              <a:gd name="connsiteY0" fmla="*/ 170 h 207434"/>
              <a:gd name="connsiteX1" fmla="*/ 25448 w 73079"/>
              <a:gd name="connsiteY1" fmla="*/ 133520 h 207434"/>
              <a:gd name="connsiteX2" fmla="*/ 38148 w 73079"/>
              <a:gd name="connsiteY2" fmla="*/ 139870 h 207434"/>
              <a:gd name="connsiteX3" fmla="*/ 34973 w 73079"/>
              <a:gd name="connsiteY3" fmla="*/ 181145 h 207434"/>
              <a:gd name="connsiteX4" fmla="*/ 38148 w 73079"/>
              <a:gd name="connsiteY4" fmla="*/ 206545 h 207434"/>
              <a:gd name="connsiteX5" fmla="*/ 41323 w 73079"/>
              <a:gd name="connsiteY5" fmla="*/ 149395 h 207434"/>
              <a:gd name="connsiteX6" fmla="*/ 22273 w 73079"/>
              <a:gd name="connsiteY6" fmla="*/ 108120 h 207434"/>
              <a:gd name="connsiteX7" fmla="*/ 48 w 73079"/>
              <a:gd name="connsiteY7" fmla="*/ 108120 h 207434"/>
              <a:gd name="connsiteX8" fmla="*/ 28623 w 73079"/>
              <a:gd name="connsiteY8" fmla="*/ 104945 h 207434"/>
              <a:gd name="connsiteX9" fmla="*/ 73073 w 73079"/>
              <a:gd name="connsiteY9" fmla="*/ 170 h 2074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3079" h="207434">
                <a:moveTo>
                  <a:pt x="73073" y="170"/>
                </a:moveTo>
                <a:cubicBezTo>
                  <a:pt x="72544" y="4933"/>
                  <a:pt x="31269" y="110237"/>
                  <a:pt x="25448" y="133520"/>
                </a:cubicBezTo>
                <a:cubicBezTo>
                  <a:pt x="19627" y="156803"/>
                  <a:pt x="36560" y="131932"/>
                  <a:pt x="38148" y="139870"/>
                </a:cubicBezTo>
                <a:cubicBezTo>
                  <a:pt x="39736" y="147808"/>
                  <a:pt x="34973" y="170033"/>
                  <a:pt x="34973" y="181145"/>
                </a:cubicBezTo>
                <a:cubicBezTo>
                  <a:pt x="34973" y="192257"/>
                  <a:pt x="37090" y="211836"/>
                  <a:pt x="38148" y="206545"/>
                </a:cubicBezTo>
                <a:cubicBezTo>
                  <a:pt x="39206" y="201254"/>
                  <a:pt x="43969" y="165799"/>
                  <a:pt x="41323" y="149395"/>
                </a:cubicBezTo>
                <a:cubicBezTo>
                  <a:pt x="38677" y="132991"/>
                  <a:pt x="29152" y="114999"/>
                  <a:pt x="22273" y="108120"/>
                </a:cubicBezTo>
                <a:cubicBezTo>
                  <a:pt x="15394" y="101241"/>
                  <a:pt x="-1010" y="108649"/>
                  <a:pt x="48" y="108120"/>
                </a:cubicBezTo>
                <a:cubicBezTo>
                  <a:pt x="1106" y="107591"/>
                  <a:pt x="17511" y="118174"/>
                  <a:pt x="28623" y="104945"/>
                </a:cubicBezTo>
                <a:cubicBezTo>
                  <a:pt x="39735" y="91716"/>
                  <a:pt x="73602" y="-4593"/>
                  <a:pt x="73073" y="1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2" name="フリーフォーム 1331">
            <a:extLst>
              <a:ext uri="{FF2B5EF4-FFF2-40B4-BE49-F238E27FC236}">
                <a16:creationId xmlns:a16="http://schemas.microsoft.com/office/drawing/2014/main" id="{6CE34C13-A4C9-1F53-6FEB-51DCC6F83B6E}"/>
              </a:ext>
            </a:extLst>
          </p:cNvPr>
          <p:cNvSpPr/>
          <p:nvPr/>
        </p:nvSpPr>
        <p:spPr>
          <a:xfrm>
            <a:off x="5270455" y="2465871"/>
            <a:ext cx="63640" cy="315632"/>
          </a:xfrm>
          <a:custGeom>
            <a:avLst/>
            <a:gdLst>
              <a:gd name="connsiteX0" fmla="*/ 63545 w 63640"/>
              <a:gd name="connsiteY0" fmla="*/ 1104 h 315632"/>
              <a:gd name="connsiteX1" fmla="*/ 41320 w 63640"/>
              <a:gd name="connsiteY1" fmla="*/ 255104 h 315632"/>
              <a:gd name="connsiteX2" fmla="*/ 28620 w 63640"/>
              <a:gd name="connsiteY2" fmla="*/ 229704 h 315632"/>
              <a:gd name="connsiteX3" fmla="*/ 41320 w 63640"/>
              <a:gd name="connsiteY3" fmla="*/ 315429 h 315632"/>
              <a:gd name="connsiteX4" fmla="*/ 25445 w 63640"/>
              <a:gd name="connsiteY4" fmla="*/ 201129 h 315632"/>
              <a:gd name="connsiteX5" fmla="*/ 44495 w 63640"/>
              <a:gd name="connsiteY5" fmla="*/ 267804 h 315632"/>
              <a:gd name="connsiteX6" fmla="*/ 57195 w 63640"/>
              <a:gd name="connsiteY6" fmla="*/ 188429 h 315632"/>
              <a:gd name="connsiteX7" fmla="*/ 45 w 63640"/>
              <a:gd name="connsiteY7" fmla="*/ 102704 h 315632"/>
              <a:gd name="connsiteX8" fmla="*/ 47670 w 63640"/>
              <a:gd name="connsiteY8" fmla="*/ 159854 h 315632"/>
              <a:gd name="connsiteX9" fmla="*/ 63545 w 63640"/>
              <a:gd name="connsiteY9" fmla="*/ 1104 h 315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3640" h="315632">
                <a:moveTo>
                  <a:pt x="63545" y="1104"/>
                </a:moveTo>
                <a:cubicBezTo>
                  <a:pt x="62487" y="16979"/>
                  <a:pt x="47141" y="217004"/>
                  <a:pt x="41320" y="255104"/>
                </a:cubicBezTo>
                <a:cubicBezTo>
                  <a:pt x="35499" y="293204"/>
                  <a:pt x="28620" y="219650"/>
                  <a:pt x="28620" y="229704"/>
                </a:cubicBezTo>
                <a:cubicBezTo>
                  <a:pt x="28620" y="239758"/>
                  <a:pt x="41849" y="320192"/>
                  <a:pt x="41320" y="315429"/>
                </a:cubicBezTo>
                <a:cubicBezTo>
                  <a:pt x="40791" y="310667"/>
                  <a:pt x="24916" y="209067"/>
                  <a:pt x="25445" y="201129"/>
                </a:cubicBezTo>
                <a:cubicBezTo>
                  <a:pt x="25974" y="193192"/>
                  <a:pt x="39203" y="269921"/>
                  <a:pt x="44495" y="267804"/>
                </a:cubicBezTo>
                <a:cubicBezTo>
                  <a:pt x="49787" y="265687"/>
                  <a:pt x="64603" y="215946"/>
                  <a:pt x="57195" y="188429"/>
                </a:cubicBezTo>
                <a:cubicBezTo>
                  <a:pt x="49787" y="160912"/>
                  <a:pt x="1632" y="107466"/>
                  <a:pt x="45" y="102704"/>
                </a:cubicBezTo>
                <a:cubicBezTo>
                  <a:pt x="-1542" y="97942"/>
                  <a:pt x="38674" y="174141"/>
                  <a:pt x="47670" y="159854"/>
                </a:cubicBezTo>
                <a:cubicBezTo>
                  <a:pt x="56666" y="145567"/>
                  <a:pt x="64603" y="-14771"/>
                  <a:pt x="63545" y="110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3" name="フリーフォーム 1332">
            <a:extLst>
              <a:ext uri="{FF2B5EF4-FFF2-40B4-BE49-F238E27FC236}">
                <a16:creationId xmlns:a16="http://schemas.microsoft.com/office/drawing/2014/main" id="{7F171DF8-B164-1485-7FBE-24F9D4576CC2}"/>
              </a:ext>
            </a:extLst>
          </p:cNvPr>
          <p:cNvSpPr/>
          <p:nvPr/>
        </p:nvSpPr>
        <p:spPr>
          <a:xfrm>
            <a:off x="5307410" y="2920999"/>
            <a:ext cx="42465" cy="159844"/>
          </a:xfrm>
          <a:custGeom>
            <a:avLst/>
            <a:gdLst>
              <a:gd name="connsiteX0" fmla="*/ 1190 w 42465"/>
              <a:gd name="connsiteY0" fmla="*/ 1 h 159844"/>
              <a:gd name="connsiteX1" fmla="*/ 1190 w 42465"/>
              <a:gd name="connsiteY1" fmla="*/ 114301 h 159844"/>
              <a:gd name="connsiteX2" fmla="*/ 10715 w 42465"/>
              <a:gd name="connsiteY2" fmla="*/ 158751 h 159844"/>
              <a:gd name="connsiteX3" fmla="*/ 10715 w 42465"/>
              <a:gd name="connsiteY3" fmla="*/ 136526 h 159844"/>
              <a:gd name="connsiteX4" fmla="*/ 42465 w 42465"/>
              <a:gd name="connsiteY4" fmla="*/ 34926 h 159844"/>
              <a:gd name="connsiteX5" fmla="*/ 10715 w 42465"/>
              <a:gd name="connsiteY5" fmla="*/ 111126 h 159844"/>
              <a:gd name="connsiteX6" fmla="*/ 1190 w 42465"/>
              <a:gd name="connsiteY6" fmla="*/ 1 h 159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465" h="159844">
                <a:moveTo>
                  <a:pt x="1190" y="1"/>
                </a:moveTo>
                <a:cubicBezTo>
                  <a:pt x="-397" y="530"/>
                  <a:pt x="-398" y="87843"/>
                  <a:pt x="1190" y="114301"/>
                </a:cubicBezTo>
                <a:cubicBezTo>
                  <a:pt x="2778" y="140759"/>
                  <a:pt x="9128" y="155047"/>
                  <a:pt x="10715" y="158751"/>
                </a:cubicBezTo>
                <a:cubicBezTo>
                  <a:pt x="12302" y="162455"/>
                  <a:pt x="5423" y="157163"/>
                  <a:pt x="10715" y="136526"/>
                </a:cubicBezTo>
                <a:cubicBezTo>
                  <a:pt x="16007" y="115889"/>
                  <a:pt x="42465" y="39159"/>
                  <a:pt x="42465" y="34926"/>
                </a:cubicBezTo>
                <a:cubicBezTo>
                  <a:pt x="42465" y="30693"/>
                  <a:pt x="16536" y="114830"/>
                  <a:pt x="10715" y="111126"/>
                </a:cubicBezTo>
                <a:cubicBezTo>
                  <a:pt x="4894" y="107422"/>
                  <a:pt x="2777" y="-528"/>
                  <a:pt x="1190" y="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4" name="フリーフォーム 1333">
            <a:extLst>
              <a:ext uri="{FF2B5EF4-FFF2-40B4-BE49-F238E27FC236}">
                <a16:creationId xmlns:a16="http://schemas.microsoft.com/office/drawing/2014/main" id="{D64E0F24-0853-15D9-7633-70C821B6068A}"/>
              </a:ext>
            </a:extLst>
          </p:cNvPr>
          <p:cNvSpPr/>
          <p:nvPr/>
        </p:nvSpPr>
        <p:spPr>
          <a:xfrm>
            <a:off x="5895975" y="3076546"/>
            <a:ext cx="50256" cy="117628"/>
          </a:xfrm>
          <a:custGeom>
            <a:avLst/>
            <a:gdLst>
              <a:gd name="connsiteX0" fmla="*/ 0 w 50256"/>
              <a:gd name="connsiteY0" fmla="*/ 29 h 117628"/>
              <a:gd name="connsiteX1" fmla="*/ 47625 w 50256"/>
              <a:gd name="connsiteY1" fmla="*/ 85754 h 117628"/>
              <a:gd name="connsiteX2" fmla="*/ 44450 w 50256"/>
              <a:gd name="connsiteY2" fmla="*/ 117504 h 117628"/>
              <a:gd name="connsiteX3" fmla="*/ 47625 w 50256"/>
              <a:gd name="connsiteY3" fmla="*/ 76229 h 117628"/>
              <a:gd name="connsiteX4" fmla="*/ 0 w 50256"/>
              <a:gd name="connsiteY4" fmla="*/ 29 h 117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256" h="117628">
                <a:moveTo>
                  <a:pt x="0" y="29"/>
                </a:moveTo>
                <a:cubicBezTo>
                  <a:pt x="0" y="1616"/>
                  <a:pt x="40217" y="66175"/>
                  <a:pt x="47625" y="85754"/>
                </a:cubicBezTo>
                <a:cubicBezTo>
                  <a:pt x="55033" y="105333"/>
                  <a:pt x="44450" y="119091"/>
                  <a:pt x="44450" y="117504"/>
                </a:cubicBezTo>
                <a:cubicBezTo>
                  <a:pt x="44450" y="115917"/>
                  <a:pt x="52917" y="90516"/>
                  <a:pt x="47625" y="76229"/>
                </a:cubicBezTo>
                <a:cubicBezTo>
                  <a:pt x="42333" y="61942"/>
                  <a:pt x="0" y="-1558"/>
                  <a:pt x="0" y="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5" name="フリーフォーム 1334">
            <a:extLst>
              <a:ext uri="{FF2B5EF4-FFF2-40B4-BE49-F238E27FC236}">
                <a16:creationId xmlns:a16="http://schemas.microsoft.com/office/drawing/2014/main" id="{8366BDC4-B9A3-8310-CFF2-C1BD6D06280C}"/>
              </a:ext>
            </a:extLst>
          </p:cNvPr>
          <p:cNvSpPr/>
          <p:nvPr/>
        </p:nvSpPr>
        <p:spPr>
          <a:xfrm>
            <a:off x="6340475" y="2451099"/>
            <a:ext cx="73029" cy="341899"/>
          </a:xfrm>
          <a:custGeom>
            <a:avLst/>
            <a:gdLst>
              <a:gd name="connsiteX0" fmla="*/ 73025 w 73029"/>
              <a:gd name="connsiteY0" fmla="*/ 1 h 341899"/>
              <a:gd name="connsiteX1" fmla="*/ 12700 w 73029"/>
              <a:gd name="connsiteY1" fmla="*/ 180976 h 341899"/>
              <a:gd name="connsiteX2" fmla="*/ 9525 w 73029"/>
              <a:gd name="connsiteY2" fmla="*/ 339726 h 341899"/>
              <a:gd name="connsiteX3" fmla="*/ 9525 w 73029"/>
              <a:gd name="connsiteY3" fmla="*/ 269876 h 341899"/>
              <a:gd name="connsiteX4" fmla="*/ 0 w 73029"/>
              <a:gd name="connsiteY4" fmla="*/ 222251 h 341899"/>
              <a:gd name="connsiteX5" fmla="*/ 9525 w 73029"/>
              <a:gd name="connsiteY5" fmla="*/ 184151 h 341899"/>
              <a:gd name="connsiteX6" fmla="*/ 73025 w 73029"/>
              <a:gd name="connsiteY6" fmla="*/ 1 h 341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3029" h="341899">
                <a:moveTo>
                  <a:pt x="73025" y="1"/>
                </a:moveTo>
                <a:cubicBezTo>
                  <a:pt x="73554" y="-528"/>
                  <a:pt x="23283" y="124355"/>
                  <a:pt x="12700" y="180976"/>
                </a:cubicBezTo>
                <a:cubicBezTo>
                  <a:pt x="2117" y="237597"/>
                  <a:pt x="10054" y="324909"/>
                  <a:pt x="9525" y="339726"/>
                </a:cubicBezTo>
                <a:cubicBezTo>
                  <a:pt x="8996" y="354543"/>
                  <a:pt x="11112" y="289455"/>
                  <a:pt x="9525" y="269876"/>
                </a:cubicBezTo>
                <a:cubicBezTo>
                  <a:pt x="7938" y="250297"/>
                  <a:pt x="0" y="236538"/>
                  <a:pt x="0" y="222251"/>
                </a:cubicBezTo>
                <a:cubicBezTo>
                  <a:pt x="0" y="207964"/>
                  <a:pt x="529" y="217488"/>
                  <a:pt x="9525" y="184151"/>
                </a:cubicBezTo>
                <a:cubicBezTo>
                  <a:pt x="18521" y="150814"/>
                  <a:pt x="72496" y="530"/>
                  <a:pt x="73025" y="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7" name="フリーフォーム 1336">
            <a:extLst>
              <a:ext uri="{FF2B5EF4-FFF2-40B4-BE49-F238E27FC236}">
                <a16:creationId xmlns:a16="http://schemas.microsoft.com/office/drawing/2014/main" id="{B0054A5A-B514-EBD8-996A-07248F3CA42C}"/>
              </a:ext>
            </a:extLst>
          </p:cNvPr>
          <p:cNvSpPr/>
          <p:nvPr/>
        </p:nvSpPr>
        <p:spPr>
          <a:xfrm>
            <a:off x="4686279" y="1914520"/>
            <a:ext cx="89563" cy="898551"/>
          </a:xfrm>
          <a:custGeom>
            <a:avLst/>
            <a:gdLst>
              <a:gd name="connsiteX0" fmla="*/ 88921 w 89563"/>
              <a:gd name="connsiteY0" fmla="*/ 5 h 898551"/>
              <a:gd name="connsiteX1" fmla="*/ 73046 w 89563"/>
              <a:gd name="connsiteY1" fmla="*/ 479430 h 898551"/>
              <a:gd name="connsiteX2" fmla="*/ 76221 w 89563"/>
              <a:gd name="connsiteY2" fmla="*/ 809630 h 898551"/>
              <a:gd name="connsiteX3" fmla="*/ 69871 w 89563"/>
              <a:gd name="connsiteY3" fmla="*/ 644530 h 898551"/>
              <a:gd name="connsiteX4" fmla="*/ 63521 w 89563"/>
              <a:gd name="connsiteY4" fmla="*/ 898530 h 898551"/>
              <a:gd name="connsiteX5" fmla="*/ 47646 w 89563"/>
              <a:gd name="connsiteY5" fmla="*/ 628655 h 898551"/>
              <a:gd name="connsiteX6" fmla="*/ 21 w 89563"/>
              <a:gd name="connsiteY6" fmla="*/ 358780 h 898551"/>
              <a:gd name="connsiteX7" fmla="*/ 53996 w 89563"/>
              <a:gd name="connsiteY7" fmla="*/ 733430 h 898551"/>
              <a:gd name="connsiteX8" fmla="*/ 44471 w 89563"/>
              <a:gd name="connsiteY8" fmla="*/ 450855 h 898551"/>
              <a:gd name="connsiteX9" fmla="*/ 47646 w 89563"/>
              <a:gd name="connsiteY9" fmla="*/ 488955 h 898551"/>
              <a:gd name="connsiteX10" fmla="*/ 88921 w 89563"/>
              <a:gd name="connsiteY10" fmla="*/ 5 h 8985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563" h="898551">
                <a:moveTo>
                  <a:pt x="88921" y="5"/>
                </a:moveTo>
                <a:cubicBezTo>
                  <a:pt x="93154" y="-1582"/>
                  <a:pt x="75163" y="344493"/>
                  <a:pt x="73046" y="479430"/>
                </a:cubicBezTo>
                <a:cubicBezTo>
                  <a:pt x="70929" y="614367"/>
                  <a:pt x="76750" y="782113"/>
                  <a:pt x="76221" y="809630"/>
                </a:cubicBezTo>
                <a:cubicBezTo>
                  <a:pt x="75692" y="837147"/>
                  <a:pt x="71988" y="629713"/>
                  <a:pt x="69871" y="644530"/>
                </a:cubicBezTo>
                <a:cubicBezTo>
                  <a:pt x="67754" y="659347"/>
                  <a:pt x="67225" y="901176"/>
                  <a:pt x="63521" y="898530"/>
                </a:cubicBezTo>
                <a:cubicBezTo>
                  <a:pt x="59817" y="895884"/>
                  <a:pt x="58229" y="718613"/>
                  <a:pt x="47646" y="628655"/>
                </a:cubicBezTo>
                <a:cubicBezTo>
                  <a:pt x="37063" y="538697"/>
                  <a:pt x="-1037" y="341318"/>
                  <a:pt x="21" y="358780"/>
                </a:cubicBezTo>
                <a:cubicBezTo>
                  <a:pt x="1079" y="376242"/>
                  <a:pt x="46588" y="718084"/>
                  <a:pt x="53996" y="733430"/>
                </a:cubicBezTo>
                <a:cubicBezTo>
                  <a:pt x="61404" y="748776"/>
                  <a:pt x="45529" y="491601"/>
                  <a:pt x="44471" y="450855"/>
                </a:cubicBezTo>
                <a:cubicBezTo>
                  <a:pt x="43413" y="410109"/>
                  <a:pt x="38121" y="559863"/>
                  <a:pt x="47646" y="488955"/>
                </a:cubicBezTo>
                <a:cubicBezTo>
                  <a:pt x="57171" y="418047"/>
                  <a:pt x="84688" y="1592"/>
                  <a:pt x="88921" y="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0" name="フリーフォーム 1089">
            <a:extLst>
              <a:ext uri="{FF2B5EF4-FFF2-40B4-BE49-F238E27FC236}">
                <a16:creationId xmlns:a16="http://schemas.microsoft.com/office/drawing/2014/main" id="{F784823F-2433-2510-76E0-2DAF7EE6D9DC}"/>
              </a:ext>
            </a:extLst>
          </p:cNvPr>
          <p:cNvSpPr/>
          <p:nvPr/>
        </p:nvSpPr>
        <p:spPr>
          <a:xfrm>
            <a:off x="5071368" y="4703862"/>
            <a:ext cx="383700" cy="271401"/>
          </a:xfrm>
          <a:custGeom>
            <a:avLst/>
            <a:gdLst>
              <a:gd name="connsiteX0" fmla="*/ 2282 w 383700"/>
              <a:gd name="connsiteY0" fmla="*/ 1488 h 271401"/>
              <a:gd name="connsiteX1" fmla="*/ 234057 w 383700"/>
              <a:gd name="connsiteY1" fmla="*/ 172938 h 271401"/>
              <a:gd name="connsiteX2" fmla="*/ 199132 w 383700"/>
              <a:gd name="connsiteY2" fmla="*/ 185638 h 271401"/>
              <a:gd name="connsiteX3" fmla="*/ 278507 w 383700"/>
              <a:gd name="connsiteY3" fmla="*/ 201513 h 271401"/>
              <a:gd name="connsiteX4" fmla="*/ 383282 w 383700"/>
              <a:gd name="connsiteY4" fmla="*/ 271363 h 271401"/>
              <a:gd name="connsiteX5" fmla="*/ 310257 w 383700"/>
              <a:gd name="connsiteY5" fmla="*/ 211038 h 271401"/>
              <a:gd name="connsiteX6" fmla="*/ 189607 w 383700"/>
              <a:gd name="connsiteY6" fmla="*/ 188813 h 271401"/>
              <a:gd name="connsiteX7" fmla="*/ 129282 w 383700"/>
              <a:gd name="connsiteY7" fmla="*/ 166588 h 271401"/>
              <a:gd name="connsiteX8" fmla="*/ 40382 w 383700"/>
              <a:gd name="connsiteY8" fmla="*/ 87213 h 271401"/>
              <a:gd name="connsiteX9" fmla="*/ 132457 w 383700"/>
              <a:gd name="connsiteY9" fmla="*/ 160238 h 271401"/>
              <a:gd name="connsiteX10" fmla="*/ 192782 w 383700"/>
              <a:gd name="connsiteY10" fmla="*/ 179288 h 271401"/>
              <a:gd name="connsiteX11" fmla="*/ 157857 w 383700"/>
              <a:gd name="connsiteY11" fmla="*/ 138013 h 271401"/>
              <a:gd name="connsiteX12" fmla="*/ 167382 w 383700"/>
              <a:gd name="connsiteY12" fmla="*/ 122138 h 271401"/>
              <a:gd name="connsiteX13" fmla="*/ 116582 w 383700"/>
              <a:gd name="connsiteY13" fmla="*/ 90388 h 271401"/>
              <a:gd name="connsiteX14" fmla="*/ 2282 w 383700"/>
              <a:gd name="connsiteY14" fmla="*/ 1488 h 271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3700" h="271401">
                <a:moveTo>
                  <a:pt x="2282" y="1488"/>
                </a:moveTo>
                <a:cubicBezTo>
                  <a:pt x="21861" y="15246"/>
                  <a:pt x="201249" y="142246"/>
                  <a:pt x="234057" y="172938"/>
                </a:cubicBezTo>
                <a:cubicBezTo>
                  <a:pt x="266865" y="203630"/>
                  <a:pt x="191724" y="180876"/>
                  <a:pt x="199132" y="185638"/>
                </a:cubicBezTo>
                <a:cubicBezTo>
                  <a:pt x="206540" y="190401"/>
                  <a:pt x="247815" y="187226"/>
                  <a:pt x="278507" y="201513"/>
                </a:cubicBezTo>
                <a:cubicBezTo>
                  <a:pt x="309199" y="215800"/>
                  <a:pt x="377990" y="269776"/>
                  <a:pt x="383282" y="271363"/>
                </a:cubicBezTo>
                <a:cubicBezTo>
                  <a:pt x="388574" y="272950"/>
                  <a:pt x="342536" y="224796"/>
                  <a:pt x="310257" y="211038"/>
                </a:cubicBezTo>
                <a:cubicBezTo>
                  <a:pt x="277978" y="197280"/>
                  <a:pt x="219769" y="196221"/>
                  <a:pt x="189607" y="188813"/>
                </a:cubicBezTo>
                <a:cubicBezTo>
                  <a:pt x="159445" y="181405"/>
                  <a:pt x="154153" y="183521"/>
                  <a:pt x="129282" y="166588"/>
                </a:cubicBezTo>
                <a:cubicBezTo>
                  <a:pt x="104411" y="149655"/>
                  <a:pt x="39853" y="88271"/>
                  <a:pt x="40382" y="87213"/>
                </a:cubicBezTo>
                <a:cubicBezTo>
                  <a:pt x="40911" y="86155"/>
                  <a:pt x="107057" y="144892"/>
                  <a:pt x="132457" y="160238"/>
                </a:cubicBezTo>
                <a:cubicBezTo>
                  <a:pt x="157857" y="175584"/>
                  <a:pt x="188549" y="182992"/>
                  <a:pt x="192782" y="179288"/>
                </a:cubicBezTo>
                <a:cubicBezTo>
                  <a:pt x="197015" y="175584"/>
                  <a:pt x="162090" y="147538"/>
                  <a:pt x="157857" y="138013"/>
                </a:cubicBezTo>
                <a:cubicBezTo>
                  <a:pt x="153624" y="128488"/>
                  <a:pt x="174261" y="130076"/>
                  <a:pt x="167382" y="122138"/>
                </a:cubicBezTo>
                <a:cubicBezTo>
                  <a:pt x="160503" y="114200"/>
                  <a:pt x="138278" y="107321"/>
                  <a:pt x="116582" y="90388"/>
                </a:cubicBezTo>
                <a:cubicBezTo>
                  <a:pt x="94886" y="73455"/>
                  <a:pt x="-17297" y="-12270"/>
                  <a:pt x="2282" y="14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3" name="フリーフォーム 1142">
            <a:extLst>
              <a:ext uri="{FF2B5EF4-FFF2-40B4-BE49-F238E27FC236}">
                <a16:creationId xmlns:a16="http://schemas.microsoft.com/office/drawing/2014/main" id="{E5E94F49-0DAB-991F-7542-55343BA70695}"/>
              </a:ext>
            </a:extLst>
          </p:cNvPr>
          <p:cNvSpPr/>
          <p:nvPr/>
        </p:nvSpPr>
        <p:spPr>
          <a:xfrm>
            <a:off x="5053337" y="4747469"/>
            <a:ext cx="401469" cy="269079"/>
          </a:xfrm>
          <a:custGeom>
            <a:avLst/>
            <a:gdLst>
              <a:gd name="connsiteX0" fmla="*/ 1263 w 401469"/>
              <a:gd name="connsiteY0" fmla="*/ 2331 h 269079"/>
              <a:gd name="connsiteX1" fmla="*/ 175888 w 401469"/>
              <a:gd name="connsiteY1" fmla="*/ 170606 h 269079"/>
              <a:gd name="connsiteX2" fmla="*/ 191763 w 401469"/>
              <a:gd name="connsiteY2" fmla="*/ 243631 h 269079"/>
              <a:gd name="connsiteX3" fmla="*/ 204463 w 401469"/>
              <a:gd name="connsiteY3" fmla="*/ 170606 h 269079"/>
              <a:gd name="connsiteX4" fmla="*/ 252088 w 401469"/>
              <a:gd name="connsiteY4" fmla="*/ 199181 h 269079"/>
              <a:gd name="connsiteX5" fmla="*/ 271138 w 401469"/>
              <a:gd name="connsiteY5" fmla="*/ 183306 h 269079"/>
              <a:gd name="connsiteX6" fmla="*/ 280663 w 401469"/>
              <a:gd name="connsiteY6" fmla="*/ 269031 h 269079"/>
              <a:gd name="connsiteX7" fmla="*/ 280663 w 401469"/>
              <a:gd name="connsiteY7" fmla="*/ 196006 h 269079"/>
              <a:gd name="connsiteX8" fmla="*/ 401313 w 401469"/>
              <a:gd name="connsiteY8" fmla="*/ 227756 h 269079"/>
              <a:gd name="connsiteX9" fmla="*/ 252088 w 401469"/>
              <a:gd name="connsiteY9" fmla="*/ 189656 h 269079"/>
              <a:gd name="connsiteX10" fmla="*/ 153663 w 401469"/>
              <a:gd name="connsiteY10" fmla="*/ 157906 h 269079"/>
              <a:gd name="connsiteX11" fmla="*/ 153663 w 401469"/>
              <a:gd name="connsiteY11" fmla="*/ 234106 h 269079"/>
              <a:gd name="connsiteX12" fmla="*/ 147313 w 401469"/>
              <a:gd name="connsiteY12" fmla="*/ 151556 h 269079"/>
              <a:gd name="connsiteX13" fmla="*/ 64763 w 401469"/>
              <a:gd name="connsiteY13" fmla="*/ 126156 h 269079"/>
              <a:gd name="connsiteX14" fmla="*/ 36188 w 401469"/>
              <a:gd name="connsiteY14" fmla="*/ 205531 h 269079"/>
              <a:gd name="connsiteX15" fmla="*/ 99688 w 401469"/>
              <a:gd name="connsiteY15" fmla="*/ 81706 h 269079"/>
              <a:gd name="connsiteX16" fmla="*/ 93338 w 401469"/>
              <a:gd name="connsiteY16" fmla="*/ 5506 h 269079"/>
              <a:gd name="connsiteX17" fmla="*/ 121913 w 401469"/>
              <a:gd name="connsiteY17" fmla="*/ 81706 h 269079"/>
              <a:gd name="connsiteX18" fmla="*/ 96513 w 401469"/>
              <a:gd name="connsiteY18" fmla="*/ 72181 h 269079"/>
              <a:gd name="connsiteX19" fmla="*/ 1263 w 401469"/>
              <a:gd name="connsiteY19" fmla="*/ 2331 h 269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01469" h="269079">
                <a:moveTo>
                  <a:pt x="1263" y="2331"/>
                </a:moveTo>
                <a:cubicBezTo>
                  <a:pt x="14492" y="18735"/>
                  <a:pt x="144138" y="130389"/>
                  <a:pt x="175888" y="170606"/>
                </a:cubicBezTo>
                <a:cubicBezTo>
                  <a:pt x="207638" y="210823"/>
                  <a:pt x="187001" y="243631"/>
                  <a:pt x="191763" y="243631"/>
                </a:cubicBezTo>
                <a:cubicBezTo>
                  <a:pt x="196525" y="243631"/>
                  <a:pt x="194409" y="178014"/>
                  <a:pt x="204463" y="170606"/>
                </a:cubicBezTo>
                <a:cubicBezTo>
                  <a:pt x="214517" y="163198"/>
                  <a:pt x="240976" y="197064"/>
                  <a:pt x="252088" y="199181"/>
                </a:cubicBezTo>
                <a:cubicBezTo>
                  <a:pt x="263200" y="201298"/>
                  <a:pt x="266376" y="171664"/>
                  <a:pt x="271138" y="183306"/>
                </a:cubicBezTo>
                <a:cubicBezTo>
                  <a:pt x="275900" y="194948"/>
                  <a:pt x="279075" y="266914"/>
                  <a:pt x="280663" y="269031"/>
                </a:cubicBezTo>
                <a:cubicBezTo>
                  <a:pt x="282251" y="271148"/>
                  <a:pt x="260555" y="202885"/>
                  <a:pt x="280663" y="196006"/>
                </a:cubicBezTo>
                <a:cubicBezTo>
                  <a:pt x="300771" y="189127"/>
                  <a:pt x="406075" y="228814"/>
                  <a:pt x="401313" y="227756"/>
                </a:cubicBezTo>
                <a:cubicBezTo>
                  <a:pt x="396551" y="226698"/>
                  <a:pt x="293363" y="201298"/>
                  <a:pt x="252088" y="189656"/>
                </a:cubicBezTo>
                <a:cubicBezTo>
                  <a:pt x="210813" y="178014"/>
                  <a:pt x="170067" y="150498"/>
                  <a:pt x="153663" y="157906"/>
                </a:cubicBezTo>
                <a:cubicBezTo>
                  <a:pt x="137259" y="165314"/>
                  <a:pt x="154721" y="235164"/>
                  <a:pt x="153663" y="234106"/>
                </a:cubicBezTo>
                <a:cubicBezTo>
                  <a:pt x="152605" y="233048"/>
                  <a:pt x="162130" y="169548"/>
                  <a:pt x="147313" y="151556"/>
                </a:cubicBezTo>
                <a:cubicBezTo>
                  <a:pt x="132496" y="133564"/>
                  <a:pt x="83284" y="117160"/>
                  <a:pt x="64763" y="126156"/>
                </a:cubicBezTo>
                <a:cubicBezTo>
                  <a:pt x="46242" y="135152"/>
                  <a:pt x="30367" y="212939"/>
                  <a:pt x="36188" y="205531"/>
                </a:cubicBezTo>
                <a:cubicBezTo>
                  <a:pt x="42009" y="198123"/>
                  <a:pt x="90163" y="115044"/>
                  <a:pt x="99688" y="81706"/>
                </a:cubicBezTo>
                <a:cubicBezTo>
                  <a:pt x="109213" y="48369"/>
                  <a:pt x="89634" y="5506"/>
                  <a:pt x="93338" y="5506"/>
                </a:cubicBezTo>
                <a:cubicBezTo>
                  <a:pt x="97042" y="5506"/>
                  <a:pt x="121384" y="70594"/>
                  <a:pt x="121913" y="81706"/>
                </a:cubicBezTo>
                <a:cubicBezTo>
                  <a:pt x="122442" y="92818"/>
                  <a:pt x="110271" y="83294"/>
                  <a:pt x="96513" y="72181"/>
                </a:cubicBezTo>
                <a:cubicBezTo>
                  <a:pt x="82755" y="61068"/>
                  <a:pt x="-11966" y="-14073"/>
                  <a:pt x="1263" y="23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7" name="フリーフォーム 1146">
            <a:extLst>
              <a:ext uri="{FF2B5EF4-FFF2-40B4-BE49-F238E27FC236}">
                <a16:creationId xmlns:a16="http://schemas.microsoft.com/office/drawing/2014/main" id="{3629D84A-C5EF-C78D-4B39-E93F6D9E7F8A}"/>
              </a:ext>
            </a:extLst>
          </p:cNvPr>
          <p:cNvSpPr/>
          <p:nvPr/>
        </p:nvSpPr>
        <p:spPr>
          <a:xfrm>
            <a:off x="5587729" y="5117592"/>
            <a:ext cx="162196" cy="581534"/>
          </a:xfrm>
          <a:custGeom>
            <a:avLst/>
            <a:gdLst>
              <a:gd name="connsiteX0" fmla="*/ 271 w 162196"/>
              <a:gd name="connsiteY0" fmla="*/ 508 h 581534"/>
              <a:gd name="connsiteX1" fmla="*/ 92346 w 162196"/>
              <a:gd name="connsiteY1" fmla="*/ 146558 h 581534"/>
              <a:gd name="connsiteX2" fmla="*/ 95521 w 162196"/>
              <a:gd name="connsiteY2" fmla="*/ 95758 h 581534"/>
              <a:gd name="connsiteX3" fmla="*/ 111396 w 162196"/>
              <a:gd name="connsiteY3" fmla="*/ 156083 h 581534"/>
              <a:gd name="connsiteX4" fmla="*/ 124096 w 162196"/>
              <a:gd name="connsiteY4" fmla="*/ 194183 h 581534"/>
              <a:gd name="connsiteX5" fmla="*/ 120921 w 162196"/>
              <a:gd name="connsiteY5" fmla="*/ 276733 h 581534"/>
              <a:gd name="connsiteX6" fmla="*/ 143146 w 162196"/>
              <a:gd name="connsiteY6" fmla="*/ 257683 h 581534"/>
              <a:gd name="connsiteX7" fmla="*/ 130446 w 162196"/>
              <a:gd name="connsiteY7" fmla="*/ 311658 h 581534"/>
              <a:gd name="connsiteX8" fmla="*/ 127271 w 162196"/>
              <a:gd name="connsiteY8" fmla="*/ 400558 h 581534"/>
              <a:gd name="connsiteX9" fmla="*/ 127271 w 162196"/>
              <a:gd name="connsiteY9" fmla="*/ 581533 h 581534"/>
              <a:gd name="connsiteX10" fmla="*/ 136796 w 162196"/>
              <a:gd name="connsiteY10" fmla="*/ 397383 h 581534"/>
              <a:gd name="connsiteX11" fmla="*/ 130446 w 162196"/>
              <a:gd name="connsiteY11" fmla="*/ 273558 h 581534"/>
              <a:gd name="connsiteX12" fmla="*/ 162196 w 162196"/>
              <a:gd name="connsiteY12" fmla="*/ 121158 h 581534"/>
              <a:gd name="connsiteX13" fmla="*/ 130446 w 162196"/>
              <a:gd name="connsiteY13" fmla="*/ 159258 h 581534"/>
              <a:gd name="connsiteX14" fmla="*/ 92346 w 162196"/>
              <a:gd name="connsiteY14" fmla="*/ 95758 h 581534"/>
              <a:gd name="connsiteX15" fmla="*/ 63771 w 162196"/>
              <a:gd name="connsiteY15" fmla="*/ 38608 h 581534"/>
              <a:gd name="connsiteX16" fmla="*/ 63771 w 162196"/>
              <a:gd name="connsiteY16" fmla="*/ 95758 h 581534"/>
              <a:gd name="connsiteX17" fmla="*/ 271 w 162196"/>
              <a:gd name="connsiteY17" fmla="*/ 508 h 58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62196" h="581534">
                <a:moveTo>
                  <a:pt x="271" y="508"/>
                </a:moveTo>
                <a:cubicBezTo>
                  <a:pt x="5034" y="8975"/>
                  <a:pt x="76471" y="130683"/>
                  <a:pt x="92346" y="146558"/>
                </a:cubicBezTo>
                <a:cubicBezTo>
                  <a:pt x="108221" y="162433"/>
                  <a:pt x="92346" y="94171"/>
                  <a:pt x="95521" y="95758"/>
                </a:cubicBezTo>
                <a:cubicBezTo>
                  <a:pt x="98696" y="97345"/>
                  <a:pt x="106633" y="139679"/>
                  <a:pt x="111396" y="156083"/>
                </a:cubicBezTo>
                <a:cubicBezTo>
                  <a:pt x="116159" y="172487"/>
                  <a:pt x="122509" y="174075"/>
                  <a:pt x="124096" y="194183"/>
                </a:cubicBezTo>
                <a:cubicBezTo>
                  <a:pt x="125684" y="214291"/>
                  <a:pt x="117746" y="266150"/>
                  <a:pt x="120921" y="276733"/>
                </a:cubicBezTo>
                <a:cubicBezTo>
                  <a:pt x="124096" y="287316"/>
                  <a:pt x="141559" y="251862"/>
                  <a:pt x="143146" y="257683"/>
                </a:cubicBezTo>
                <a:cubicBezTo>
                  <a:pt x="144734" y="263504"/>
                  <a:pt x="133092" y="287846"/>
                  <a:pt x="130446" y="311658"/>
                </a:cubicBezTo>
                <a:cubicBezTo>
                  <a:pt x="127800" y="335470"/>
                  <a:pt x="127800" y="355579"/>
                  <a:pt x="127271" y="400558"/>
                </a:cubicBezTo>
                <a:cubicBezTo>
                  <a:pt x="126742" y="445537"/>
                  <a:pt x="125684" y="582062"/>
                  <a:pt x="127271" y="581533"/>
                </a:cubicBezTo>
                <a:cubicBezTo>
                  <a:pt x="128858" y="581004"/>
                  <a:pt x="136267" y="448712"/>
                  <a:pt x="136796" y="397383"/>
                </a:cubicBezTo>
                <a:cubicBezTo>
                  <a:pt x="137325" y="346054"/>
                  <a:pt x="126213" y="319596"/>
                  <a:pt x="130446" y="273558"/>
                </a:cubicBezTo>
                <a:cubicBezTo>
                  <a:pt x="134679" y="227521"/>
                  <a:pt x="162196" y="140208"/>
                  <a:pt x="162196" y="121158"/>
                </a:cubicBezTo>
                <a:cubicBezTo>
                  <a:pt x="162196" y="102108"/>
                  <a:pt x="142088" y="163491"/>
                  <a:pt x="130446" y="159258"/>
                </a:cubicBezTo>
                <a:cubicBezTo>
                  <a:pt x="118804" y="155025"/>
                  <a:pt x="103458" y="115866"/>
                  <a:pt x="92346" y="95758"/>
                </a:cubicBezTo>
                <a:cubicBezTo>
                  <a:pt x="81234" y="75650"/>
                  <a:pt x="68533" y="38608"/>
                  <a:pt x="63771" y="38608"/>
                </a:cubicBezTo>
                <a:cubicBezTo>
                  <a:pt x="59009" y="38608"/>
                  <a:pt x="72767" y="99462"/>
                  <a:pt x="63771" y="95758"/>
                </a:cubicBezTo>
                <a:cubicBezTo>
                  <a:pt x="54775" y="92054"/>
                  <a:pt x="-4492" y="-7959"/>
                  <a:pt x="271" y="5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8" name="フリーフォーム 1177">
            <a:extLst>
              <a:ext uri="{FF2B5EF4-FFF2-40B4-BE49-F238E27FC236}">
                <a16:creationId xmlns:a16="http://schemas.microsoft.com/office/drawing/2014/main" id="{F5DC0832-6EDC-6962-5002-D86E46C27B48}"/>
              </a:ext>
            </a:extLst>
          </p:cNvPr>
          <p:cNvSpPr/>
          <p:nvPr/>
        </p:nvSpPr>
        <p:spPr>
          <a:xfrm>
            <a:off x="5727700" y="5354033"/>
            <a:ext cx="6960" cy="668594"/>
          </a:xfrm>
          <a:custGeom>
            <a:avLst/>
            <a:gdLst>
              <a:gd name="connsiteX0" fmla="*/ 0 w 6960"/>
              <a:gd name="connsiteY0" fmla="*/ 14892 h 668594"/>
              <a:gd name="connsiteX1" fmla="*/ 6350 w 6960"/>
              <a:gd name="connsiteY1" fmla="*/ 665767 h 668594"/>
              <a:gd name="connsiteX2" fmla="*/ 6350 w 6960"/>
              <a:gd name="connsiteY2" fmla="*/ 243492 h 668594"/>
              <a:gd name="connsiteX3" fmla="*/ 0 w 6960"/>
              <a:gd name="connsiteY3" fmla="*/ 14892 h 668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60" h="668594">
                <a:moveTo>
                  <a:pt x="0" y="14892"/>
                </a:moveTo>
                <a:cubicBezTo>
                  <a:pt x="0" y="85271"/>
                  <a:pt x="5292" y="627667"/>
                  <a:pt x="6350" y="665767"/>
                </a:cubicBezTo>
                <a:cubicBezTo>
                  <a:pt x="7408" y="703867"/>
                  <a:pt x="6879" y="346150"/>
                  <a:pt x="6350" y="243492"/>
                </a:cubicBezTo>
                <a:cubicBezTo>
                  <a:pt x="5821" y="140834"/>
                  <a:pt x="0" y="-55487"/>
                  <a:pt x="0" y="148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7" name="フリーフォーム 1306">
            <a:extLst>
              <a:ext uri="{FF2B5EF4-FFF2-40B4-BE49-F238E27FC236}">
                <a16:creationId xmlns:a16="http://schemas.microsoft.com/office/drawing/2014/main" id="{31853950-BCF3-BFC0-E7EE-6F9A6FF91333}"/>
              </a:ext>
            </a:extLst>
          </p:cNvPr>
          <p:cNvSpPr/>
          <p:nvPr/>
        </p:nvSpPr>
        <p:spPr>
          <a:xfrm>
            <a:off x="5705438" y="5435540"/>
            <a:ext cx="9644" cy="693849"/>
          </a:xfrm>
          <a:custGeom>
            <a:avLst/>
            <a:gdLst>
              <a:gd name="connsiteX0" fmla="*/ 37 w 9644"/>
              <a:gd name="connsiteY0" fmla="*/ 22285 h 693849"/>
              <a:gd name="connsiteX1" fmla="*/ 6387 w 9644"/>
              <a:gd name="connsiteY1" fmla="*/ 692210 h 693849"/>
              <a:gd name="connsiteX2" fmla="*/ 9562 w 9644"/>
              <a:gd name="connsiteY2" fmla="*/ 206435 h 693849"/>
              <a:gd name="connsiteX3" fmla="*/ 37 w 9644"/>
              <a:gd name="connsiteY3" fmla="*/ 22285 h 693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644" h="693849">
                <a:moveTo>
                  <a:pt x="37" y="22285"/>
                </a:moveTo>
                <a:cubicBezTo>
                  <a:pt x="-492" y="103247"/>
                  <a:pt x="4800" y="661518"/>
                  <a:pt x="6387" y="692210"/>
                </a:cubicBezTo>
                <a:cubicBezTo>
                  <a:pt x="7975" y="722902"/>
                  <a:pt x="10091" y="313856"/>
                  <a:pt x="9562" y="206435"/>
                </a:cubicBezTo>
                <a:cubicBezTo>
                  <a:pt x="9033" y="99014"/>
                  <a:pt x="566" y="-58677"/>
                  <a:pt x="37" y="222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5" name="フリーフォーム 1324">
            <a:extLst>
              <a:ext uri="{FF2B5EF4-FFF2-40B4-BE49-F238E27FC236}">
                <a16:creationId xmlns:a16="http://schemas.microsoft.com/office/drawing/2014/main" id="{EF8A1C44-377D-409B-D90E-62BF512174F2}"/>
              </a:ext>
            </a:extLst>
          </p:cNvPr>
          <p:cNvSpPr/>
          <p:nvPr/>
        </p:nvSpPr>
        <p:spPr>
          <a:xfrm>
            <a:off x="5488349" y="5226025"/>
            <a:ext cx="110244" cy="216667"/>
          </a:xfrm>
          <a:custGeom>
            <a:avLst/>
            <a:gdLst>
              <a:gd name="connsiteX0" fmla="*/ 13926 w 110244"/>
              <a:gd name="connsiteY0" fmla="*/ 25 h 216667"/>
              <a:gd name="connsiteX1" fmla="*/ 93301 w 110244"/>
              <a:gd name="connsiteY1" fmla="*/ 85750 h 216667"/>
              <a:gd name="connsiteX2" fmla="*/ 90126 w 110244"/>
              <a:gd name="connsiteY2" fmla="*/ 149250 h 216667"/>
              <a:gd name="connsiteX3" fmla="*/ 106001 w 110244"/>
              <a:gd name="connsiteY3" fmla="*/ 127025 h 216667"/>
              <a:gd name="connsiteX4" fmla="*/ 1226 w 110244"/>
              <a:gd name="connsiteY4" fmla="*/ 215925 h 216667"/>
              <a:gd name="connsiteX5" fmla="*/ 52026 w 110244"/>
              <a:gd name="connsiteY5" fmla="*/ 168300 h 216667"/>
              <a:gd name="connsiteX6" fmla="*/ 102826 w 110244"/>
              <a:gd name="connsiteY6" fmla="*/ 146075 h 216667"/>
              <a:gd name="connsiteX7" fmla="*/ 106001 w 110244"/>
              <a:gd name="connsiteY7" fmla="*/ 101625 h 216667"/>
              <a:gd name="connsiteX8" fmla="*/ 83776 w 110244"/>
              <a:gd name="connsiteY8" fmla="*/ 47650 h 216667"/>
              <a:gd name="connsiteX9" fmla="*/ 99651 w 110244"/>
              <a:gd name="connsiteY9" fmla="*/ 76225 h 216667"/>
              <a:gd name="connsiteX10" fmla="*/ 13926 w 110244"/>
              <a:gd name="connsiteY10" fmla="*/ 25 h 216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0244" h="216667">
                <a:moveTo>
                  <a:pt x="13926" y="25"/>
                </a:moveTo>
                <a:cubicBezTo>
                  <a:pt x="12868" y="1613"/>
                  <a:pt x="80601" y="60879"/>
                  <a:pt x="93301" y="85750"/>
                </a:cubicBezTo>
                <a:cubicBezTo>
                  <a:pt x="106001" y="110621"/>
                  <a:pt x="88009" y="142371"/>
                  <a:pt x="90126" y="149250"/>
                </a:cubicBezTo>
                <a:cubicBezTo>
                  <a:pt x="92243" y="156129"/>
                  <a:pt x="120817" y="115913"/>
                  <a:pt x="106001" y="127025"/>
                </a:cubicBezTo>
                <a:cubicBezTo>
                  <a:pt x="91185" y="138137"/>
                  <a:pt x="10222" y="209046"/>
                  <a:pt x="1226" y="215925"/>
                </a:cubicBezTo>
                <a:cubicBezTo>
                  <a:pt x="-7770" y="222804"/>
                  <a:pt x="35093" y="179942"/>
                  <a:pt x="52026" y="168300"/>
                </a:cubicBezTo>
                <a:cubicBezTo>
                  <a:pt x="68959" y="156658"/>
                  <a:pt x="93830" y="157187"/>
                  <a:pt x="102826" y="146075"/>
                </a:cubicBezTo>
                <a:cubicBezTo>
                  <a:pt x="111822" y="134963"/>
                  <a:pt x="109176" y="118029"/>
                  <a:pt x="106001" y="101625"/>
                </a:cubicBezTo>
                <a:cubicBezTo>
                  <a:pt x="102826" y="85221"/>
                  <a:pt x="84834" y="51883"/>
                  <a:pt x="83776" y="47650"/>
                </a:cubicBezTo>
                <a:cubicBezTo>
                  <a:pt x="82718" y="43417"/>
                  <a:pt x="106530" y="79929"/>
                  <a:pt x="99651" y="76225"/>
                </a:cubicBezTo>
                <a:cubicBezTo>
                  <a:pt x="92772" y="72521"/>
                  <a:pt x="14984" y="-1563"/>
                  <a:pt x="13926" y="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6" name="フリーフォーム 1335">
            <a:extLst>
              <a:ext uri="{FF2B5EF4-FFF2-40B4-BE49-F238E27FC236}">
                <a16:creationId xmlns:a16="http://schemas.microsoft.com/office/drawing/2014/main" id="{9CA1DDA0-9279-51FE-8B84-8E8EAAB2E8CC}"/>
              </a:ext>
            </a:extLst>
          </p:cNvPr>
          <p:cNvSpPr/>
          <p:nvPr/>
        </p:nvSpPr>
        <p:spPr>
          <a:xfrm>
            <a:off x="5438610" y="5282804"/>
            <a:ext cx="152642" cy="3967"/>
          </a:xfrm>
          <a:custGeom>
            <a:avLst/>
            <a:gdLst>
              <a:gd name="connsiteX0" fmla="*/ 152565 w 152642"/>
              <a:gd name="connsiteY0" fmla="*/ 396 h 3967"/>
              <a:gd name="connsiteX1" fmla="*/ 63665 w 152642"/>
              <a:gd name="connsiteY1" fmla="*/ 3571 h 3967"/>
              <a:gd name="connsiteX2" fmla="*/ 165 w 152642"/>
              <a:gd name="connsiteY2" fmla="*/ 3571 h 3967"/>
              <a:gd name="connsiteX3" fmla="*/ 47790 w 152642"/>
              <a:gd name="connsiteY3" fmla="*/ 396 h 3967"/>
              <a:gd name="connsiteX4" fmla="*/ 152565 w 152642"/>
              <a:gd name="connsiteY4" fmla="*/ 396 h 3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2642" h="3967">
                <a:moveTo>
                  <a:pt x="152565" y="396"/>
                </a:moveTo>
                <a:cubicBezTo>
                  <a:pt x="155211" y="925"/>
                  <a:pt x="89065" y="3042"/>
                  <a:pt x="63665" y="3571"/>
                </a:cubicBezTo>
                <a:cubicBezTo>
                  <a:pt x="38265" y="4100"/>
                  <a:pt x="2811" y="4100"/>
                  <a:pt x="165" y="3571"/>
                </a:cubicBezTo>
                <a:cubicBezTo>
                  <a:pt x="-2481" y="3042"/>
                  <a:pt x="27153" y="925"/>
                  <a:pt x="47790" y="396"/>
                </a:cubicBezTo>
                <a:cubicBezTo>
                  <a:pt x="68427" y="-133"/>
                  <a:pt x="149919" y="-133"/>
                  <a:pt x="152565" y="39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8" name="フリーフォーム 1337">
            <a:extLst>
              <a:ext uri="{FF2B5EF4-FFF2-40B4-BE49-F238E27FC236}">
                <a16:creationId xmlns:a16="http://schemas.microsoft.com/office/drawing/2014/main" id="{C57F6F81-7FD6-CE04-D40D-6ECE6AF0ADE6}"/>
              </a:ext>
            </a:extLst>
          </p:cNvPr>
          <p:cNvSpPr/>
          <p:nvPr/>
        </p:nvSpPr>
        <p:spPr>
          <a:xfrm>
            <a:off x="5422747" y="5214186"/>
            <a:ext cx="165262" cy="209008"/>
          </a:xfrm>
          <a:custGeom>
            <a:avLst/>
            <a:gdLst>
              <a:gd name="connsiteX0" fmla="*/ 165253 w 165262"/>
              <a:gd name="connsiteY0" fmla="*/ 37264 h 209008"/>
              <a:gd name="connsiteX1" fmla="*/ 54128 w 165262"/>
              <a:gd name="connsiteY1" fmla="*/ 49964 h 209008"/>
              <a:gd name="connsiteX2" fmla="*/ 16028 w 165262"/>
              <a:gd name="connsiteY2" fmla="*/ 116639 h 209008"/>
              <a:gd name="connsiteX3" fmla="*/ 19203 w 165262"/>
              <a:gd name="connsiteY3" fmla="*/ 157914 h 209008"/>
              <a:gd name="connsiteX4" fmla="*/ 66828 w 165262"/>
              <a:gd name="connsiteY4" fmla="*/ 208714 h 209008"/>
              <a:gd name="connsiteX5" fmla="*/ 35078 w 165262"/>
              <a:gd name="connsiteY5" fmla="*/ 176964 h 209008"/>
              <a:gd name="connsiteX6" fmla="*/ 6503 w 165262"/>
              <a:gd name="connsiteY6" fmla="*/ 138864 h 209008"/>
              <a:gd name="connsiteX7" fmla="*/ 9678 w 165262"/>
              <a:gd name="connsiteY7" fmla="*/ 103939 h 209008"/>
              <a:gd name="connsiteX8" fmla="*/ 3328 w 165262"/>
              <a:gd name="connsiteY8" fmla="*/ 135689 h 209008"/>
              <a:gd name="connsiteX9" fmla="*/ 70003 w 165262"/>
              <a:gd name="connsiteY9" fmla="*/ 2339 h 209008"/>
              <a:gd name="connsiteX10" fmla="*/ 47778 w 165262"/>
              <a:gd name="connsiteY10" fmla="*/ 49964 h 209008"/>
              <a:gd name="connsiteX11" fmla="*/ 165253 w 165262"/>
              <a:gd name="connsiteY11" fmla="*/ 37264 h 209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65262" h="209008">
                <a:moveTo>
                  <a:pt x="165253" y="37264"/>
                </a:moveTo>
                <a:cubicBezTo>
                  <a:pt x="166311" y="37264"/>
                  <a:pt x="78999" y="36735"/>
                  <a:pt x="54128" y="49964"/>
                </a:cubicBezTo>
                <a:cubicBezTo>
                  <a:pt x="29257" y="63193"/>
                  <a:pt x="21849" y="98647"/>
                  <a:pt x="16028" y="116639"/>
                </a:cubicBezTo>
                <a:cubicBezTo>
                  <a:pt x="10207" y="134631"/>
                  <a:pt x="10736" y="142568"/>
                  <a:pt x="19203" y="157914"/>
                </a:cubicBezTo>
                <a:cubicBezTo>
                  <a:pt x="27670" y="173260"/>
                  <a:pt x="64182" y="205539"/>
                  <a:pt x="66828" y="208714"/>
                </a:cubicBezTo>
                <a:cubicBezTo>
                  <a:pt x="69474" y="211889"/>
                  <a:pt x="45132" y="188606"/>
                  <a:pt x="35078" y="176964"/>
                </a:cubicBezTo>
                <a:cubicBezTo>
                  <a:pt x="25024" y="165322"/>
                  <a:pt x="10736" y="151035"/>
                  <a:pt x="6503" y="138864"/>
                </a:cubicBezTo>
                <a:cubicBezTo>
                  <a:pt x="2270" y="126693"/>
                  <a:pt x="10207" y="104468"/>
                  <a:pt x="9678" y="103939"/>
                </a:cubicBezTo>
                <a:cubicBezTo>
                  <a:pt x="9149" y="103410"/>
                  <a:pt x="-6726" y="152622"/>
                  <a:pt x="3328" y="135689"/>
                </a:cubicBezTo>
                <a:cubicBezTo>
                  <a:pt x="13382" y="118756"/>
                  <a:pt x="62595" y="16626"/>
                  <a:pt x="70003" y="2339"/>
                </a:cubicBezTo>
                <a:cubicBezTo>
                  <a:pt x="77411" y="-11948"/>
                  <a:pt x="36136" y="43614"/>
                  <a:pt x="47778" y="49964"/>
                </a:cubicBezTo>
                <a:cubicBezTo>
                  <a:pt x="59420" y="56314"/>
                  <a:pt x="164195" y="37264"/>
                  <a:pt x="165253" y="372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9" name="フリーフォーム 1338">
            <a:extLst>
              <a:ext uri="{FF2B5EF4-FFF2-40B4-BE49-F238E27FC236}">
                <a16:creationId xmlns:a16="http://schemas.microsoft.com/office/drawing/2014/main" id="{20B60A44-EC94-60AA-6E9A-29E3696FA1B5}"/>
              </a:ext>
            </a:extLst>
          </p:cNvPr>
          <p:cNvSpPr/>
          <p:nvPr/>
        </p:nvSpPr>
        <p:spPr>
          <a:xfrm>
            <a:off x="5428846" y="5352909"/>
            <a:ext cx="175585" cy="86345"/>
          </a:xfrm>
          <a:custGeom>
            <a:avLst/>
            <a:gdLst>
              <a:gd name="connsiteX0" fmla="*/ 404 w 175585"/>
              <a:gd name="connsiteY0" fmla="*/ 141 h 86345"/>
              <a:gd name="connsiteX1" fmla="*/ 76604 w 175585"/>
              <a:gd name="connsiteY1" fmla="*/ 73166 h 86345"/>
              <a:gd name="connsiteX2" fmla="*/ 60729 w 175585"/>
              <a:gd name="connsiteY2" fmla="*/ 82691 h 86345"/>
              <a:gd name="connsiteX3" fmla="*/ 175029 w 175585"/>
              <a:gd name="connsiteY3" fmla="*/ 31891 h 86345"/>
              <a:gd name="connsiteX4" fmla="*/ 102004 w 175585"/>
              <a:gd name="connsiteY4" fmla="*/ 54116 h 86345"/>
              <a:gd name="connsiteX5" fmla="*/ 48029 w 175585"/>
              <a:gd name="connsiteY5" fmla="*/ 54116 h 86345"/>
              <a:gd name="connsiteX6" fmla="*/ 404 w 175585"/>
              <a:gd name="connsiteY6" fmla="*/ 141 h 86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5585" h="86345">
                <a:moveTo>
                  <a:pt x="404" y="141"/>
                </a:moveTo>
                <a:cubicBezTo>
                  <a:pt x="5166" y="3316"/>
                  <a:pt x="76604" y="73166"/>
                  <a:pt x="76604" y="73166"/>
                </a:cubicBezTo>
                <a:cubicBezTo>
                  <a:pt x="86658" y="86924"/>
                  <a:pt x="44325" y="89570"/>
                  <a:pt x="60729" y="82691"/>
                </a:cubicBezTo>
                <a:cubicBezTo>
                  <a:pt x="77133" y="75812"/>
                  <a:pt x="168150" y="36653"/>
                  <a:pt x="175029" y="31891"/>
                </a:cubicBezTo>
                <a:cubicBezTo>
                  <a:pt x="181908" y="27129"/>
                  <a:pt x="123171" y="50412"/>
                  <a:pt x="102004" y="54116"/>
                </a:cubicBezTo>
                <a:cubicBezTo>
                  <a:pt x="80837" y="57820"/>
                  <a:pt x="61787" y="59937"/>
                  <a:pt x="48029" y="54116"/>
                </a:cubicBezTo>
                <a:cubicBezTo>
                  <a:pt x="34271" y="48295"/>
                  <a:pt x="-4358" y="-3034"/>
                  <a:pt x="404" y="1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0" name="フリーフォーム 1339">
            <a:extLst>
              <a:ext uri="{FF2B5EF4-FFF2-40B4-BE49-F238E27FC236}">
                <a16:creationId xmlns:a16="http://schemas.microsoft.com/office/drawing/2014/main" id="{735D68C6-DFE8-20EF-D69F-68A522E526B7}"/>
              </a:ext>
            </a:extLst>
          </p:cNvPr>
          <p:cNvSpPr/>
          <p:nvPr/>
        </p:nvSpPr>
        <p:spPr>
          <a:xfrm>
            <a:off x="5479999" y="5235575"/>
            <a:ext cx="108074" cy="171455"/>
          </a:xfrm>
          <a:custGeom>
            <a:avLst/>
            <a:gdLst>
              <a:gd name="connsiteX0" fmla="*/ 51 w 108074"/>
              <a:gd name="connsiteY0" fmla="*/ 0 h 171455"/>
              <a:gd name="connsiteX1" fmla="*/ 73076 w 108074"/>
              <a:gd name="connsiteY1" fmla="*/ 88900 h 171455"/>
              <a:gd name="connsiteX2" fmla="*/ 66726 w 108074"/>
              <a:gd name="connsiteY2" fmla="*/ 120650 h 171455"/>
              <a:gd name="connsiteX3" fmla="*/ 44501 w 108074"/>
              <a:gd name="connsiteY3" fmla="*/ 171450 h 171455"/>
              <a:gd name="connsiteX4" fmla="*/ 79426 w 108074"/>
              <a:gd name="connsiteY4" fmla="*/ 117475 h 171455"/>
              <a:gd name="connsiteX5" fmla="*/ 108001 w 108074"/>
              <a:gd name="connsiteY5" fmla="*/ 98425 h 171455"/>
              <a:gd name="connsiteX6" fmla="*/ 85776 w 108074"/>
              <a:gd name="connsiteY6" fmla="*/ 88900 h 171455"/>
              <a:gd name="connsiteX7" fmla="*/ 51 w 108074"/>
              <a:gd name="connsiteY7" fmla="*/ 0 h 171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074" h="171455">
                <a:moveTo>
                  <a:pt x="51" y="0"/>
                </a:moveTo>
                <a:cubicBezTo>
                  <a:pt x="-2066" y="0"/>
                  <a:pt x="61964" y="68792"/>
                  <a:pt x="73076" y="88900"/>
                </a:cubicBezTo>
                <a:cubicBezTo>
                  <a:pt x="84188" y="109008"/>
                  <a:pt x="71488" y="106892"/>
                  <a:pt x="66726" y="120650"/>
                </a:cubicBezTo>
                <a:cubicBezTo>
                  <a:pt x="61964" y="134408"/>
                  <a:pt x="42384" y="171979"/>
                  <a:pt x="44501" y="171450"/>
                </a:cubicBezTo>
                <a:cubicBezTo>
                  <a:pt x="46618" y="170921"/>
                  <a:pt x="68843" y="129646"/>
                  <a:pt x="79426" y="117475"/>
                </a:cubicBezTo>
                <a:cubicBezTo>
                  <a:pt x="90009" y="105304"/>
                  <a:pt x="106943" y="103187"/>
                  <a:pt x="108001" y="98425"/>
                </a:cubicBezTo>
                <a:cubicBezTo>
                  <a:pt x="109059" y="93663"/>
                  <a:pt x="98476" y="101071"/>
                  <a:pt x="85776" y="88900"/>
                </a:cubicBezTo>
                <a:cubicBezTo>
                  <a:pt x="73076" y="76729"/>
                  <a:pt x="2168" y="0"/>
                  <a:pt x="51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1" name="フリーフォーム 1340">
            <a:extLst>
              <a:ext uri="{FF2B5EF4-FFF2-40B4-BE49-F238E27FC236}">
                <a16:creationId xmlns:a16="http://schemas.microsoft.com/office/drawing/2014/main" id="{94FB4402-FCAA-5120-9F9F-F2C14B58A417}"/>
              </a:ext>
            </a:extLst>
          </p:cNvPr>
          <p:cNvSpPr/>
          <p:nvPr/>
        </p:nvSpPr>
        <p:spPr>
          <a:xfrm>
            <a:off x="5417530" y="5244988"/>
            <a:ext cx="107033" cy="177923"/>
          </a:xfrm>
          <a:custGeom>
            <a:avLst/>
            <a:gdLst>
              <a:gd name="connsiteX0" fmla="*/ 106970 w 107033"/>
              <a:gd name="connsiteY0" fmla="*/ 112 h 177923"/>
              <a:gd name="connsiteX1" fmla="*/ 2195 w 107033"/>
              <a:gd name="connsiteY1" fmla="*/ 114412 h 177923"/>
              <a:gd name="connsiteX2" fmla="*/ 33945 w 107033"/>
              <a:gd name="connsiteY2" fmla="*/ 89012 h 177923"/>
              <a:gd name="connsiteX3" fmla="*/ 11720 w 107033"/>
              <a:gd name="connsiteY3" fmla="*/ 50912 h 177923"/>
              <a:gd name="connsiteX4" fmla="*/ 52995 w 107033"/>
              <a:gd name="connsiteY4" fmla="*/ 139812 h 177923"/>
              <a:gd name="connsiteX5" fmla="*/ 84745 w 107033"/>
              <a:gd name="connsiteY5" fmla="*/ 177912 h 177923"/>
              <a:gd name="connsiteX6" fmla="*/ 52995 w 107033"/>
              <a:gd name="connsiteY6" fmla="*/ 136637 h 177923"/>
              <a:gd name="connsiteX7" fmla="*/ 62520 w 107033"/>
              <a:gd name="connsiteY7" fmla="*/ 85837 h 177923"/>
              <a:gd name="connsiteX8" fmla="*/ 37120 w 107033"/>
              <a:gd name="connsiteY8" fmla="*/ 117587 h 177923"/>
              <a:gd name="connsiteX9" fmla="*/ 27595 w 107033"/>
              <a:gd name="connsiteY9" fmla="*/ 66787 h 177923"/>
              <a:gd name="connsiteX10" fmla="*/ 18070 w 107033"/>
              <a:gd name="connsiteY10" fmla="*/ 92187 h 177923"/>
              <a:gd name="connsiteX11" fmla="*/ 106970 w 107033"/>
              <a:gd name="connsiteY11" fmla="*/ 112 h 177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7033" h="177923">
                <a:moveTo>
                  <a:pt x="106970" y="112"/>
                </a:moveTo>
                <a:cubicBezTo>
                  <a:pt x="104324" y="3816"/>
                  <a:pt x="14366" y="99595"/>
                  <a:pt x="2195" y="114412"/>
                </a:cubicBezTo>
                <a:cubicBezTo>
                  <a:pt x="-9976" y="129229"/>
                  <a:pt x="32357" y="99595"/>
                  <a:pt x="33945" y="89012"/>
                </a:cubicBezTo>
                <a:cubicBezTo>
                  <a:pt x="35532" y="78429"/>
                  <a:pt x="8545" y="42445"/>
                  <a:pt x="11720" y="50912"/>
                </a:cubicBezTo>
                <a:cubicBezTo>
                  <a:pt x="14895" y="59379"/>
                  <a:pt x="40824" y="118645"/>
                  <a:pt x="52995" y="139812"/>
                </a:cubicBezTo>
                <a:cubicBezTo>
                  <a:pt x="65166" y="160979"/>
                  <a:pt x="84745" y="178441"/>
                  <a:pt x="84745" y="177912"/>
                </a:cubicBezTo>
                <a:cubicBezTo>
                  <a:pt x="84745" y="177383"/>
                  <a:pt x="56699" y="151983"/>
                  <a:pt x="52995" y="136637"/>
                </a:cubicBezTo>
                <a:cubicBezTo>
                  <a:pt x="49291" y="121291"/>
                  <a:pt x="65166" y="89012"/>
                  <a:pt x="62520" y="85837"/>
                </a:cubicBezTo>
                <a:cubicBezTo>
                  <a:pt x="59874" y="82662"/>
                  <a:pt x="42941" y="120762"/>
                  <a:pt x="37120" y="117587"/>
                </a:cubicBezTo>
                <a:cubicBezTo>
                  <a:pt x="31299" y="114412"/>
                  <a:pt x="27595" y="66787"/>
                  <a:pt x="27595" y="66787"/>
                </a:cubicBezTo>
                <a:cubicBezTo>
                  <a:pt x="24420" y="62554"/>
                  <a:pt x="7487" y="99066"/>
                  <a:pt x="18070" y="92187"/>
                </a:cubicBezTo>
                <a:cubicBezTo>
                  <a:pt x="28653" y="85308"/>
                  <a:pt x="109616" y="-3592"/>
                  <a:pt x="106970" y="1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2" name="フリーフォーム 1341">
            <a:extLst>
              <a:ext uri="{FF2B5EF4-FFF2-40B4-BE49-F238E27FC236}">
                <a16:creationId xmlns:a16="http://schemas.microsoft.com/office/drawing/2014/main" id="{60C68F17-5ACD-21CA-191B-E05AF90FEC69}"/>
              </a:ext>
            </a:extLst>
          </p:cNvPr>
          <p:cNvSpPr/>
          <p:nvPr/>
        </p:nvSpPr>
        <p:spPr>
          <a:xfrm>
            <a:off x="5473596" y="5260755"/>
            <a:ext cx="73136" cy="136793"/>
          </a:xfrm>
          <a:custGeom>
            <a:avLst/>
            <a:gdLst>
              <a:gd name="connsiteX0" fmla="*/ 47729 w 73136"/>
              <a:gd name="connsiteY0" fmla="*/ 220 h 136793"/>
              <a:gd name="connsiteX1" fmla="*/ 9629 w 73136"/>
              <a:gd name="connsiteY1" fmla="*/ 54195 h 136793"/>
              <a:gd name="connsiteX2" fmla="*/ 35029 w 73136"/>
              <a:gd name="connsiteY2" fmla="*/ 82770 h 136793"/>
              <a:gd name="connsiteX3" fmla="*/ 22329 w 73136"/>
              <a:gd name="connsiteY3" fmla="*/ 136745 h 136793"/>
              <a:gd name="connsiteX4" fmla="*/ 31854 w 73136"/>
              <a:gd name="connsiteY4" fmla="*/ 92295 h 136793"/>
              <a:gd name="connsiteX5" fmla="*/ 73129 w 73136"/>
              <a:gd name="connsiteY5" fmla="*/ 85945 h 136793"/>
              <a:gd name="connsiteX6" fmla="*/ 35029 w 73136"/>
              <a:gd name="connsiteY6" fmla="*/ 92295 h 136793"/>
              <a:gd name="connsiteX7" fmla="*/ 104 w 73136"/>
              <a:gd name="connsiteY7" fmla="*/ 76420 h 136793"/>
              <a:gd name="connsiteX8" fmla="*/ 47729 w 73136"/>
              <a:gd name="connsiteY8" fmla="*/ 220 h 1367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136" h="136793">
                <a:moveTo>
                  <a:pt x="47729" y="220"/>
                </a:moveTo>
                <a:cubicBezTo>
                  <a:pt x="49316" y="-3484"/>
                  <a:pt x="11746" y="40437"/>
                  <a:pt x="9629" y="54195"/>
                </a:cubicBezTo>
                <a:cubicBezTo>
                  <a:pt x="7512" y="67953"/>
                  <a:pt x="32912" y="69012"/>
                  <a:pt x="35029" y="82770"/>
                </a:cubicBezTo>
                <a:cubicBezTo>
                  <a:pt x="37146" y="96528"/>
                  <a:pt x="22858" y="135158"/>
                  <a:pt x="22329" y="136745"/>
                </a:cubicBezTo>
                <a:cubicBezTo>
                  <a:pt x="21800" y="138332"/>
                  <a:pt x="23387" y="100762"/>
                  <a:pt x="31854" y="92295"/>
                </a:cubicBezTo>
                <a:cubicBezTo>
                  <a:pt x="40321" y="83828"/>
                  <a:pt x="72600" y="85945"/>
                  <a:pt x="73129" y="85945"/>
                </a:cubicBezTo>
                <a:cubicBezTo>
                  <a:pt x="73658" y="85945"/>
                  <a:pt x="47200" y="93882"/>
                  <a:pt x="35029" y="92295"/>
                </a:cubicBezTo>
                <a:cubicBezTo>
                  <a:pt x="22858" y="90708"/>
                  <a:pt x="2750" y="89649"/>
                  <a:pt x="104" y="76420"/>
                </a:cubicBezTo>
                <a:cubicBezTo>
                  <a:pt x="-2542" y="63191"/>
                  <a:pt x="46142" y="3924"/>
                  <a:pt x="47729" y="2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3" name="フリーフォーム 1342">
            <a:extLst>
              <a:ext uri="{FF2B5EF4-FFF2-40B4-BE49-F238E27FC236}">
                <a16:creationId xmlns:a16="http://schemas.microsoft.com/office/drawing/2014/main" id="{95A5A80F-861B-E44F-96A7-1FBB09ECACB8}"/>
              </a:ext>
            </a:extLst>
          </p:cNvPr>
          <p:cNvSpPr/>
          <p:nvPr/>
        </p:nvSpPr>
        <p:spPr>
          <a:xfrm>
            <a:off x="5254416" y="4857615"/>
            <a:ext cx="35279" cy="283846"/>
          </a:xfrm>
          <a:custGeom>
            <a:avLst/>
            <a:gdLst>
              <a:gd name="connsiteX0" fmla="*/ 209 w 35279"/>
              <a:gd name="connsiteY0" fmla="*/ 135 h 283846"/>
              <a:gd name="connsiteX1" fmla="*/ 35134 w 35279"/>
              <a:gd name="connsiteY1" fmla="*/ 279535 h 283846"/>
              <a:gd name="connsiteX2" fmla="*/ 12909 w 35279"/>
              <a:gd name="connsiteY2" fmla="*/ 174760 h 283846"/>
              <a:gd name="connsiteX3" fmla="*/ 19259 w 35279"/>
              <a:gd name="connsiteY3" fmla="*/ 241435 h 283846"/>
              <a:gd name="connsiteX4" fmla="*/ 209 w 35279"/>
              <a:gd name="connsiteY4" fmla="*/ 135 h 2838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279" h="283846">
                <a:moveTo>
                  <a:pt x="209" y="135"/>
                </a:moveTo>
                <a:cubicBezTo>
                  <a:pt x="2855" y="6485"/>
                  <a:pt x="33017" y="250431"/>
                  <a:pt x="35134" y="279535"/>
                </a:cubicBezTo>
                <a:cubicBezTo>
                  <a:pt x="37251" y="308639"/>
                  <a:pt x="15555" y="181110"/>
                  <a:pt x="12909" y="174760"/>
                </a:cubicBezTo>
                <a:cubicBezTo>
                  <a:pt x="10263" y="168410"/>
                  <a:pt x="17672" y="270010"/>
                  <a:pt x="19259" y="241435"/>
                </a:cubicBezTo>
                <a:cubicBezTo>
                  <a:pt x="20847" y="212860"/>
                  <a:pt x="-2437" y="-6215"/>
                  <a:pt x="209" y="1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4" name="フリーフォーム 1343">
            <a:extLst>
              <a:ext uri="{FF2B5EF4-FFF2-40B4-BE49-F238E27FC236}">
                <a16:creationId xmlns:a16="http://schemas.microsoft.com/office/drawing/2014/main" id="{A9EC0A1D-1A49-E4BE-0CB1-6368EC8CEA4B}"/>
              </a:ext>
            </a:extLst>
          </p:cNvPr>
          <p:cNvSpPr/>
          <p:nvPr/>
        </p:nvSpPr>
        <p:spPr>
          <a:xfrm>
            <a:off x="5167883" y="4806319"/>
            <a:ext cx="128887" cy="354635"/>
          </a:xfrm>
          <a:custGeom>
            <a:avLst/>
            <a:gdLst>
              <a:gd name="connsiteX0" fmla="*/ 29592 w 128887"/>
              <a:gd name="connsiteY0" fmla="*/ 631 h 354635"/>
              <a:gd name="connsiteX1" fmla="*/ 48642 w 128887"/>
              <a:gd name="connsiteY1" fmla="*/ 273681 h 354635"/>
              <a:gd name="connsiteX2" fmla="*/ 48642 w 128887"/>
              <a:gd name="connsiteY2" fmla="*/ 194306 h 354635"/>
              <a:gd name="connsiteX3" fmla="*/ 128017 w 128887"/>
              <a:gd name="connsiteY3" fmla="*/ 353056 h 354635"/>
              <a:gd name="connsiteX4" fmla="*/ 93092 w 128887"/>
              <a:gd name="connsiteY4" fmla="*/ 280031 h 354635"/>
              <a:gd name="connsiteX5" fmla="*/ 1017 w 128887"/>
              <a:gd name="connsiteY5" fmla="*/ 89531 h 354635"/>
              <a:gd name="connsiteX6" fmla="*/ 42292 w 128887"/>
              <a:gd name="connsiteY6" fmla="*/ 194306 h 354635"/>
              <a:gd name="connsiteX7" fmla="*/ 29592 w 128887"/>
              <a:gd name="connsiteY7" fmla="*/ 631 h 354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8887" h="354635">
                <a:moveTo>
                  <a:pt x="29592" y="631"/>
                </a:moveTo>
                <a:cubicBezTo>
                  <a:pt x="30650" y="13860"/>
                  <a:pt x="45467" y="241402"/>
                  <a:pt x="48642" y="273681"/>
                </a:cubicBezTo>
                <a:cubicBezTo>
                  <a:pt x="51817" y="305960"/>
                  <a:pt x="35413" y="181077"/>
                  <a:pt x="48642" y="194306"/>
                </a:cubicBezTo>
                <a:cubicBezTo>
                  <a:pt x="61871" y="207535"/>
                  <a:pt x="120609" y="338769"/>
                  <a:pt x="128017" y="353056"/>
                </a:cubicBezTo>
                <a:cubicBezTo>
                  <a:pt x="135425" y="367343"/>
                  <a:pt x="93092" y="280031"/>
                  <a:pt x="93092" y="280031"/>
                </a:cubicBezTo>
                <a:cubicBezTo>
                  <a:pt x="71925" y="236110"/>
                  <a:pt x="9484" y="103819"/>
                  <a:pt x="1017" y="89531"/>
                </a:cubicBezTo>
                <a:cubicBezTo>
                  <a:pt x="-7450" y="75243"/>
                  <a:pt x="39646" y="202243"/>
                  <a:pt x="42292" y="194306"/>
                </a:cubicBezTo>
                <a:cubicBezTo>
                  <a:pt x="44938" y="186369"/>
                  <a:pt x="28534" y="-12598"/>
                  <a:pt x="29592" y="6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5" name="フリーフォーム 1344">
            <a:extLst>
              <a:ext uri="{FF2B5EF4-FFF2-40B4-BE49-F238E27FC236}">
                <a16:creationId xmlns:a16="http://schemas.microsoft.com/office/drawing/2014/main" id="{90A0E03E-6595-0DBE-6C02-B941EF34D7D2}"/>
              </a:ext>
            </a:extLst>
          </p:cNvPr>
          <p:cNvSpPr/>
          <p:nvPr/>
        </p:nvSpPr>
        <p:spPr>
          <a:xfrm>
            <a:off x="5713977" y="4993958"/>
            <a:ext cx="340911" cy="255180"/>
          </a:xfrm>
          <a:custGeom>
            <a:avLst/>
            <a:gdLst>
              <a:gd name="connsiteX0" fmla="*/ 340748 w 340911"/>
              <a:gd name="connsiteY0" fmla="*/ 317 h 255180"/>
              <a:gd name="connsiteX1" fmla="*/ 64523 w 340911"/>
              <a:gd name="connsiteY1" fmla="*/ 152717 h 255180"/>
              <a:gd name="connsiteX2" fmla="*/ 121673 w 340911"/>
              <a:gd name="connsiteY2" fmla="*/ 136842 h 255180"/>
              <a:gd name="connsiteX3" fmla="*/ 20073 w 340911"/>
              <a:gd name="connsiteY3" fmla="*/ 197167 h 255180"/>
              <a:gd name="connsiteX4" fmla="*/ 42298 w 340911"/>
              <a:gd name="connsiteY4" fmla="*/ 228917 h 255180"/>
              <a:gd name="connsiteX5" fmla="*/ 7373 w 340911"/>
              <a:gd name="connsiteY5" fmla="*/ 251142 h 255180"/>
              <a:gd name="connsiteX6" fmla="*/ 210573 w 340911"/>
              <a:gd name="connsiteY6" fmla="*/ 143192 h 255180"/>
              <a:gd name="connsiteX7" fmla="*/ 153423 w 340911"/>
              <a:gd name="connsiteY7" fmla="*/ 165417 h 255180"/>
              <a:gd name="connsiteX8" fmla="*/ 99448 w 340911"/>
              <a:gd name="connsiteY8" fmla="*/ 171767 h 255180"/>
              <a:gd name="connsiteX9" fmla="*/ 112148 w 340911"/>
              <a:gd name="connsiteY9" fmla="*/ 187642 h 255180"/>
              <a:gd name="connsiteX10" fmla="*/ 32773 w 340911"/>
              <a:gd name="connsiteY10" fmla="*/ 225742 h 255180"/>
              <a:gd name="connsiteX11" fmla="*/ 16898 w 340911"/>
              <a:gd name="connsiteY11" fmla="*/ 197167 h 255180"/>
              <a:gd name="connsiteX12" fmla="*/ 26423 w 340911"/>
              <a:gd name="connsiteY12" fmla="*/ 206692 h 255180"/>
              <a:gd name="connsiteX13" fmla="*/ 80398 w 340911"/>
              <a:gd name="connsiteY13" fmla="*/ 86042 h 255180"/>
              <a:gd name="connsiteX14" fmla="*/ 67698 w 340911"/>
              <a:gd name="connsiteY14" fmla="*/ 140017 h 255180"/>
              <a:gd name="connsiteX15" fmla="*/ 197873 w 340911"/>
              <a:gd name="connsiteY15" fmla="*/ 63817 h 255180"/>
              <a:gd name="connsiteX16" fmla="*/ 105798 w 340911"/>
              <a:gd name="connsiteY16" fmla="*/ 111442 h 255180"/>
              <a:gd name="connsiteX17" fmla="*/ 340748 w 340911"/>
              <a:gd name="connsiteY17" fmla="*/ 317 h 255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40911" h="255180">
                <a:moveTo>
                  <a:pt x="340748" y="317"/>
                </a:moveTo>
                <a:cubicBezTo>
                  <a:pt x="333869" y="7196"/>
                  <a:pt x="101035" y="129963"/>
                  <a:pt x="64523" y="152717"/>
                </a:cubicBezTo>
                <a:cubicBezTo>
                  <a:pt x="28011" y="175471"/>
                  <a:pt x="129081" y="129434"/>
                  <a:pt x="121673" y="136842"/>
                </a:cubicBezTo>
                <a:cubicBezTo>
                  <a:pt x="114265" y="144250"/>
                  <a:pt x="33302" y="181821"/>
                  <a:pt x="20073" y="197167"/>
                </a:cubicBezTo>
                <a:cubicBezTo>
                  <a:pt x="6844" y="212513"/>
                  <a:pt x="44415" y="219921"/>
                  <a:pt x="42298" y="228917"/>
                </a:cubicBezTo>
                <a:cubicBezTo>
                  <a:pt x="40181" y="237913"/>
                  <a:pt x="-20673" y="265430"/>
                  <a:pt x="7373" y="251142"/>
                </a:cubicBezTo>
                <a:cubicBezTo>
                  <a:pt x="35419" y="236855"/>
                  <a:pt x="186231" y="157479"/>
                  <a:pt x="210573" y="143192"/>
                </a:cubicBezTo>
                <a:cubicBezTo>
                  <a:pt x="234915" y="128905"/>
                  <a:pt x="171944" y="160654"/>
                  <a:pt x="153423" y="165417"/>
                </a:cubicBezTo>
                <a:cubicBezTo>
                  <a:pt x="134902" y="170180"/>
                  <a:pt x="99448" y="171767"/>
                  <a:pt x="99448" y="171767"/>
                </a:cubicBezTo>
                <a:cubicBezTo>
                  <a:pt x="92569" y="175471"/>
                  <a:pt x="123260" y="178646"/>
                  <a:pt x="112148" y="187642"/>
                </a:cubicBezTo>
                <a:cubicBezTo>
                  <a:pt x="101036" y="196638"/>
                  <a:pt x="48648" y="224155"/>
                  <a:pt x="32773" y="225742"/>
                </a:cubicBezTo>
                <a:cubicBezTo>
                  <a:pt x="16898" y="227330"/>
                  <a:pt x="17956" y="200342"/>
                  <a:pt x="16898" y="197167"/>
                </a:cubicBezTo>
                <a:cubicBezTo>
                  <a:pt x="15840" y="193992"/>
                  <a:pt x="15840" y="225213"/>
                  <a:pt x="26423" y="206692"/>
                </a:cubicBezTo>
                <a:cubicBezTo>
                  <a:pt x="37006" y="188171"/>
                  <a:pt x="73519" y="97154"/>
                  <a:pt x="80398" y="86042"/>
                </a:cubicBezTo>
                <a:cubicBezTo>
                  <a:pt x="87277" y="74930"/>
                  <a:pt x="48119" y="143721"/>
                  <a:pt x="67698" y="140017"/>
                </a:cubicBezTo>
                <a:cubicBezTo>
                  <a:pt x="87277" y="136313"/>
                  <a:pt x="191523" y="68579"/>
                  <a:pt x="197873" y="63817"/>
                </a:cubicBezTo>
                <a:cubicBezTo>
                  <a:pt x="204223" y="59055"/>
                  <a:pt x="76694" y="122555"/>
                  <a:pt x="105798" y="111442"/>
                </a:cubicBezTo>
                <a:cubicBezTo>
                  <a:pt x="134902" y="100330"/>
                  <a:pt x="347627" y="-6562"/>
                  <a:pt x="340748" y="3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6" name="フリーフォーム 1345">
            <a:extLst>
              <a:ext uri="{FF2B5EF4-FFF2-40B4-BE49-F238E27FC236}">
                <a16:creationId xmlns:a16="http://schemas.microsoft.com/office/drawing/2014/main" id="{F6E5ECBF-0B16-67EF-7F6B-802A015951C6}"/>
              </a:ext>
            </a:extLst>
          </p:cNvPr>
          <p:cNvSpPr/>
          <p:nvPr/>
        </p:nvSpPr>
        <p:spPr>
          <a:xfrm>
            <a:off x="5823858" y="5069821"/>
            <a:ext cx="571722" cy="77273"/>
          </a:xfrm>
          <a:custGeom>
            <a:avLst/>
            <a:gdLst>
              <a:gd name="connsiteX0" fmla="*/ 2267 w 571722"/>
              <a:gd name="connsiteY0" fmla="*/ 45104 h 77273"/>
              <a:gd name="connsiteX1" fmla="*/ 218167 w 571722"/>
              <a:gd name="connsiteY1" fmla="*/ 654 h 77273"/>
              <a:gd name="connsiteX2" fmla="*/ 113392 w 571722"/>
              <a:gd name="connsiteY2" fmla="*/ 19704 h 77273"/>
              <a:gd name="connsiteX3" fmla="*/ 132442 w 571722"/>
              <a:gd name="connsiteY3" fmla="*/ 35579 h 77273"/>
              <a:gd name="connsiteX4" fmla="*/ 307067 w 571722"/>
              <a:gd name="connsiteY4" fmla="*/ 45104 h 77273"/>
              <a:gd name="connsiteX5" fmla="*/ 570592 w 571722"/>
              <a:gd name="connsiteY5" fmla="*/ 76854 h 77273"/>
              <a:gd name="connsiteX6" fmla="*/ 408667 w 571722"/>
              <a:gd name="connsiteY6" fmla="*/ 64154 h 77273"/>
              <a:gd name="connsiteX7" fmla="*/ 122917 w 571722"/>
              <a:gd name="connsiteY7" fmla="*/ 41929 h 77273"/>
              <a:gd name="connsiteX8" fmla="*/ 2267 w 571722"/>
              <a:gd name="connsiteY8" fmla="*/ 45104 h 772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1722" h="77273">
                <a:moveTo>
                  <a:pt x="2267" y="45104"/>
                </a:moveTo>
                <a:cubicBezTo>
                  <a:pt x="18142" y="38225"/>
                  <a:pt x="199646" y="4887"/>
                  <a:pt x="218167" y="654"/>
                </a:cubicBezTo>
                <a:cubicBezTo>
                  <a:pt x="236688" y="-3579"/>
                  <a:pt x="127679" y="13883"/>
                  <a:pt x="113392" y="19704"/>
                </a:cubicBezTo>
                <a:cubicBezTo>
                  <a:pt x="99105" y="25525"/>
                  <a:pt x="100163" y="31346"/>
                  <a:pt x="132442" y="35579"/>
                </a:cubicBezTo>
                <a:cubicBezTo>
                  <a:pt x="164721" y="39812"/>
                  <a:pt x="234042" y="38225"/>
                  <a:pt x="307067" y="45104"/>
                </a:cubicBezTo>
                <a:cubicBezTo>
                  <a:pt x="380092" y="51983"/>
                  <a:pt x="553659" y="73679"/>
                  <a:pt x="570592" y="76854"/>
                </a:cubicBezTo>
                <a:cubicBezTo>
                  <a:pt x="587525" y="80029"/>
                  <a:pt x="408667" y="64154"/>
                  <a:pt x="408667" y="64154"/>
                </a:cubicBezTo>
                <a:cubicBezTo>
                  <a:pt x="334055" y="58333"/>
                  <a:pt x="189063" y="37696"/>
                  <a:pt x="122917" y="41929"/>
                </a:cubicBezTo>
                <a:cubicBezTo>
                  <a:pt x="56771" y="46162"/>
                  <a:pt x="-13608" y="51983"/>
                  <a:pt x="2267" y="4510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7" name="フリーフォーム 1346">
            <a:extLst>
              <a:ext uri="{FF2B5EF4-FFF2-40B4-BE49-F238E27FC236}">
                <a16:creationId xmlns:a16="http://schemas.microsoft.com/office/drawing/2014/main" id="{E27E9916-489D-FC9E-60BA-A06ED7374C00}"/>
              </a:ext>
            </a:extLst>
          </p:cNvPr>
          <p:cNvSpPr/>
          <p:nvPr/>
        </p:nvSpPr>
        <p:spPr>
          <a:xfrm>
            <a:off x="5159289" y="4975031"/>
            <a:ext cx="541090" cy="324111"/>
          </a:xfrm>
          <a:custGeom>
            <a:avLst/>
            <a:gdLst>
              <a:gd name="connsiteX0" fmla="*/ 86 w 541090"/>
              <a:gd name="connsiteY0" fmla="*/ 194 h 324111"/>
              <a:gd name="connsiteX1" fmla="*/ 184236 w 541090"/>
              <a:gd name="connsiteY1" fmla="*/ 197044 h 324111"/>
              <a:gd name="connsiteX2" fmla="*/ 127086 w 541090"/>
              <a:gd name="connsiteY2" fmla="*/ 174819 h 324111"/>
              <a:gd name="connsiteX3" fmla="*/ 54061 w 541090"/>
              <a:gd name="connsiteY3" fmla="*/ 184344 h 324111"/>
              <a:gd name="connsiteX4" fmla="*/ 184236 w 541090"/>
              <a:gd name="connsiteY4" fmla="*/ 181169 h 324111"/>
              <a:gd name="connsiteX5" fmla="*/ 317586 w 541090"/>
              <a:gd name="connsiteY5" fmla="*/ 187519 h 324111"/>
              <a:gd name="connsiteX6" fmla="*/ 241386 w 541090"/>
              <a:gd name="connsiteY6" fmla="*/ 190694 h 324111"/>
              <a:gd name="connsiteX7" fmla="*/ 355686 w 541090"/>
              <a:gd name="connsiteY7" fmla="*/ 263719 h 324111"/>
              <a:gd name="connsiteX8" fmla="*/ 336636 w 541090"/>
              <a:gd name="connsiteY8" fmla="*/ 266894 h 324111"/>
              <a:gd name="connsiteX9" fmla="*/ 539836 w 541090"/>
              <a:gd name="connsiteY9" fmla="*/ 276419 h 324111"/>
              <a:gd name="connsiteX10" fmla="*/ 425536 w 541090"/>
              <a:gd name="connsiteY10" fmla="*/ 270069 h 324111"/>
              <a:gd name="connsiteX11" fmla="*/ 492211 w 541090"/>
              <a:gd name="connsiteY11" fmla="*/ 324044 h 324111"/>
              <a:gd name="connsiteX12" fmla="*/ 330286 w 541090"/>
              <a:gd name="connsiteY12" fmla="*/ 257369 h 324111"/>
              <a:gd name="connsiteX13" fmla="*/ 190586 w 541090"/>
              <a:gd name="connsiteY13" fmla="*/ 209744 h 324111"/>
              <a:gd name="connsiteX14" fmla="*/ 196936 w 541090"/>
              <a:gd name="connsiteY14" fmla="*/ 251019 h 324111"/>
              <a:gd name="connsiteX15" fmla="*/ 174711 w 541090"/>
              <a:gd name="connsiteY15" fmla="*/ 197044 h 324111"/>
              <a:gd name="connsiteX16" fmla="*/ 41361 w 541090"/>
              <a:gd name="connsiteY16" fmla="*/ 174819 h 324111"/>
              <a:gd name="connsiteX17" fmla="*/ 98511 w 541090"/>
              <a:gd name="connsiteY17" fmla="*/ 165294 h 324111"/>
              <a:gd name="connsiteX18" fmla="*/ 50886 w 541090"/>
              <a:gd name="connsiteY18" fmla="*/ 108144 h 324111"/>
              <a:gd name="connsiteX19" fmla="*/ 158836 w 541090"/>
              <a:gd name="connsiteY19" fmla="*/ 158944 h 324111"/>
              <a:gd name="connsiteX20" fmla="*/ 86 w 541090"/>
              <a:gd name="connsiteY20" fmla="*/ 194 h 3241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541090" h="324111">
                <a:moveTo>
                  <a:pt x="86" y="194"/>
                </a:moveTo>
                <a:cubicBezTo>
                  <a:pt x="4319" y="6544"/>
                  <a:pt x="163069" y="167940"/>
                  <a:pt x="184236" y="197044"/>
                </a:cubicBezTo>
                <a:cubicBezTo>
                  <a:pt x="205403" y="226148"/>
                  <a:pt x="148782" y="176936"/>
                  <a:pt x="127086" y="174819"/>
                </a:cubicBezTo>
                <a:cubicBezTo>
                  <a:pt x="105390" y="172702"/>
                  <a:pt x="44536" y="183286"/>
                  <a:pt x="54061" y="184344"/>
                </a:cubicBezTo>
                <a:cubicBezTo>
                  <a:pt x="63586" y="185402"/>
                  <a:pt x="140315" y="180640"/>
                  <a:pt x="184236" y="181169"/>
                </a:cubicBezTo>
                <a:cubicBezTo>
                  <a:pt x="228157" y="181698"/>
                  <a:pt x="308061" y="185932"/>
                  <a:pt x="317586" y="187519"/>
                </a:cubicBezTo>
                <a:cubicBezTo>
                  <a:pt x="327111" y="189107"/>
                  <a:pt x="235036" y="177994"/>
                  <a:pt x="241386" y="190694"/>
                </a:cubicBezTo>
                <a:cubicBezTo>
                  <a:pt x="247736" y="203394"/>
                  <a:pt x="339811" y="251019"/>
                  <a:pt x="355686" y="263719"/>
                </a:cubicBezTo>
                <a:cubicBezTo>
                  <a:pt x="371561" y="276419"/>
                  <a:pt x="305944" y="264777"/>
                  <a:pt x="336636" y="266894"/>
                </a:cubicBezTo>
                <a:cubicBezTo>
                  <a:pt x="367328" y="269011"/>
                  <a:pt x="525019" y="275890"/>
                  <a:pt x="539836" y="276419"/>
                </a:cubicBezTo>
                <a:cubicBezTo>
                  <a:pt x="554653" y="276948"/>
                  <a:pt x="433473" y="262132"/>
                  <a:pt x="425536" y="270069"/>
                </a:cubicBezTo>
                <a:cubicBezTo>
                  <a:pt x="417599" y="278006"/>
                  <a:pt x="508086" y="326161"/>
                  <a:pt x="492211" y="324044"/>
                </a:cubicBezTo>
                <a:cubicBezTo>
                  <a:pt x="476336" y="321927"/>
                  <a:pt x="380557" y="276419"/>
                  <a:pt x="330286" y="257369"/>
                </a:cubicBezTo>
                <a:cubicBezTo>
                  <a:pt x="280015" y="238319"/>
                  <a:pt x="212811" y="210802"/>
                  <a:pt x="190586" y="209744"/>
                </a:cubicBezTo>
                <a:cubicBezTo>
                  <a:pt x="168361" y="208686"/>
                  <a:pt x="199582" y="253136"/>
                  <a:pt x="196936" y="251019"/>
                </a:cubicBezTo>
                <a:cubicBezTo>
                  <a:pt x="194290" y="248902"/>
                  <a:pt x="200640" y="209744"/>
                  <a:pt x="174711" y="197044"/>
                </a:cubicBezTo>
                <a:cubicBezTo>
                  <a:pt x="148782" y="184344"/>
                  <a:pt x="54061" y="180111"/>
                  <a:pt x="41361" y="174819"/>
                </a:cubicBezTo>
                <a:cubicBezTo>
                  <a:pt x="28661" y="169527"/>
                  <a:pt x="96924" y="176406"/>
                  <a:pt x="98511" y="165294"/>
                </a:cubicBezTo>
                <a:cubicBezTo>
                  <a:pt x="100098" y="154182"/>
                  <a:pt x="40832" y="109202"/>
                  <a:pt x="50886" y="108144"/>
                </a:cubicBezTo>
                <a:cubicBezTo>
                  <a:pt x="60940" y="107086"/>
                  <a:pt x="168890" y="173231"/>
                  <a:pt x="158836" y="158944"/>
                </a:cubicBezTo>
                <a:cubicBezTo>
                  <a:pt x="148782" y="144657"/>
                  <a:pt x="-4147" y="-6156"/>
                  <a:pt x="86" y="1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8" name="フリーフォーム 1347">
            <a:extLst>
              <a:ext uri="{FF2B5EF4-FFF2-40B4-BE49-F238E27FC236}">
                <a16:creationId xmlns:a16="http://schemas.microsoft.com/office/drawing/2014/main" id="{717DF8EB-3D8F-5971-EF81-7A34ECAA0661}"/>
              </a:ext>
            </a:extLst>
          </p:cNvPr>
          <p:cNvSpPr/>
          <p:nvPr/>
        </p:nvSpPr>
        <p:spPr>
          <a:xfrm>
            <a:off x="4698009" y="4745233"/>
            <a:ext cx="405965" cy="296378"/>
          </a:xfrm>
          <a:custGeom>
            <a:avLst/>
            <a:gdLst>
              <a:gd name="connsiteX0" fmla="*/ 991 w 405965"/>
              <a:gd name="connsiteY0" fmla="*/ 290317 h 296378"/>
              <a:gd name="connsiteX1" fmla="*/ 248641 w 405965"/>
              <a:gd name="connsiteY1" fmla="*/ 106167 h 296378"/>
              <a:gd name="connsiteX2" fmla="*/ 350241 w 405965"/>
              <a:gd name="connsiteY2" fmla="*/ 128392 h 296378"/>
              <a:gd name="connsiteX3" fmla="*/ 334366 w 405965"/>
              <a:gd name="connsiteY3" fmla="*/ 68067 h 296378"/>
              <a:gd name="connsiteX4" fmla="*/ 404216 w 405965"/>
              <a:gd name="connsiteY4" fmla="*/ 287142 h 296378"/>
              <a:gd name="connsiteX5" fmla="*/ 385166 w 405965"/>
              <a:gd name="connsiteY5" fmla="*/ 239517 h 296378"/>
              <a:gd name="connsiteX6" fmla="*/ 388341 w 405965"/>
              <a:gd name="connsiteY6" fmla="*/ 93467 h 296378"/>
              <a:gd name="connsiteX7" fmla="*/ 397866 w 405965"/>
              <a:gd name="connsiteY7" fmla="*/ 1392 h 296378"/>
              <a:gd name="connsiteX8" fmla="*/ 378816 w 405965"/>
              <a:gd name="connsiteY8" fmla="*/ 163317 h 296378"/>
              <a:gd name="connsiteX9" fmla="*/ 328016 w 405965"/>
              <a:gd name="connsiteY9" fmla="*/ 131567 h 296378"/>
              <a:gd name="connsiteX10" fmla="*/ 264516 w 405965"/>
              <a:gd name="connsiteY10" fmla="*/ 153792 h 296378"/>
              <a:gd name="connsiteX11" fmla="*/ 324841 w 405965"/>
              <a:gd name="connsiteY11" fmla="*/ 118867 h 296378"/>
              <a:gd name="connsiteX12" fmla="*/ 283566 w 405965"/>
              <a:gd name="connsiteY12" fmla="*/ 93467 h 296378"/>
              <a:gd name="connsiteX13" fmla="*/ 175616 w 405965"/>
              <a:gd name="connsiteY13" fmla="*/ 198242 h 296378"/>
              <a:gd name="connsiteX14" fmla="*/ 197841 w 405965"/>
              <a:gd name="connsiteY14" fmla="*/ 144267 h 296378"/>
              <a:gd name="connsiteX15" fmla="*/ 223241 w 405965"/>
              <a:gd name="connsiteY15" fmla="*/ 144267 h 296378"/>
              <a:gd name="connsiteX16" fmla="*/ 153391 w 405965"/>
              <a:gd name="connsiteY16" fmla="*/ 195067 h 296378"/>
              <a:gd name="connsiteX17" fmla="*/ 58141 w 405965"/>
              <a:gd name="connsiteY17" fmla="*/ 252217 h 296378"/>
              <a:gd name="connsiteX18" fmla="*/ 156566 w 405965"/>
              <a:gd name="connsiteY18" fmla="*/ 182367 h 296378"/>
              <a:gd name="connsiteX19" fmla="*/ 991 w 405965"/>
              <a:gd name="connsiteY19" fmla="*/ 290317 h 2963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05965" h="296378">
                <a:moveTo>
                  <a:pt x="991" y="290317"/>
                </a:moveTo>
                <a:cubicBezTo>
                  <a:pt x="16337" y="277617"/>
                  <a:pt x="190433" y="133154"/>
                  <a:pt x="248641" y="106167"/>
                </a:cubicBezTo>
                <a:cubicBezTo>
                  <a:pt x="306849" y="79180"/>
                  <a:pt x="335953" y="134742"/>
                  <a:pt x="350241" y="128392"/>
                </a:cubicBezTo>
                <a:cubicBezTo>
                  <a:pt x="364529" y="122042"/>
                  <a:pt x="325370" y="41609"/>
                  <a:pt x="334366" y="68067"/>
                </a:cubicBezTo>
                <a:cubicBezTo>
                  <a:pt x="343362" y="94525"/>
                  <a:pt x="395749" y="258567"/>
                  <a:pt x="404216" y="287142"/>
                </a:cubicBezTo>
                <a:cubicBezTo>
                  <a:pt x="412683" y="315717"/>
                  <a:pt x="387812" y="271796"/>
                  <a:pt x="385166" y="239517"/>
                </a:cubicBezTo>
                <a:cubicBezTo>
                  <a:pt x="382520" y="207238"/>
                  <a:pt x="386224" y="133154"/>
                  <a:pt x="388341" y="93467"/>
                </a:cubicBezTo>
                <a:cubicBezTo>
                  <a:pt x="390458" y="53780"/>
                  <a:pt x="399453" y="-10250"/>
                  <a:pt x="397866" y="1392"/>
                </a:cubicBezTo>
                <a:cubicBezTo>
                  <a:pt x="396279" y="13034"/>
                  <a:pt x="390458" y="141621"/>
                  <a:pt x="378816" y="163317"/>
                </a:cubicBezTo>
                <a:cubicBezTo>
                  <a:pt x="367174" y="185013"/>
                  <a:pt x="347066" y="133154"/>
                  <a:pt x="328016" y="131567"/>
                </a:cubicBezTo>
                <a:cubicBezTo>
                  <a:pt x="308966" y="129980"/>
                  <a:pt x="265045" y="155909"/>
                  <a:pt x="264516" y="153792"/>
                </a:cubicBezTo>
                <a:cubicBezTo>
                  <a:pt x="263987" y="151675"/>
                  <a:pt x="321666" y="128921"/>
                  <a:pt x="324841" y="118867"/>
                </a:cubicBezTo>
                <a:cubicBezTo>
                  <a:pt x="328016" y="108813"/>
                  <a:pt x="308437" y="80238"/>
                  <a:pt x="283566" y="93467"/>
                </a:cubicBezTo>
                <a:cubicBezTo>
                  <a:pt x="258695" y="106696"/>
                  <a:pt x="189904" y="189775"/>
                  <a:pt x="175616" y="198242"/>
                </a:cubicBezTo>
                <a:cubicBezTo>
                  <a:pt x="161328" y="206709"/>
                  <a:pt x="189904" y="153263"/>
                  <a:pt x="197841" y="144267"/>
                </a:cubicBezTo>
                <a:cubicBezTo>
                  <a:pt x="205779" y="135271"/>
                  <a:pt x="230649" y="135800"/>
                  <a:pt x="223241" y="144267"/>
                </a:cubicBezTo>
                <a:cubicBezTo>
                  <a:pt x="215833" y="152734"/>
                  <a:pt x="180908" y="177075"/>
                  <a:pt x="153391" y="195067"/>
                </a:cubicBezTo>
                <a:cubicBezTo>
                  <a:pt x="125874" y="213059"/>
                  <a:pt x="57612" y="254334"/>
                  <a:pt x="58141" y="252217"/>
                </a:cubicBezTo>
                <a:cubicBezTo>
                  <a:pt x="58670" y="250100"/>
                  <a:pt x="159741" y="179721"/>
                  <a:pt x="156566" y="182367"/>
                </a:cubicBezTo>
                <a:cubicBezTo>
                  <a:pt x="153391" y="185013"/>
                  <a:pt x="-14355" y="303017"/>
                  <a:pt x="991" y="2903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9" name="フリーフォーム 1348">
            <a:extLst>
              <a:ext uri="{FF2B5EF4-FFF2-40B4-BE49-F238E27FC236}">
                <a16:creationId xmlns:a16="http://schemas.microsoft.com/office/drawing/2014/main" id="{7FD06FB0-0C76-BD75-517C-5B61A4E89462}"/>
              </a:ext>
            </a:extLst>
          </p:cNvPr>
          <p:cNvSpPr/>
          <p:nvPr/>
        </p:nvSpPr>
        <p:spPr>
          <a:xfrm>
            <a:off x="4698885" y="5015751"/>
            <a:ext cx="454943" cy="169024"/>
          </a:xfrm>
          <a:custGeom>
            <a:avLst/>
            <a:gdLst>
              <a:gd name="connsiteX0" fmla="*/ 115 w 454943"/>
              <a:gd name="connsiteY0" fmla="*/ 54724 h 169024"/>
              <a:gd name="connsiteX1" fmla="*/ 216015 w 454943"/>
              <a:gd name="connsiteY1" fmla="*/ 749 h 169024"/>
              <a:gd name="connsiteX2" fmla="*/ 168390 w 454943"/>
              <a:gd name="connsiteY2" fmla="*/ 26149 h 169024"/>
              <a:gd name="connsiteX3" fmla="*/ 314440 w 454943"/>
              <a:gd name="connsiteY3" fmla="*/ 67424 h 169024"/>
              <a:gd name="connsiteX4" fmla="*/ 301740 w 454943"/>
              <a:gd name="connsiteY4" fmla="*/ 89649 h 169024"/>
              <a:gd name="connsiteX5" fmla="*/ 454140 w 454943"/>
              <a:gd name="connsiteY5" fmla="*/ 29324 h 169024"/>
              <a:gd name="connsiteX6" fmla="*/ 358890 w 454943"/>
              <a:gd name="connsiteY6" fmla="*/ 70599 h 169024"/>
              <a:gd name="connsiteX7" fmla="*/ 292215 w 454943"/>
              <a:gd name="connsiteY7" fmla="*/ 95999 h 169024"/>
              <a:gd name="connsiteX8" fmla="*/ 343015 w 454943"/>
              <a:gd name="connsiteY8" fmla="*/ 169024 h 169024"/>
              <a:gd name="connsiteX9" fmla="*/ 308090 w 454943"/>
              <a:gd name="connsiteY9" fmla="*/ 95999 h 169024"/>
              <a:gd name="connsiteX10" fmla="*/ 193790 w 454943"/>
              <a:gd name="connsiteY10" fmla="*/ 35674 h 169024"/>
              <a:gd name="connsiteX11" fmla="*/ 282690 w 454943"/>
              <a:gd name="connsiteY11" fmla="*/ 115049 h 169024"/>
              <a:gd name="connsiteX12" fmla="*/ 187440 w 454943"/>
              <a:gd name="connsiteY12" fmla="*/ 29324 h 169024"/>
              <a:gd name="connsiteX13" fmla="*/ 115 w 454943"/>
              <a:gd name="connsiteY13" fmla="*/ 54724 h 169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54943" h="169024">
                <a:moveTo>
                  <a:pt x="115" y="54724"/>
                </a:moveTo>
                <a:cubicBezTo>
                  <a:pt x="4877" y="49962"/>
                  <a:pt x="187969" y="5511"/>
                  <a:pt x="216015" y="749"/>
                </a:cubicBezTo>
                <a:cubicBezTo>
                  <a:pt x="244061" y="-4013"/>
                  <a:pt x="151986" y="15037"/>
                  <a:pt x="168390" y="26149"/>
                </a:cubicBezTo>
                <a:cubicBezTo>
                  <a:pt x="184794" y="37261"/>
                  <a:pt x="292215" y="56841"/>
                  <a:pt x="314440" y="67424"/>
                </a:cubicBezTo>
                <a:cubicBezTo>
                  <a:pt x="336665" y="78007"/>
                  <a:pt x="278457" y="95999"/>
                  <a:pt x="301740" y="89649"/>
                </a:cubicBezTo>
                <a:cubicBezTo>
                  <a:pt x="325023" y="83299"/>
                  <a:pt x="444615" y="32499"/>
                  <a:pt x="454140" y="29324"/>
                </a:cubicBezTo>
                <a:cubicBezTo>
                  <a:pt x="463665" y="26149"/>
                  <a:pt x="385877" y="59487"/>
                  <a:pt x="358890" y="70599"/>
                </a:cubicBezTo>
                <a:cubicBezTo>
                  <a:pt x="331903" y="81711"/>
                  <a:pt x="294861" y="79595"/>
                  <a:pt x="292215" y="95999"/>
                </a:cubicBezTo>
                <a:cubicBezTo>
                  <a:pt x="289569" y="112403"/>
                  <a:pt x="340369" y="169024"/>
                  <a:pt x="343015" y="169024"/>
                </a:cubicBezTo>
                <a:cubicBezTo>
                  <a:pt x="345661" y="169024"/>
                  <a:pt x="332961" y="118224"/>
                  <a:pt x="308090" y="95999"/>
                </a:cubicBezTo>
                <a:cubicBezTo>
                  <a:pt x="283219" y="73774"/>
                  <a:pt x="198023" y="32499"/>
                  <a:pt x="193790" y="35674"/>
                </a:cubicBezTo>
                <a:cubicBezTo>
                  <a:pt x="189557" y="38849"/>
                  <a:pt x="283748" y="116107"/>
                  <a:pt x="282690" y="115049"/>
                </a:cubicBezTo>
                <a:cubicBezTo>
                  <a:pt x="281632" y="113991"/>
                  <a:pt x="235594" y="37791"/>
                  <a:pt x="187440" y="29324"/>
                </a:cubicBezTo>
                <a:cubicBezTo>
                  <a:pt x="139286" y="20857"/>
                  <a:pt x="-4647" y="59486"/>
                  <a:pt x="115" y="547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0" name="フリーフォーム 1349">
            <a:extLst>
              <a:ext uri="{FF2B5EF4-FFF2-40B4-BE49-F238E27FC236}">
                <a16:creationId xmlns:a16="http://schemas.microsoft.com/office/drawing/2014/main" id="{DA291B40-9319-466F-D205-4B7325ED6B41}"/>
              </a:ext>
            </a:extLst>
          </p:cNvPr>
          <p:cNvSpPr/>
          <p:nvPr/>
        </p:nvSpPr>
        <p:spPr>
          <a:xfrm>
            <a:off x="5744543" y="5086259"/>
            <a:ext cx="729632" cy="209793"/>
          </a:xfrm>
          <a:custGeom>
            <a:avLst/>
            <a:gdLst>
              <a:gd name="connsiteX0" fmla="*/ 2207 w 729632"/>
              <a:gd name="connsiteY0" fmla="*/ 193766 h 209793"/>
              <a:gd name="connsiteX1" fmla="*/ 284782 w 729632"/>
              <a:gd name="connsiteY1" fmla="*/ 3266 h 209793"/>
              <a:gd name="connsiteX2" fmla="*/ 183182 w 729632"/>
              <a:gd name="connsiteY2" fmla="*/ 73116 h 209793"/>
              <a:gd name="connsiteX3" fmla="*/ 313357 w 729632"/>
              <a:gd name="connsiteY3" fmla="*/ 69941 h 209793"/>
              <a:gd name="connsiteX4" fmla="*/ 672132 w 729632"/>
              <a:gd name="connsiteY4" fmla="*/ 76291 h 209793"/>
              <a:gd name="connsiteX5" fmla="*/ 611807 w 729632"/>
              <a:gd name="connsiteY5" fmla="*/ 95341 h 209793"/>
              <a:gd name="connsiteX6" fmla="*/ 729282 w 729632"/>
              <a:gd name="connsiteY6" fmla="*/ 139791 h 209793"/>
              <a:gd name="connsiteX7" fmla="*/ 646732 w 729632"/>
              <a:gd name="connsiteY7" fmla="*/ 136616 h 209793"/>
              <a:gd name="connsiteX8" fmla="*/ 608632 w 729632"/>
              <a:gd name="connsiteY8" fmla="*/ 209641 h 209793"/>
              <a:gd name="connsiteX9" fmla="*/ 640382 w 729632"/>
              <a:gd name="connsiteY9" fmla="*/ 114391 h 209793"/>
              <a:gd name="connsiteX10" fmla="*/ 548307 w 729632"/>
              <a:gd name="connsiteY10" fmla="*/ 108041 h 209793"/>
              <a:gd name="connsiteX11" fmla="*/ 364157 w 729632"/>
              <a:gd name="connsiteY11" fmla="*/ 117566 h 209793"/>
              <a:gd name="connsiteX12" fmla="*/ 586407 w 729632"/>
              <a:gd name="connsiteY12" fmla="*/ 85816 h 209793"/>
              <a:gd name="connsiteX13" fmla="*/ 367332 w 729632"/>
              <a:gd name="connsiteY13" fmla="*/ 85816 h 209793"/>
              <a:gd name="connsiteX14" fmla="*/ 237157 w 729632"/>
              <a:gd name="connsiteY14" fmla="*/ 95341 h 209793"/>
              <a:gd name="connsiteX15" fmla="*/ 157782 w 729632"/>
              <a:gd name="connsiteY15" fmla="*/ 98516 h 209793"/>
              <a:gd name="connsiteX16" fmla="*/ 2207 w 729632"/>
              <a:gd name="connsiteY16" fmla="*/ 193766 h 2097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29632" h="209793">
                <a:moveTo>
                  <a:pt x="2207" y="193766"/>
                </a:moveTo>
                <a:cubicBezTo>
                  <a:pt x="23374" y="177891"/>
                  <a:pt x="254619" y="23374"/>
                  <a:pt x="284782" y="3266"/>
                </a:cubicBezTo>
                <a:cubicBezTo>
                  <a:pt x="314945" y="-16842"/>
                  <a:pt x="178420" y="62004"/>
                  <a:pt x="183182" y="73116"/>
                </a:cubicBezTo>
                <a:cubicBezTo>
                  <a:pt x="187944" y="84228"/>
                  <a:pt x="231865" y="69412"/>
                  <a:pt x="313357" y="69941"/>
                </a:cubicBezTo>
                <a:cubicBezTo>
                  <a:pt x="394849" y="70470"/>
                  <a:pt x="622390" y="72058"/>
                  <a:pt x="672132" y="76291"/>
                </a:cubicBezTo>
                <a:cubicBezTo>
                  <a:pt x="721874" y="80524"/>
                  <a:pt x="602282" y="84758"/>
                  <a:pt x="611807" y="95341"/>
                </a:cubicBezTo>
                <a:cubicBezTo>
                  <a:pt x="621332" y="105924"/>
                  <a:pt x="723461" y="132912"/>
                  <a:pt x="729282" y="139791"/>
                </a:cubicBezTo>
                <a:cubicBezTo>
                  <a:pt x="735103" y="146670"/>
                  <a:pt x="666840" y="124974"/>
                  <a:pt x="646732" y="136616"/>
                </a:cubicBezTo>
                <a:cubicBezTo>
                  <a:pt x="626624" y="148258"/>
                  <a:pt x="609690" y="213345"/>
                  <a:pt x="608632" y="209641"/>
                </a:cubicBezTo>
                <a:cubicBezTo>
                  <a:pt x="607574" y="205937"/>
                  <a:pt x="650436" y="131324"/>
                  <a:pt x="640382" y="114391"/>
                </a:cubicBezTo>
                <a:cubicBezTo>
                  <a:pt x="630328" y="97458"/>
                  <a:pt x="594344" y="107512"/>
                  <a:pt x="548307" y="108041"/>
                </a:cubicBezTo>
                <a:cubicBezTo>
                  <a:pt x="502270" y="108570"/>
                  <a:pt x="357807" y="121270"/>
                  <a:pt x="364157" y="117566"/>
                </a:cubicBezTo>
                <a:cubicBezTo>
                  <a:pt x="370507" y="113862"/>
                  <a:pt x="585878" y="91108"/>
                  <a:pt x="586407" y="85816"/>
                </a:cubicBezTo>
                <a:cubicBezTo>
                  <a:pt x="586936" y="80524"/>
                  <a:pt x="425540" y="84228"/>
                  <a:pt x="367332" y="85816"/>
                </a:cubicBezTo>
                <a:cubicBezTo>
                  <a:pt x="309124" y="87404"/>
                  <a:pt x="272082" y="93224"/>
                  <a:pt x="237157" y="95341"/>
                </a:cubicBezTo>
                <a:cubicBezTo>
                  <a:pt x="202232" y="97458"/>
                  <a:pt x="197469" y="82112"/>
                  <a:pt x="157782" y="98516"/>
                </a:cubicBezTo>
                <a:cubicBezTo>
                  <a:pt x="118095" y="114920"/>
                  <a:pt x="-18960" y="209641"/>
                  <a:pt x="2207" y="1937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1" name="フリーフォーム 1350">
            <a:extLst>
              <a:ext uri="{FF2B5EF4-FFF2-40B4-BE49-F238E27FC236}">
                <a16:creationId xmlns:a16="http://schemas.microsoft.com/office/drawing/2014/main" id="{D2A0673F-D6CE-85C4-1683-6458654D14F2}"/>
              </a:ext>
            </a:extLst>
          </p:cNvPr>
          <p:cNvSpPr/>
          <p:nvPr/>
        </p:nvSpPr>
        <p:spPr>
          <a:xfrm>
            <a:off x="4746612" y="3871383"/>
            <a:ext cx="92199" cy="1067473"/>
          </a:xfrm>
          <a:custGeom>
            <a:avLst/>
            <a:gdLst>
              <a:gd name="connsiteX0" fmla="*/ 85738 w 92199"/>
              <a:gd name="connsiteY0" fmla="*/ 14817 h 1067473"/>
              <a:gd name="connsiteX1" fmla="*/ 60338 w 92199"/>
              <a:gd name="connsiteY1" fmla="*/ 684742 h 1067473"/>
              <a:gd name="connsiteX2" fmla="*/ 53988 w 92199"/>
              <a:gd name="connsiteY2" fmla="*/ 932392 h 1067473"/>
              <a:gd name="connsiteX3" fmla="*/ 53988 w 92199"/>
              <a:gd name="connsiteY3" fmla="*/ 748242 h 1067473"/>
              <a:gd name="connsiteX4" fmla="*/ 60338 w 92199"/>
              <a:gd name="connsiteY4" fmla="*/ 525992 h 1067473"/>
              <a:gd name="connsiteX5" fmla="*/ 25413 w 92199"/>
              <a:gd name="connsiteY5" fmla="*/ 799042 h 1067473"/>
              <a:gd name="connsiteX6" fmla="*/ 22238 w 92199"/>
              <a:gd name="connsiteY6" fmla="*/ 932392 h 1067473"/>
              <a:gd name="connsiteX7" fmla="*/ 13 w 92199"/>
              <a:gd name="connsiteY7" fmla="*/ 903817 h 1067473"/>
              <a:gd name="connsiteX8" fmla="*/ 19063 w 92199"/>
              <a:gd name="connsiteY8" fmla="*/ 995892 h 1067473"/>
              <a:gd name="connsiteX9" fmla="*/ 25413 w 92199"/>
              <a:gd name="connsiteY9" fmla="*/ 1065742 h 1067473"/>
              <a:gd name="connsiteX10" fmla="*/ 12713 w 92199"/>
              <a:gd name="connsiteY10" fmla="*/ 922867 h 1067473"/>
              <a:gd name="connsiteX11" fmla="*/ 25413 w 92199"/>
              <a:gd name="connsiteY11" fmla="*/ 592667 h 1067473"/>
              <a:gd name="connsiteX12" fmla="*/ 19063 w 92199"/>
              <a:gd name="connsiteY12" fmla="*/ 643467 h 1067473"/>
              <a:gd name="connsiteX13" fmla="*/ 88913 w 92199"/>
              <a:gd name="connsiteY13" fmla="*/ 487892 h 1067473"/>
              <a:gd name="connsiteX14" fmla="*/ 79388 w 92199"/>
              <a:gd name="connsiteY14" fmla="*/ 481542 h 1067473"/>
              <a:gd name="connsiteX15" fmla="*/ 66688 w 92199"/>
              <a:gd name="connsiteY15" fmla="*/ 303742 h 1067473"/>
              <a:gd name="connsiteX16" fmla="*/ 63513 w 92199"/>
              <a:gd name="connsiteY16" fmla="*/ 141817 h 1067473"/>
              <a:gd name="connsiteX17" fmla="*/ 63513 w 92199"/>
              <a:gd name="connsiteY17" fmla="*/ 227542 h 1067473"/>
              <a:gd name="connsiteX18" fmla="*/ 69863 w 92199"/>
              <a:gd name="connsiteY18" fmla="*/ 218017 h 1067473"/>
              <a:gd name="connsiteX19" fmla="*/ 85738 w 92199"/>
              <a:gd name="connsiteY19" fmla="*/ 14817 h 1067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92199" h="1067473">
                <a:moveTo>
                  <a:pt x="85738" y="14817"/>
                </a:moveTo>
                <a:cubicBezTo>
                  <a:pt x="84151" y="92604"/>
                  <a:pt x="65630" y="531813"/>
                  <a:pt x="60338" y="684742"/>
                </a:cubicBezTo>
                <a:cubicBezTo>
                  <a:pt x="55046" y="837671"/>
                  <a:pt x="55046" y="921809"/>
                  <a:pt x="53988" y="932392"/>
                </a:cubicBezTo>
                <a:cubicBezTo>
                  <a:pt x="52930" y="942975"/>
                  <a:pt x="52930" y="815975"/>
                  <a:pt x="53988" y="748242"/>
                </a:cubicBezTo>
                <a:cubicBezTo>
                  <a:pt x="55046" y="680509"/>
                  <a:pt x="65101" y="517525"/>
                  <a:pt x="60338" y="525992"/>
                </a:cubicBezTo>
                <a:cubicBezTo>
                  <a:pt x="55575" y="534459"/>
                  <a:pt x="31763" y="731309"/>
                  <a:pt x="25413" y="799042"/>
                </a:cubicBezTo>
                <a:cubicBezTo>
                  <a:pt x="19063" y="866775"/>
                  <a:pt x="26471" y="914930"/>
                  <a:pt x="22238" y="932392"/>
                </a:cubicBezTo>
                <a:cubicBezTo>
                  <a:pt x="18005" y="949854"/>
                  <a:pt x="542" y="893234"/>
                  <a:pt x="13" y="903817"/>
                </a:cubicBezTo>
                <a:cubicBezTo>
                  <a:pt x="-516" y="914400"/>
                  <a:pt x="14830" y="968905"/>
                  <a:pt x="19063" y="995892"/>
                </a:cubicBezTo>
                <a:cubicBezTo>
                  <a:pt x="23296" y="1022880"/>
                  <a:pt x="26471" y="1077913"/>
                  <a:pt x="25413" y="1065742"/>
                </a:cubicBezTo>
                <a:cubicBezTo>
                  <a:pt x="24355" y="1053571"/>
                  <a:pt x="12713" y="1001713"/>
                  <a:pt x="12713" y="922867"/>
                </a:cubicBezTo>
                <a:cubicBezTo>
                  <a:pt x="12713" y="844021"/>
                  <a:pt x="24355" y="639234"/>
                  <a:pt x="25413" y="592667"/>
                </a:cubicBezTo>
                <a:cubicBezTo>
                  <a:pt x="26471" y="546100"/>
                  <a:pt x="8480" y="660930"/>
                  <a:pt x="19063" y="643467"/>
                </a:cubicBezTo>
                <a:cubicBezTo>
                  <a:pt x="29646" y="626005"/>
                  <a:pt x="88913" y="487892"/>
                  <a:pt x="88913" y="487892"/>
                </a:cubicBezTo>
                <a:cubicBezTo>
                  <a:pt x="98967" y="460905"/>
                  <a:pt x="83092" y="512234"/>
                  <a:pt x="79388" y="481542"/>
                </a:cubicBezTo>
                <a:cubicBezTo>
                  <a:pt x="75684" y="450850"/>
                  <a:pt x="69334" y="360363"/>
                  <a:pt x="66688" y="303742"/>
                </a:cubicBezTo>
                <a:cubicBezTo>
                  <a:pt x="64042" y="247121"/>
                  <a:pt x="64042" y="154517"/>
                  <a:pt x="63513" y="141817"/>
                </a:cubicBezTo>
                <a:cubicBezTo>
                  <a:pt x="62984" y="129117"/>
                  <a:pt x="62455" y="214842"/>
                  <a:pt x="63513" y="227542"/>
                </a:cubicBezTo>
                <a:cubicBezTo>
                  <a:pt x="64571" y="240242"/>
                  <a:pt x="65630" y="246592"/>
                  <a:pt x="69863" y="218017"/>
                </a:cubicBezTo>
                <a:cubicBezTo>
                  <a:pt x="74096" y="189442"/>
                  <a:pt x="87325" y="-62970"/>
                  <a:pt x="85738" y="148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2" name="フリーフォーム 1351">
            <a:extLst>
              <a:ext uri="{FF2B5EF4-FFF2-40B4-BE49-F238E27FC236}">
                <a16:creationId xmlns:a16="http://schemas.microsoft.com/office/drawing/2014/main" id="{06B1CDF5-C5D2-6242-4E0C-B838E0CB4579}"/>
              </a:ext>
            </a:extLst>
          </p:cNvPr>
          <p:cNvSpPr/>
          <p:nvPr/>
        </p:nvSpPr>
        <p:spPr>
          <a:xfrm>
            <a:off x="4851296" y="4263295"/>
            <a:ext cx="139819" cy="200761"/>
          </a:xfrm>
          <a:custGeom>
            <a:avLst/>
            <a:gdLst>
              <a:gd name="connsiteX0" fmla="*/ 104 w 139819"/>
              <a:gd name="connsiteY0" fmla="*/ 730 h 200761"/>
              <a:gd name="connsiteX1" fmla="*/ 50904 w 139819"/>
              <a:gd name="connsiteY1" fmla="*/ 137255 h 200761"/>
              <a:gd name="connsiteX2" fmla="*/ 38204 w 139819"/>
              <a:gd name="connsiteY2" fmla="*/ 200755 h 200761"/>
              <a:gd name="connsiteX3" fmla="*/ 63604 w 139819"/>
              <a:gd name="connsiteY3" fmla="*/ 134080 h 200761"/>
              <a:gd name="connsiteX4" fmla="*/ 139804 w 139819"/>
              <a:gd name="connsiteY4" fmla="*/ 61055 h 200761"/>
              <a:gd name="connsiteX5" fmla="*/ 69954 w 139819"/>
              <a:gd name="connsiteY5" fmla="*/ 121380 h 200761"/>
              <a:gd name="connsiteX6" fmla="*/ 38204 w 139819"/>
              <a:gd name="connsiteY6" fmla="*/ 83280 h 200761"/>
              <a:gd name="connsiteX7" fmla="*/ 104 w 139819"/>
              <a:gd name="connsiteY7" fmla="*/ 730 h 200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9819" h="200761">
                <a:moveTo>
                  <a:pt x="104" y="730"/>
                </a:moveTo>
                <a:cubicBezTo>
                  <a:pt x="2221" y="9726"/>
                  <a:pt x="44554" y="103918"/>
                  <a:pt x="50904" y="137255"/>
                </a:cubicBezTo>
                <a:cubicBezTo>
                  <a:pt x="57254" y="170593"/>
                  <a:pt x="36087" y="201284"/>
                  <a:pt x="38204" y="200755"/>
                </a:cubicBezTo>
                <a:cubicBezTo>
                  <a:pt x="40321" y="200226"/>
                  <a:pt x="46671" y="157363"/>
                  <a:pt x="63604" y="134080"/>
                </a:cubicBezTo>
                <a:cubicBezTo>
                  <a:pt x="80537" y="110797"/>
                  <a:pt x="138746" y="63172"/>
                  <a:pt x="139804" y="61055"/>
                </a:cubicBezTo>
                <a:cubicBezTo>
                  <a:pt x="140862" y="58938"/>
                  <a:pt x="86887" y="117676"/>
                  <a:pt x="69954" y="121380"/>
                </a:cubicBezTo>
                <a:cubicBezTo>
                  <a:pt x="53021" y="125084"/>
                  <a:pt x="47729" y="98097"/>
                  <a:pt x="38204" y="83280"/>
                </a:cubicBezTo>
                <a:cubicBezTo>
                  <a:pt x="28679" y="68463"/>
                  <a:pt x="-2013" y="-8266"/>
                  <a:pt x="104" y="7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3" name="フリーフォーム 1352">
            <a:extLst>
              <a:ext uri="{FF2B5EF4-FFF2-40B4-BE49-F238E27FC236}">
                <a16:creationId xmlns:a16="http://schemas.microsoft.com/office/drawing/2014/main" id="{973B3FB0-73D3-7DB9-B236-F66802200230}"/>
              </a:ext>
            </a:extLst>
          </p:cNvPr>
          <p:cNvSpPr/>
          <p:nvPr/>
        </p:nvSpPr>
        <p:spPr>
          <a:xfrm>
            <a:off x="4838653" y="4402921"/>
            <a:ext cx="133412" cy="328720"/>
          </a:xfrm>
          <a:custGeom>
            <a:avLst/>
            <a:gdLst>
              <a:gd name="connsiteX0" fmla="*/ 133397 w 133412"/>
              <a:gd name="connsiteY0" fmla="*/ 804 h 328720"/>
              <a:gd name="connsiteX1" fmla="*/ 63547 w 133412"/>
              <a:gd name="connsiteY1" fmla="*/ 181779 h 328720"/>
              <a:gd name="connsiteX2" fmla="*/ 54022 w 133412"/>
              <a:gd name="connsiteY2" fmla="*/ 327829 h 328720"/>
              <a:gd name="connsiteX3" fmla="*/ 63547 w 133412"/>
              <a:gd name="connsiteY3" fmla="*/ 238929 h 328720"/>
              <a:gd name="connsiteX4" fmla="*/ 101647 w 133412"/>
              <a:gd name="connsiteY4" fmla="*/ 153204 h 328720"/>
              <a:gd name="connsiteX5" fmla="*/ 60372 w 133412"/>
              <a:gd name="connsiteY5" fmla="*/ 216704 h 328720"/>
              <a:gd name="connsiteX6" fmla="*/ 47 w 133412"/>
              <a:gd name="connsiteY6" fmla="*/ 67479 h 328720"/>
              <a:gd name="connsiteX7" fmla="*/ 50847 w 133412"/>
              <a:gd name="connsiteY7" fmla="*/ 169079 h 328720"/>
              <a:gd name="connsiteX8" fmla="*/ 82597 w 133412"/>
              <a:gd name="connsiteY8" fmla="*/ 89704 h 328720"/>
              <a:gd name="connsiteX9" fmla="*/ 69897 w 133412"/>
              <a:gd name="connsiteY9" fmla="*/ 115104 h 328720"/>
              <a:gd name="connsiteX10" fmla="*/ 133397 w 133412"/>
              <a:gd name="connsiteY10" fmla="*/ 804 h 328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3412" h="328720">
                <a:moveTo>
                  <a:pt x="133397" y="804"/>
                </a:moveTo>
                <a:cubicBezTo>
                  <a:pt x="132339" y="11916"/>
                  <a:pt x="76776" y="127275"/>
                  <a:pt x="63547" y="181779"/>
                </a:cubicBezTo>
                <a:cubicBezTo>
                  <a:pt x="50318" y="236283"/>
                  <a:pt x="54022" y="318304"/>
                  <a:pt x="54022" y="327829"/>
                </a:cubicBezTo>
                <a:cubicBezTo>
                  <a:pt x="54022" y="337354"/>
                  <a:pt x="55610" y="268033"/>
                  <a:pt x="63547" y="238929"/>
                </a:cubicBezTo>
                <a:cubicBezTo>
                  <a:pt x="71484" y="209825"/>
                  <a:pt x="102176" y="156908"/>
                  <a:pt x="101647" y="153204"/>
                </a:cubicBezTo>
                <a:cubicBezTo>
                  <a:pt x="101118" y="149500"/>
                  <a:pt x="77305" y="230991"/>
                  <a:pt x="60372" y="216704"/>
                </a:cubicBezTo>
                <a:cubicBezTo>
                  <a:pt x="43439" y="202417"/>
                  <a:pt x="1635" y="75417"/>
                  <a:pt x="47" y="67479"/>
                </a:cubicBezTo>
                <a:cubicBezTo>
                  <a:pt x="-1541" y="59541"/>
                  <a:pt x="37089" y="165375"/>
                  <a:pt x="50847" y="169079"/>
                </a:cubicBezTo>
                <a:cubicBezTo>
                  <a:pt x="64605" y="172783"/>
                  <a:pt x="79422" y="98700"/>
                  <a:pt x="82597" y="89704"/>
                </a:cubicBezTo>
                <a:cubicBezTo>
                  <a:pt x="85772" y="80708"/>
                  <a:pt x="58785" y="133095"/>
                  <a:pt x="69897" y="115104"/>
                </a:cubicBezTo>
                <a:cubicBezTo>
                  <a:pt x="81009" y="97113"/>
                  <a:pt x="134455" y="-10308"/>
                  <a:pt x="133397" y="80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4" name="フリーフォーム 1353">
            <a:extLst>
              <a:ext uri="{FF2B5EF4-FFF2-40B4-BE49-F238E27FC236}">
                <a16:creationId xmlns:a16="http://schemas.microsoft.com/office/drawing/2014/main" id="{22D94ED3-EE3D-CEF4-F71A-EBEED68BA92B}"/>
              </a:ext>
            </a:extLst>
          </p:cNvPr>
          <p:cNvSpPr/>
          <p:nvPr/>
        </p:nvSpPr>
        <p:spPr>
          <a:xfrm>
            <a:off x="6321182" y="3646425"/>
            <a:ext cx="95705" cy="860049"/>
          </a:xfrm>
          <a:custGeom>
            <a:avLst/>
            <a:gdLst>
              <a:gd name="connsiteX0" fmla="*/ 95493 w 95705"/>
              <a:gd name="connsiteY0" fmla="*/ 4825 h 860049"/>
              <a:gd name="connsiteX1" fmla="*/ 41518 w 95705"/>
              <a:gd name="connsiteY1" fmla="*/ 636650 h 860049"/>
              <a:gd name="connsiteX2" fmla="*/ 12943 w 95705"/>
              <a:gd name="connsiteY2" fmla="*/ 569975 h 860049"/>
              <a:gd name="connsiteX3" fmla="*/ 76443 w 95705"/>
              <a:gd name="connsiteY3" fmla="*/ 855725 h 860049"/>
              <a:gd name="connsiteX4" fmla="*/ 41518 w 95705"/>
              <a:gd name="connsiteY4" fmla="*/ 719200 h 860049"/>
              <a:gd name="connsiteX5" fmla="*/ 243 w 95705"/>
              <a:gd name="connsiteY5" fmla="*/ 411225 h 860049"/>
              <a:gd name="connsiteX6" fmla="*/ 25643 w 95705"/>
              <a:gd name="connsiteY6" fmla="*/ 550925 h 860049"/>
              <a:gd name="connsiteX7" fmla="*/ 51043 w 95705"/>
              <a:gd name="connsiteY7" fmla="*/ 392175 h 860049"/>
              <a:gd name="connsiteX8" fmla="*/ 31993 w 95705"/>
              <a:gd name="connsiteY8" fmla="*/ 315975 h 860049"/>
              <a:gd name="connsiteX9" fmla="*/ 3418 w 95705"/>
              <a:gd name="connsiteY9" fmla="*/ 382650 h 860049"/>
              <a:gd name="connsiteX10" fmla="*/ 63743 w 95705"/>
              <a:gd name="connsiteY10" fmla="*/ 284225 h 860049"/>
              <a:gd name="connsiteX11" fmla="*/ 60568 w 95705"/>
              <a:gd name="connsiteY11" fmla="*/ 341375 h 860049"/>
              <a:gd name="connsiteX12" fmla="*/ 95493 w 95705"/>
              <a:gd name="connsiteY12" fmla="*/ 4825 h 860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5705" h="860049">
                <a:moveTo>
                  <a:pt x="95493" y="4825"/>
                </a:moveTo>
                <a:cubicBezTo>
                  <a:pt x="92318" y="54037"/>
                  <a:pt x="55276" y="542458"/>
                  <a:pt x="41518" y="636650"/>
                </a:cubicBezTo>
                <a:cubicBezTo>
                  <a:pt x="27760" y="730842"/>
                  <a:pt x="7122" y="533463"/>
                  <a:pt x="12943" y="569975"/>
                </a:cubicBezTo>
                <a:cubicBezTo>
                  <a:pt x="18764" y="606487"/>
                  <a:pt x="71681" y="830854"/>
                  <a:pt x="76443" y="855725"/>
                </a:cubicBezTo>
                <a:cubicBezTo>
                  <a:pt x="81205" y="880596"/>
                  <a:pt x="54218" y="793283"/>
                  <a:pt x="41518" y="719200"/>
                </a:cubicBezTo>
                <a:cubicBezTo>
                  <a:pt x="28818" y="645117"/>
                  <a:pt x="2889" y="439271"/>
                  <a:pt x="243" y="411225"/>
                </a:cubicBezTo>
                <a:cubicBezTo>
                  <a:pt x="-2403" y="383179"/>
                  <a:pt x="17176" y="554100"/>
                  <a:pt x="25643" y="550925"/>
                </a:cubicBezTo>
                <a:cubicBezTo>
                  <a:pt x="34110" y="547750"/>
                  <a:pt x="49985" y="431333"/>
                  <a:pt x="51043" y="392175"/>
                </a:cubicBezTo>
                <a:cubicBezTo>
                  <a:pt x="52101" y="353017"/>
                  <a:pt x="39931" y="317563"/>
                  <a:pt x="31993" y="315975"/>
                </a:cubicBezTo>
                <a:cubicBezTo>
                  <a:pt x="24055" y="314387"/>
                  <a:pt x="-1874" y="387942"/>
                  <a:pt x="3418" y="382650"/>
                </a:cubicBezTo>
                <a:cubicBezTo>
                  <a:pt x="8710" y="377358"/>
                  <a:pt x="54218" y="291104"/>
                  <a:pt x="63743" y="284225"/>
                </a:cubicBezTo>
                <a:cubicBezTo>
                  <a:pt x="73268" y="277346"/>
                  <a:pt x="55805" y="384767"/>
                  <a:pt x="60568" y="341375"/>
                </a:cubicBezTo>
                <a:cubicBezTo>
                  <a:pt x="65330" y="297983"/>
                  <a:pt x="98668" y="-44387"/>
                  <a:pt x="95493" y="48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5" name="フリーフォーム 1354">
            <a:extLst>
              <a:ext uri="{FF2B5EF4-FFF2-40B4-BE49-F238E27FC236}">
                <a16:creationId xmlns:a16="http://schemas.microsoft.com/office/drawing/2014/main" id="{7E4D455F-9771-7012-495B-EAD0DC4659B8}"/>
              </a:ext>
            </a:extLst>
          </p:cNvPr>
          <p:cNvSpPr/>
          <p:nvPr/>
        </p:nvSpPr>
        <p:spPr>
          <a:xfrm>
            <a:off x="6184660" y="4365110"/>
            <a:ext cx="95555" cy="666346"/>
          </a:xfrm>
          <a:custGeom>
            <a:avLst/>
            <a:gdLst>
              <a:gd name="connsiteX0" fmla="*/ 95490 w 95555"/>
              <a:gd name="connsiteY0" fmla="*/ 515 h 666346"/>
              <a:gd name="connsiteX1" fmla="*/ 82790 w 95555"/>
              <a:gd name="connsiteY1" fmla="*/ 518040 h 666346"/>
              <a:gd name="connsiteX2" fmla="*/ 85965 w 95555"/>
              <a:gd name="connsiteY2" fmla="*/ 664090 h 666346"/>
              <a:gd name="connsiteX3" fmla="*/ 66915 w 95555"/>
              <a:gd name="connsiteY3" fmla="*/ 435490 h 666346"/>
              <a:gd name="connsiteX4" fmla="*/ 240 w 95555"/>
              <a:gd name="connsiteY4" fmla="*/ 556140 h 666346"/>
              <a:gd name="connsiteX5" fmla="*/ 44690 w 95555"/>
              <a:gd name="connsiteY5" fmla="*/ 400565 h 666346"/>
              <a:gd name="connsiteX6" fmla="*/ 47865 w 95555"/>
              <a:gd name="connsiteY6" fmla="*/ 257690 h 666346"/>
              <a:gd name="connsiteX7" fmla="*/ 44690 w 95555"/>
              <a:gd name="connsiteY7" fmla="*/ 502165 h 666346"/>
              <a:gd name="connsiteX8" fmla="*/ 60565 w 95555"/>
              <a:gd name="connsiteY8" fmla="*/ 400565 h 666346"/>
              <a:gd name="connsiteX9" fmla="*/ 76440 w 95555"/>
              <a:gd name="connsiteY9" fmla="*/ 333890 h 666346"/>
              <a:gd name="connsiteX10" fmla="*/ 76440 w 95555"/>
              <a:gd name="connsiteY10" fmla="*/ 419615 h 666346"/>
              <a:gd name="connsiteX11" fmla="*/ 95490 w 95555"/>
              <a:gd name="connsiteY11" fmla="*/ 515 h 666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5555" h="666346">
                <a:moveTo>
                  <a:pt x="95490" y="515"/>
                </a:moveTo>
                <a:cubicBezTo>
                  <a:pt x="96548" y="16919"/>
                  <a:pt x="84377" y="407444"/>
                  <a:pt x="82790" y="518040"/>
                </a:cubicBezTo>
                <a:cubicBezTo>
                  <a:pt x="81203" y="628636"/>
                  <a:pt x="88611" y="677848"/>
                  <a:pt x="85965" y="664090"/>
                </a:cubicBezTo>
                <a:cubicBezTo>
                  <a:pt x="83319" y="650332"/>
                  <a:pt x="81203" y="453482"/>
                  <a:pt x="66915" y="435490"/>
                </a:cubicBezTo>
                <a:cubicBezTo>
                  <a:pt x="52627" y="417498"/>
                  <a:pt x="3944" y="561961"/>
                  <a:pt x="240" y="556140"/>
                </a:cubicBezTo>
                <a:cubicBezTo>
                  <a:pt x="-3464" y="550319"/>
                  <a:pt x="36752" y="450307"/>
                  <a:pt x="44690" y="400565"/>
                </a:cubicBezTo>
                <a:cubicBezTo>
                  <a:pt x="52628" y="350823"/>
                  <a:pt x="47865" y="240757"/>
                  <a:pt x="47865" y="257690"/>
                </a:cubicBezTo>
                <a:cubicBezTo>
                  <a:pt x="47865" y="274623"/>
                  <a:pt x="42573" y="478352"/>
                  <a:pt x="44690" y="502165"/>
                </a:cubicBezTo>
                <a:cubicBezTo>
                  <a:pt x="46807" y="525978"/>
                  <a:pt x="55273" y="428611"/>
                  <a:pt x="60565" y="400565"/>
                </a:cubicBezTo>
                <a:cubicBezTo>
                  <a:pt x="65857" y="372519"/>
                  <a:pt x="73794" y="330715"/>
                  <a:pt x="76440" y="333890"/>
                </a:cubicBezTo>
                <a:cubicBezTo>
                  <a:pt x="79086" y="337065"/>
                  <a:pt x="74853" y="475177"/>
                  <a:pt x="76440" y="419615"/>
                </a:cubicBezTo>
                <a:cubicBezTo>
                  <a:pt x="78027" y="364053"/>
                  <a:pt x="94432" y="-15889"/>
                  <a:pt x="95490" y="5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6" name="フリーフォーム 1355">
            <a:extLst>
              <a:ext uri="{FF2B5EF4-FFF2-40B4-BE49-F238E27FC236}">
                <a16:creationId xmlns:a16="http://schemas.microsoft.com/office/drawing/2014/main" id="{54B09E09-D278-11A0-A1B5-5BA23C8D2A54}"/>
              </a:ext>
            </a:extLst>
          </p:cNvPr>
          <p:cNvSpPr/>
          <p:nvPr/>
        </p:nvSpPr>
        <p:spPr>
          <a:xfrm>
            <a:off x="6300804" y="4245306"/>
            <a:ext cx="178517" cy="689799"/>
          </a:xfrm>
          <a:custGeom>
            <a:avLst/>
            <a:gdLst>
              <a:gd name="connsiteX0" fmla="*/ 115871 w 178517"/>
              <a:gd name="connsiteY0" fmla="*/ 2844 h 689799"/>
              <a:gd name="connsiteX1" fmla="*/ 166671 w 178517"/>
              <a:gd name="connsiteY1" fmla="*/ 323519 h 689799"/>
              <a:gd name="connsiteX2" fmla="*/ 103171 w 178517"/>
              <a:gd name="connsiteY2" fmla="*/ 294944 h 689799"/>
              <a:gd name="connsiteX3" fmla="*/ 153971 w 178517"/>
              <a:gd name="connsiteY3" fmla="*/ 453694 h 689799"/>
              <a:gd name="connsiteX4" fmla="*/ 153971 w 178517"/>
              <a:gd name="connsiteY4" fmla="*/ 688644 h 689799"/>
              <a:gd name="connsiteX5" fmla="*/ 138096 w 178517"/>
              <a:gd name="connsiteY5" fmla="*/ 545769 h 689799"/>
              <a:gd name="connsiteX6" fmla="*/ 74596 w 178517"/>
              <a:gd name="connsiteY6" fmla="*/ 593394 h 689799"/>
              <a:gd name="connsiteX7" fmla="*/ 74596 w 178517"/>
              <a:gd name="connsiteY7" fmla="*/ 682294 h 689799"/>
              <a:gd name="connsiteX8" fmla="*/ 87296 w 178517"/>
              <a:gd name="connsiteY8" fmla="*/ 567994 h 689799"/>
              <a:gd name="connsiteX9" fmla="*/ 163496 w 178517"/>
              <a:gd name="connsiteY9" fmla="*/ 564819 h 689799"/>
              <a:gd name="connsiteX10" fmla="*/ 153971 w 178517"/>
              <a:gd name="connsiteY10" fmla="*/ 412419 h 689799"/>
              <a:gd name="connsiteX11" fmla="*/ 93646 w 178517"/>
              <a:gd name="connsiteY11" fmla="*/ 371144 h 689799"/>
              <a:gd name="connsiteX12" fmla="*/ 1571 w 178517"/>
              <a:gd name="connsiteY12" fmla="*/ 431469 h 689799"/>
              <a:gd name="connsiteX13" fmla="*/ 176196 w 178517"/>
              <a:gd name="connsiteY13" fmla="*/ 333044 h 689799"/>
              <a:gd name="connsiteX14" fmla="*/ 103171 w 178517"/>
              <a:gd name="connsiteY14" fmla="*/ 326694 h 689799"/>
              <a:gd name="connsiteX15" fmla="*/ 122221 w 178517"/>
              <a:gd name="connsiteY15" fmla="*/ 304469 h 689799"/>
              <a:gd name="connsiteX16" fmla="*/ 109521 w 178517"/>
              <a:gd name="connsiteY16" fmla="*/ 244144 h 689799"/>
              <a:gd name="connsiteX17" fmla="*/ 173021 w 178517"/>
              <a:gd name="connsiteY17" fmla="*/ 345744 h 689799"/>
              <a:gd name="connsiteX18" fmla="*/ 150796 w 178517"/>
              <a:gd name="connsiteY18" fmla="*/ 174294 h 689799"/>
              <a:gd name="connsiteX19" fmla="*/ 115871 w 178517"/>
              <a:gd name="connsiteY19" fmla="*/ 2844 h 689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78517" h="689799">
                <a:moveTo>
                  <a:pt x="115871" y="2844"/>
                </a:moveTo>
                <a:cubicBezTo>
                  <a:pt x="118517" y="27715"/>
                  <a:pt x="168788" y="274836"/>
                  <a:pt x="166671" y="323519"/>
                </a:cubicBezTo>
                <a:cubicBezTo>
                  <a:pt x="164554" y="372202"/>
                  <a:pt x="105288" y="273248"/>
                  <a:pt x="103171" y="294944"/>
                </a:cubicBezTo>
                <a:cubicBezTo>
                  <a:pt x="101054" y="316640"/>
                  <a:pt x="145504" y="388077"/>
                  <a:pt x="153971" y="453694"/>
                </a:cubicBezTo>
                <a:cubicBezTo>
                  <a:pt x="162438" y="519311"/>
                  <a:pt x="156617" y="673298"/>
                  <a:pt x="153971" y="688644"/>
                </a:cubicBezTo>
                <a:cubicBezTo>
                  <a:pt x="151325" y="703990"/>
                  <a:pt x="151325" y="561644"/>
                  <a:pt x="138096" y="545769"/>
                </a:cubicBezTo>
                <a:cubicBezTo>
                  <a:pt x="124867" y="529894"/>
                  <a:pt x="85179" y="570640"/>
                  <a:pt x="74596" y="593394"/>
                </a:cubicBezTo>
                <a:cubicBezTo>
                  <a:pt x="64013" y="616148"/>
                  <a:pt x="72479" y="686527"/>
                  <a:pt x="74596" y="682294"/>
                </a:cubicBezTo>
                <a:cubicBezTo>
                  <a:pt x="76713" y="678061"/>
                  <a:pt x="72479" y="587573"/>
                  <a:pt x="87296" y="567994"/>
                </a:cubicBezTo>
                <a:cubicBezTo>
                  <a:pt x="102113" y="548415"/>
                  <a:pt x="152384" y="590748"/>
                  <a:pt x="163496" y="564819"/>
                </a:cubicBezTo>
                <a:cubicBezTo>
                  <a:pt x="174609" y="538890"/>
                  <a:pt x="165613" y="444698"/>
                  <a:pt x="153971" y="412419"/>
                </a:cubicBezTo>
                <a:cubicBezTo>
                  <a:pt x="142329" y="380140"/>
                  <a:pt x="119046" y="367969"/>
                  <a:pt x="93646" y="371144"/>
                </a:cubicBezTo>
                <a:cubicBezTo>
                  <a:pt x="68246" y="374319"/>
                  <a:pt x="-12187" y="437819"/>
                  <a:pt x="1571" y="431469"/>
                </a:cubicBezTo>
                <a:cubicBezTo>
                  <a:pt x="15329" y="425119"/>
                  <a:pt x="159263" y="350506"/>
                  <a:pt x="176196" y="333044"/>
                </a:cubicBezTo>
                <a:cubicBezTo>
                  <a:pt x="193129" y="315582"/>
                  <a:pt x="112167" y="331456"/>
                  <a:pt x="103171" y="326694"/>
                </a:cubicBezTo>
                <a:cubicBezTo>
                  <a:pt x="94175" y="321932"/>
                  <a:pt x="121163" y="318227"/>
                  <a:pt x="122221" y="304469"/>
                </a:cubicBezTo>
                <a:cubicBezTo>
                  <a:pt x="123279" y="290711"/>
                  <a:pt x="101054" y="237265"/>
                  <a:pt x="109521" y="244144"/>
                </a:cubicBezTo>
                <a:cubicBezTo>
                  <a:pt x="117988" y="251023"/>
                  <a:pt x="166142" y="357386"/>
                  <a:pt x="173021" y="345744"/>
                </a:cubicBezTo>
                <a:cubicBezTo>
                  <a:pt x="179900" y="334102"/>
                  <a:pt x="160321" y="225623"/>
                  <a:pt x="150796" y="174294"/>
                </a:cubicBezTo>
                <a:cubicBezTo>
                  <a:pt x="141271" y="122965"/>
                  <a:pt x="113225" y="-22027"/>
                  <a:pt x="115871" y="28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7" name="フリーフォーム 1356">
            <a:extLst>
              <a:ext uri="{FF2B5EF4-FFF2-40B4-BE49-F238E27FC236}">
                <a16:creationId xmlns:a16="http://schemas.microsoft.com/office/drawing/2014/main" id="{D64A2F7A-B7BD-119F-1433-FD498F8240D9}"/>
              </a:ext>
            </a:extLst>
          </p:cNvPr>
          <p:cNvSpPr/>
          <p:nvPr/>
        </p:nvSpPr>
        <p:spPr>
          <a:xfrm>
            <a:off x="4161142" y="3572053"/>
            <a:ext cx="613646" cy="432840"/>
          </a:xfrm>
          <a:custGeom>
            <a:avLst/>
            <a:gdLst>
              <a:gd name="connsiteX0" fmla="*/ 604533 w 613646"/>
              <a:gd name="connsiteY0" fmla="*/ 6172 h 432840"/>
              <a:gd name="connsiteX1" fmla="*/ 1283 w 613646"/>
              <a:gd name="connsiteY1" fmla="*/ 431622 h 432840"/>
              <a:gd name="connsiteX2" fmla="*/ 442608 w 613646"/>
              <a:gd name="connsiteY2" fmla="*/ 136347 h 432840"/>
              <a:gd name="connsiteX3" fmla="*/ 369583 w 613646"/>
              <a:gd name="connsiteY3" fmla="*/ 177622 h 432840"/>
              <a:gd name="connsiteX4" fmla="*/ 604533 w 613646"/>
              <a:gd name="connsiteY4" fmla="*/ 6172 h 432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3646" h="432840">
                <a:moveTo>
                  <a:pt x="604533" y="6172"/>
                </a:moveTo>
                <a:cubicBezTo>
                  <a:pt x="543150" y="48505"/>
                  <a:pt x="28270" y="409926"/>
                  <a:pt x="1283" y="431622"/>
                </a:cubicBezTo>
                <a:cubicBezTo>
                  <a:pt x="-25704" y="453318"/>
                  <a:pt x="381225" y="178680"/>
                  <a:pt x="442608" y="136347"/>
                </a:cubicBezTo>
                <a:cubicBezTo>
                  <a:pt x="503991" y="94014"/>
                  <a:pt x="341008" y="203022"/>
                  <a:pt x="369583" y="177622"/>
                </a:cubicBezTo>
                <a:cubicBezTo>
                  <a:pt x="398158" y="152222"/>
                  <a:pt x="665916" y="-36161"/>
                  <a:pt x="604533" y="61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8" name="フリーフォーム 1357">
            <a:extLst>
              <a:ext uri="{FF2B5EF4-FFF2-40B4-BE49-F238E27FC236}">
                <a16:creationId xmlns:a16="http://schemas.microsoft.com/office/drawing/2014/main" id="{E0AA8A0E-A204-19E9-BFC8-0F47E1E27EAF}"/>
              </a:ext>
            </a:extLst>
          </p:cNvPr>
          <p:cNvSpPr/>
          <p:nvPr/>
        </p:nvSpPr>
        <p:spPr>
          <a:xfrm>
            <a:off x="4019741" y="3578225"/>
            <a:ext cx="720534" cy="512695"/>
          </a:xfrm>
          <a:custGeom>
            <a:avLst/>
            <a:gdLst>
              <a:gd name="connsiteX0" fmla="*/ 720534 w 720534"/>
              <a:gd name="connsiteY0" fmla="*/ 0 h 512695"/>
              <a:gd name="connsiteX1" fmla="*/ 6159 w 720534"/>
              <a:gd name="connsiteY1" fmla="*/ 508000 h 512695"/>
              <a:gd name="connsiteX2" fmla="*/ 355409 w 720534"/>
              <a:gd name="connsiteY2" fmla="*/ 266700 h 512695"/>
              <a:gd name="connsiteX3" fmla="*/ 720534 w 720534"/>
              <a:gd name="connsiteY3" fmla="*/ 0 h 512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0534" h="512695">
                <a:moveTo>
                  <a:pt x="720534" y="0"/>
                </a:moveTo>
                <a:lnTo>
                  <a:pt x="6159" y="508000"/>
                </a:lnTo>
                <a:cubicBezTo>
                  <a:pt x="-54695" y="552450"/>
                  <a:pt x="355409" y="266700"/>
                  <a:pt x="355409" y="266700"/>
                </a:cubicBezTo>
                <a:lnTo>
                  <a:pt x="720534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9" name="フリーフォーム 1358">
            <a:extLst>
              <a:ext uri="{FF2B5EF4-FFF2-40B4-BE49-F238E27FC236}">
                <a16:creationId xmlns:a16="http://schemas.microsoft.com/office/drawing/2014/main" id="{A297E4EA-0075-AB9C-372F-7C58EED1C66F}"/>
              </a:ext>
            </a:extLst>
          </p:cNvPr>
          <p:cNvSpPr/>
          <p:nvPr/>
        </p:nvSpPr>
        <p:spPr>
          <a:xfrm>
            <a:off x="6386824" y="3423449"/>
            <a:ext cx="497848" cy="634128"/>
          </a:xfrm>
          <a:custGeom>
            <a:avLst/>
            <a:gdLst>
              <a:gd name="connsiteX0" fmla="*/ 7626 w 497848"/>
              <a:gd name="connsiteY0" fmla="*/ 8726 h 634128"/>
              <a:gd name="connsiteX1" fmla="*/ 474351 w 497848"/>
              <a:gd name="connsiteY1" fmla="*/ 602451 h 634128"/>
              <a:gd name="connsiteX2" fmla="*/ 433076 w 497848"/>
              <a:gd name="connsiteY2" fmla="*/ 558001 h 634128"/>
              <a:gd name="connsiteX3" fmla="*/ 169551 w 497848"/>
              <a:gd name="connsiteY3" fmla="*/ 256376 h 634128"/>
              <a:gd name="connsiteX4" fmla="*/ 296551 w 497848"/>
              <a:gd name="connsiteY4" fmla="*/ 386551 h 634128"/>
              <a:gd name="connsiteX5" fmla="*/ 58426 w 497848"/>
              <a:gd name="connsiteY5" fmla="*/ 167476 h 634128"/>
              <a:gd name="connsiteX6" fmla="*/ 194951 w 497848"/>
              <a:gd name="connsiteY6" fmla="*/ 310351 h 634128"/>
              <a:gd name="connsiteX7" fmla="*/ 134626 w 497848"/>
              <a:gd name="connsiteY7" fmla="*/ 215101 h 634128"/>
              <a:gd name="connsiteX8" fmla="*/ 169551 w 497848"/>
              <a:gd name="connsiteY8" fmla="*/ 246851 h 634128"/>
              <a:gd name="connsiteX9" fmla="*/ 90176 w 497848"/>
              <a:gd name="connsiteY9" fmla="*/ 145251 h 634128"/>
              <a:gd name="connsiteX10" fmla="*/ 175901 w 497848"/>
              <a:gd name="connsiteY10" fmla="*/ 240501 h 634128"/>
              <a:gd name="connsiteX11" fmla="*/ 7626 w 497848"/>
              <a:gd name="connsiteY11" fmla="*/ 8726 h 634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97848" h="634128">
                <a:moveTo>
                  <a:pt x="7626" y="8726"/>
                </a:moveTo>
                <a:cubicBezTo>
                  <a:pt x="57368" y="69051"/>
                  <a:pt x="403443" y="510905"/>
                  <a:pt x="474351" y="602451"/>
                </a:cubicBezTo>
                <a:cubicBezTo>
                  <a:pt x="545259" y="693997"/>
                  <a:pt x="433076" y="558001"/>
                  <a:pt x="433076" y="558001"/>
                </a:cubicBezTo>
                <a:cubicBezTo>
                  <a:pt x="382276" y="500322"/>
                  <a:pt x="192305" y="284951"/>
                  <a:pt x="169551" y="256376"/>
                </a:cubicBezTo>
                <a:cubicBezTo>
                  <a:pt x="146797" y="227801"/>
                  <a:pt x="315072" y="401368"/>
                  <a:pt x="296551" y="386551"/>
                </a:cubicBezTo>
                <a:cubicBezTo>
                  <a:pt x="278030" y="371734"/>
                  <a:pt x="75359" y="180176"/>
                  <a:pt x="58426" y="167476"/>
                </a:cubicBezTo>
                <a:cubicBezTo>
                  <a:pt x="41493" y="154776"/>
                  <a:pt x="182251" y="302414"/>
                  <a:pt x="194951" y="310351"/>
                </a:cubicBezTo>
                <a:cubicBezTo>
                  <a:pt x="207651" y="318288"/>
                  <a:pt x="138859" y="225684"/>
                  <a:pt x="134626" y="215101"/>
                </a:cubicBezTo>
                <a:cubicBezTo>
                  <a:pt x="130393" y="204518"/>
                  <a:pt x="176959" y="258493"/>
                  <a:pt x="169551" y="246851"/>
                </a:cubicBezTo>
                <a:cubicBezTo>
                  <a:pt x="162143" y="235209"/>
                  <a:pt x="89118" y="146309"/>
                  <a:pt x="90176" y="145251"/>
                </a:cubicBezTo>
                <a:cubicBezTo>
                  <a:pt x="91234" y="144193"/>
                  <a:pt x="184368" y="261139"/>
                  <a:pt x="175901" y="240501"/>
                </a:cubicBezTo>
                <a:cubicBezTo>
                  <a:pt x="167434" y="219863"/>
                  <a:pt x="-42116" y="-51599"/>
                  <a:pt x="7626" y="87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0" name="フリーフォーム 1359">
            <a:extLst>
              <a:ext uri="{FF2B5EF4-FFF2-40B4-BE49-F238E27FC236}">
                <a16:creationId xmlns:a16="http://schemas.microsoft.com/office/drawing/2014/main" id="{516316B5-E7CD-E5BD-EF91-AEECDA4463D5}"/>
              </a:ext>
            </a:extLst>
          </p:cNvPr>
          <p:cNvSpPr/>
          <p:nvPr/>
        </p:nvSpPr>
        <p:spPr>
          <a:xfrm>
            <a:off x="6862922" y="4030495"/>
            <a:ext cx="570105" cy="332108"/>
          </a:xfrm>
          <a:custGeom>
            <a:avLst/>
            <a:gdLst>
              <a:gd name="connsiteX0" fmla="*/ 4603 w 570105"/>
              <a:gd name="connsiteY0" fmla="*/ 1755 h 332108"/>
              <a:gd name="connsiteX1" fmla="*/ 534828 w 570105"/>
              <a:gd name="connsiteY1" fmla="*/ 312905 h 332108"/>
              <a:gd name="connsiteX2" fmla="*/ 493553 w 570105"/>
              <a:gd name="connsiteY2" fmla="*/ 284330 h 332108"/>
              <a:gd name="connsiteX3" fmla="*/ 274478 w 570105"/>
              <a:gd name="connsiteY3" fmla="*/ 166855 h 332108"/>
              <a:gd name="connsiteX4" fmla="*/ 350678 w 570105"/>
              <a:gd name="connsiteY4" fmla="*/ 255755 h 332108"/>
              <a:gd name="connsiteX5" fmla="*/ 284003 w 570105"/>
              <a:gd name="connsiteY5" fmla="*/ 173205 h 332108"/>
              <a:gd name="connsiteX6" fmla="*/ 198278 w 570105"/>
              <a:gd name="connsiteY6" fmla="*/ 119230 h 332108"/>
              <a:gd name="connsiteX7" fmla="*/ 271303 w 570105"/>
              <a:gd name="connsiteY7" fmla="*/ 182730 h 332108"/>
              <a:gd name="connsiteX8" fmla="*/ 4603 w 570105"/>
              <a:gd name="connsiteY8" fmla="*/ 1755 h 332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0105" h="332108">
                <a:moveTo>
                  <a:pt x="4603" y="1755"/>
                </a:moveTo>
                <a:cubicBezTo>
                  <a:pt x="48524" y="23451"/>
                  <a:pt x="453336" y="265809"/>
                  <a:pt x="534828" y="312905"/>
                </a:cubicBezTo>
                <a:cubicBezTo>
                  <a:pt x="616320" y="360001"/>
                  <a:pt x="536945" y="308672"/>
                  <a:pt x="493553" y="284330"/>
                </a:cubicBezTo>
                <a:cubicBezTo>
                  <a:pt x="450161" y="259988"/>
                  <a:pt x="298290" y="171617"/>
                  <a:pt x="274478" y="166855"/>
                </a:cubicBezTo>
                <a:cubicBezTo>
                  <a:pt x="250666" y="162093"/>
                  <a:pt x="349090" y="254697"/>
                  <a:pt x="350678" y="255755"/>
                </a:cubicBezTo>
                <a:cubicBezTo>
                  <a:pt x="352266" y="256813"/>
                  <a:pt x="309403" y="195959"/>
                  <a:pt x="284003" y="173205"/>
                </a:cubicBezTo>
                <a:cubicBezTo>
                  <a:pt x="258603" y="150451"/>
                  <a:pt x="200395" y="117642"/>
                  <a:pt x="198278" y="119230"/>
                </a:cubicBezTo>
                <a:cubicBezTo>
                  <a:pt x="196161" y="120818"/>
                  <a:pt x="297761" y="199134"/>
                  <a:pt x="271303" y="182730"/>
                </a:cubicBezTo>
                <a:cubicBezTo>
                  <a:pt x="244845" y="166326"/>
                  <a:pt x="-39318" y="-19941"/>
                  <a:pt x="4603" y="17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1" name="フリーフォーム 1360">
            <a:extLst>
              <a:ext uri="{FF2B5EF4-FFF2-40B4-BE49-F238E27FC236}">
                <a16:creationId xmlns:a16="http://schemas.microsoft.com/office/drawing/2014/main" id="{0596BF74-F8B0-3993-DDD5-B66DAEB2054B}"/>
              </a:ext>
            </a:extLst>
          </p:cNvPr>
          <p:cNvSpPr/>
          <p:nvPr/>
        </p:nvSpPr>
        <p:spPr>
          <a:xfrm>
            <a:off x="6592695" y="3604863"/>
            <a:ext cx="147482" cy="1612858"/>
          </a:xfrm>
          <a:custGeom>
            <a:avLst/>
            <a:gdLst>
              <a:gd name="connsiteX0" fmla="*/ 129 w 147482"/>
              <a:gd name="connsiteY0" fmla="*/ 7017 h 1612858"/>
              <a:gd name="connsiteX1" fmla="*/ 54993 w 147482"/>
              <a:gd name="connsiteY1" fmla="*/ 1543209 h 1612858"/>
              <a:gd name="connsiteX2" fmla="*/ 36705 w 147482"/>
              <a:gd name="connsiteY2" fmla="*/ 1287177 h 1612858"/>
              <a:gd name="connsiteX3" fmla="*/ 146433 w 147482"/>
              <a:gd name="connsiteY3" fmla="*/ 720249 h 1612858"/>
              <a:gd name="connsiteX4" fmla="*/ 91569 w 147482"/>
              <a:gd name="connsiteY4" fmla="*/ 893985 h 1612858"/>
              <a:gd name="connsiteX5" fmla="*/ 82425 w 147482"/>
              <a:gd name="connsiteY5" fmla="*/ 391065 h 1612858"/>
              <a:gd name="connsiteX6" fmla="*/ 73281 w 147482"/>
              <a:gd name="connsiteY6" fmla="*/ 948849 h 1612858"/>
              <a:gd name="connsiteX7" fmla="*/ 129 w 147482"/>
              <a:gd name="connsiteY7" fmla="*/ 7017 h 1612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47482" h="1612858">
                <a:moveTo>
                  <a:pt x="129" y="7017"/>
                </a:moveTo>
                <a:cubicBezTo>
                  <a:pt x="-2919" y="106077"/>
                  <a:pt x="48897" y="1329849"/>
                  <a:pt x="54993" y="1543209"/>
                </a:cubicBezTo>
                <a:cubicBezTo>
                  <a:pt x="61089" y="1756569"/>
                  <a:pt x="21465" y="1424337"/>
                  <a:pt x="36705" y="1287177"/>
                </a:cubicBezTo>
                <a:cubicBezTo>
                  <a:pt x="51945" y="1150017"/>
                  <a:pt x="137289" y="785781"/>
                  <a:pt x="146433" y="720249"/>
                </a:cubicBezTo>
                <a:cubicBezTo>
                  <a:pt x="155577" y="654717"/>
                  <a:pt x="102237" y="948849"/>
                  <a:pt x="91569" y="893985"/>
                </a:cubicBezTo>
                <a:cubicBezTo>
                  <a:pt x="80901" y="839121"/>
                  <a:pt x="85473" y="381921"/>
                  <a:pt x="82425" y="391065"/>
                </a:cubicBezTo>
                <a:cubicBezTo>
                  <a:pt x="79377" y="400209"/>
                  <a:pt x="83949" y="1008285"/>
                  <a:pt x="73281" y="948849"/>
                </a:cubicBezTo>
                <a:cubicBezTo>
                  <a:pt x="62613" y="889413"/>
                  <a:pt x="3177" y="-92043"/>
                  <a:pt x="129" y="70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2" name="フリーフォーム 1361">
            <a:extLst>
              <a:ext uri="{FF2B5EF4-FFF2-40B4-BE49-F238E27FC236}">
                <a16:creationId xmlns:a16="http://schemas.microsoft.com/office/drawing/2014/main" id="{5025A1DC-6826-C3FD-6C42-5D6981CCC2FF}"/>
              </a:ext>
            </a:extLst>
          </p:cNvPr>
          <p:cNvSpPr/>
          <p:nvPr/>
        </p:nvSpPr>
        <p:spPr>
          <a:xfrm>
            <a:off x="4652010" y="3694757"/>
            <a:ext cx="102870" cy="1278632"/>
          </a:xfrm>
          <a:custGeom>
            <a:avLst/>
            <a:gdLst>
              <a:gd name="connsiteX0" fmla="*/ 2286 w 102870"/>
              <a:gd name="connsiteY0" fmla="*/ 8563 h 1278632"/>
              <a:gd name="connsiteX1" fmla="*/ 2286 w 102870"/>
              <a:gd name="connsiteY1" fmla="*/ 1233859 h 1278632"/>
              <a:gd name="connsiteX2" fmla="*/ 20574 w 102870"/>
              <a:gd name="connsiteY2" fmla="*/ 941251 h 1278632"/>
              <a:gd name="connsiteX3" fmla="*/ 102870 w 102870"/>
              <a:gd name="connsiteY3" fmla="*/ 264595 h 1278632"/>
              <a:gd name="connsiteX4" fmla="*/ 20574 w 102870"/>
              <a:gd name="connsiteY4" fmla="*/ 666931 h 1278632"/>
              <a:gd name="connsiteX5" fmla="*/ 2286 w 102870"/>
              <a:gd name="connsiteY5" fmla="*/ 8563 h 1278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2870" h="1278632">
                <a:moveTo>
                  <a:pt x="2286" y="8563"/>
                </a:moveTo>
                <a:cubicBezTo>
                  <a:pt x="-762" y="103051"/>
                  <a:pt x="-762" y="1078411"/>
                  <a:pt x="2286" y="1233859"/>
                </a:cubicBezTo>
                <a:cubicBezTo>
                  <a:pt x="5334" y="1389307"/>
                  <a:pt x="3810" y="1102795"/>
                  <a:pt x="20574" y="941251"/>
                </a:cubicBezTo>
                <a:cubicBezTo>
                  <a:pt x="37338" y="779707"/>
                  <a:pt x="102870" y="310315"/>
                  <a:pt x="102870" y="264595"/>
                </a:cubicBezTo>
                <a:cubicBezTo>
                  <a:pt x="102870" y="218875"/>
                  <a:pt x="34290" y="701983"/>
                  <a:pt x="20574" y="666931"/>
                </a:cubicBezTo>
                <a:cubicBezTo>
                  <a:pt x="6858" y="631879"/>
                  <a:pt x="5334" y="-85925"/>
                  <a:pt x="2286" y="85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3" name="フリーフォーム 1362">
            <a:extLst>
              <a:ext uri="{FF2B5EF4-FFF2-40B4-BE49-F238E27FC236}">
                <a16:creationId xmlns:a16="http://schemas.microsoft.com/office/drawing/2014/main" id="{953EDD80-9B98-20F1-4B8C-59FBE0FD8F54}"/>
              </a:ext>
            </a:extLst>
          </p:cNvPr>
          <p:cNvSpPr/>
          <p:nvPr/>
        </p:nvSpPr>
        <p:spPr>
          <a:xfrm>
            <a:off x="3691372" y="4052531"/>
            <a:ext cx="393577" cy="644840"/>
          </a:xfrm>
          <a:custGeom>
            <a:avLst/>
            <a:gdLst>
              <a:gd name="connsiteX0" fmla="*/ 382153 w 393577"/>
              <a:gd name="connsiteY0" fmla="*/ 20994 h 644840"/>
              <a:gd name="connsiteX1" fmla="*/ 1153 w 393577"/>
              <a:gd name="connsiteY1" fmla="*/ 643294 h 644840"/>
              <a:gd name="connsiteX2" fmla="*/ 267853 w 393577"/>
              <a:gd name="connsiteY2" fmla="*/ 192444 h 644840"/>
              <a:gd name="connsiteX3" fmla="*/ 382153 w 393577"/>
              <a:gd name="connsiteY3" fmla="*/ 20994 h 644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3577" h="644840">
                <a:moveTo>
                  <a:pt x="382153" y="20994"/>
                </a:moveTo>
                <a:cubicBezTo>
                  <a:pt x="337703" y="96136"/>
                  <a:pt x="20203" y="614719"/>
                  <a:pt x="1153" y="643294"/>
                </a:cubicBezTo>
                <a:cubicBezTo>
                  <a:pt x="-17897" y="671869"/>
                  <a:pt x="204353" y="296161"/>
                  <a:pt x="267853" y="192444"/>
                </a:cubicBezTo>
                <a:cubicBezTo>
                  <a:pt x="331353" y="88727"/>
                  <a:pt x="426603" y="-54148"/>
                  <a:pt x="382153" y="209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4" name="フリーフォーム 1363">
            <a:extLst>
              <a:ext uri="{FF2B5EF4-FFF2-40B4-BE49-F238E27FC236}">
                <a16:creationId xmlns:a16="http://schemas.microsoft.com/office/drawing/2014/main" id="{C28DBBB9-F717-220F-7D35-230D07CCCB24}"/>
              </a:ext>
            </a:extLst>
          </p:cNvPr>
          <p:cNvSpPr/>
          <p:nvPr/>
        </p:nvSpPr>
        <p:spPr>
          <a:xfrm>
            <a:off x="3631175" y="4033711"/>
            <a:ext cx="407911" cy="673071"/>
          </a:xfrm>
          <a:custGeom>
            <a:avLst/>
            <a:gdLst>
              <a:gd name="connsiteX0" fmla="*/ 13725 w 407911"/>
              <a:gd name="connsiteY0" fmla="*/ 649414 h 673071"/>
              <a:gd name="connsiteX1" fmla="*/ 372500 w 407911"/>
              <a:gd name="connsiteY1" fmla="*/ 58864 h 673071"/>
              <a:gd name="connsiteX2" fmla="*/ 394725 w 407911"/>
              <a:gd name="connsiteY2" fmla="*/ 23939 h 673071"/>
              <a:gd name="connsiteX3" fmla="*/ 372500 w 407911"/>
              <a:gd name="connsiteY3" fmla="*/ 84264 h 673071"/>
              <a:gd name="connsiteX4" fmla="*/ 99450 w 407911"/>
              <a:gd name="connsiteY4" fmla="*/ 512889 h 673071"/>
              <a:gd name="connsiteX5" fmla="*/ 13725 w 407911"/>
              <a:gd name="connsiteY5" fmla="*/ 649414 h 673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7911" h="673071">
                <a:moveTo>
                  <a:pt x="13725" y="649414"/>
                </a:moveTo>
                <a:cubicBezTo>
                  <a:pt x="59233" y="573743"/>
                  <a:pt x="309000" y="163110"/>
                  <a:pt x="372500" y="58864"/>
                </a:cubicBezTo>
                <a:cubicBezTo>
                  <a:pt x="436000" y="-45382"/>
                  <a:pt x="394725" y="19706"/>
                  <a:pt x="394725" y="23939"/>
                </a:cubicBezTo>
                <a:cubicBezTo>
                  <a:pt x="394725" y="28172"/>
                  <a:pt x="421712" y="2772"/>
                  <a:pt x="372500" y="84264"/>
                </a:cubicBezTo>
                <a:cubicBezTo>
                  <a:pt x="323288" y="165756"/>
                  <a:pt x="152896" y="422931"/>
                  <a:pt x="99450" y="512889"/>
                </a:cubicBezTo>
                <a:cubicBezTo>
                  <a:pt x="46004" y="602847"/>
                  <a:pt x="-31783" y="725085"/>
                  <a:pt x="13725" y="6494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5" name="フリーフォーム 1364">
            <a:extLst>
              <a:ext uri="{FF2B5EF4-FFF2-40B4-BE49-F238E27FC236}">
                <a16:creationId xmlns:a16="http://schemas.microsoft.com/office/drawing/2014/main" id="{4646FC76-5F12-6836-738E-81B041C43DFD}"/>
              </a:ext>
            </a:extLst>
          </p:cNvPr>
          <p:cNvSpPr/>
          <p:nvPr/>
        </p:nvSpPr>
        <p:spPr>
          <a:xfrm>
            <a:off x="3443007" y="3992519"/>
            <a:ext cx="763758" cy="286605"/>
          </a:xfrm>
          <a:custGeom>
            <a:avLst/>
            <a:gdLst>
              <a:gd name="connsiteX0" fmla="*/ 751168 w 763758"/>
              <a:gd name="connsiteY0" fmla="*/ 4806 h 286605"/>
              <a:gd name="connsiteX1" fmla="*/ 5043 w 763758"/>
              <a:gd name="connsiteY1" fmla="*/ 284206 h 286605"/>
              <a:gd name="connsiteX2" fmla="*/ 420968 w 763758"/>
              <a:gd name="connsiteY2" fmla="*/ 141331 h 286605"/>
              <a:gd name="connsiteX3" fmla="*/ 357468 w 763758"/>
              <a:gd name="connsiteY3" fmla="*/ 166731 h 286605"/>
              <a:gd name="connsiteX4" fmla="*/ 465418 w 763758"/>
              <a:gd name="connsiteY4" fmla="*/ 109581 h 286605"/>
              <a:gd name="connsiteX5" fmla="*/ 751168 w 763758"/>
              <a:gd name="connsiteY5" fmla="*/ 4806 h 286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3758" h="286605">
                <a:moveTo>
                  <a:pt x="751168" y="4806"/>
                </a:moveTo>
                <a:lnTo>
                  <a:pt x="5043" y="284206"/>
                </a:lnTo>
                <a:cubicBezTo>
                  <a:pt x="-49990" y="306960"/>
                  <a:pt x="362231" y="160910"/>
                  <a:pt x="420968" y="141331"/>
                </a:cubicBezTo>
                <a:cubicBezTo>
                  <a:pt x="479705" y="121752"/>
                  <a:pt x="350060" y="172023"/>
                  <a:pt x="357468" y="166731"/>
                </a:cubicBezTo>
                <a:cubicBezTo>
                  <a:pt x="364876" y="161439"/>
                  <a:pt x="399272" y="131806"/>
                  <a:pt x="465418" y="109581"/>
                </a:cubicBezTo>
                <a:cubicBezTo>
                  <a:pt x="531564" y="87356"/>
                  <a:pt x="827897" y="-24298"/>
                  <a:pt x="751168" y="480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6" name="フリーフォーム 1365">
            <a:extLst>
              <a:ext uri="{FF2B5EF4-FFF2-40B4-BE49-F238E27FC236}">
                <a16:creationId xmlns:a16="http://schemas.microsoft.com/office/drawing/2014/main" id="{826E76F7-7CC8-4BCC-ACB3-8DD5A3DCFDD8}"/>
              </a:ext>
            </a:extLst>
          </p:cNvPr>
          <p:cNvSpPr/>
          <p:nvPr/>
        </p:nvSpPr>
        <p:spPr>
          <a:xfrm>
            <a:off x="3221078" y="3993284"/>
            <a:ext cx="947407" cy="313729"/>
          </a:xfrm>
          <a:custGeom>
            <a:avLst/>
            <a:gdLst>
              <a:gd name="connsiteX0" fmla="*/ 20597 w 947407"/>
              <a:gd name="connsiteY0" fmla="*/ 305666 h 313729"/>
              <a:gd name="connsiteX1" fmla="*/ 919122 w 947407"/>
              <a:gd name="connsiteY1" fmla="*/ 10391 h 313729"/>
              <a:gd name="connsiteX2" fmla="*/ 684172 w 947407"/>
              <a:gd name="connsiteY2" fmla="*/ 83416 h 313729"/>
              <a:gd name="connsiteX3" fmla="*/ 299997 w 947407"/>
              <a:gd name="connsiteY3" fmla="*/ 245341 h 313729"/>
              <a:gd name="connsiteX4" fmla="*/ 455572 w 947407"/>
              <a:gd name="connsiteY4" fmla="*/ 172316 h 313729"/>
              <a:gd name="connsiteX5" fmla="*/ 293647 w 947407"/>
              <a:gd name="connsiteY5" fmla="*/ 226291 h 313729"/>
              <a:gd name="connsiteX6" fmla="*/ 192047 w 947407"/>
              <a:gd name="connsiteY6" fmla="*/ 289791 h 313729"/>
              <a:gd name="connsiteX7" fmla="*/ 277772 w 947407"/>
              <a:gd name="connsiteY7" fmla="*/ 235816 h 313729"/>
              <a:gd name="connsiteX8" fmla="*/ 20597 w 947407"/>
              <a:gd name="connsiteY8" fmla="*/ 305666 h 313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47407" h="313729">
                <a:moveTo>
                  <a:pt x="20597" y="305666"/>
                </a:moveTo>
                <a:cubicBezTo>
                  <a:pt x="127489" y="268095"/>
                  <a:pt x="808526" y="47433"/>
                  <a:pt x="919122" y="10391"/>
                </a:cubicBezTo>
                <a:cubicBezTo>
                  <a:pt x="1029718" y="-26651"/>
                  <a:pt x="787360" y="44258"/>
                  <a:pt x="684172" y="83416"/>
                </a:cubicBezTo>
                <a:cubicBezTo>
                  <a:pt x="580984" y="122574"/>
                  <a:pt x="338097" y="230524"/>
                  <a:pt x="299997" y="245341"/>
                </a:cubicBezTo>
                <a:cubicBezTo>
                  <a:pt x="261897" y="260158"/>
                  <a:pt x="456630" y="175491"/>
                  <a:pt x="455572" y="172316"/>
                </a:cubicBezTo>
                <a:cubicBezTo>
                  <a:pt x="454514" y="169141"/>
                  <a:pt x="337568" y="206712"/>
                  <a:pt x="293647" y="226291"/>
                </a:cubicBezTo>
                <a:cubicBezTo>
                  <a:pt x="249726" y="245870"/>
                  <a:pt x="194693" y="288203"/>
                  <a:pt x="192047" y="289791"/>
                </a:cubicBezTo>
                <a:cubicBezTo>
                  <a:pt x="189401" y="291378"/>
                  <a:pt x="298939" y="234229"/>
                  <a:pt x="277772" y="235816"/>
                </a:cubicBezTo>
                <a:cubicBezTo>
                  <a:pt x="256605" y="237403"/>
                  <a:pt x="-86295" y="343237"/>
                  <a:pt x="20597" y="3056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7" name="フリーフォーム 1366">
            <a:extLst>
              <a:ext uri="{FF2B5EF4-FFF2-40B4-BE49-F238E27FC236}">
                <a16:creationId xmlns:a16="http://schemas.microsoft.com/office/drawing/2014/main" id="{DFEA8F4B-28FD-BD2A-3EDA-9CCFA0239991}"/>
              </a:ext>
            </a:extLst>
          </p:cNvPr>
          <p:cNvSpPr/>
          <p:nvPr/>
        </p:nvSpPr>
        <p:spPr>
          <a:xfrm>
            <a:off x="2628900" y="4264025"/>
            <a:ext cx="847725" cy="196850"/>
          </a:xfrm>
          <a:custGeom>
            <a:avLst/>
            <a:gdLst>
              <a:gd name="connsiteX0" fmla="*/ 0 w 847725"/>
              <a:gd name="connsiteY0" fmla="*/ 196850 h 196850"/>
              <a:gd name="connsiteX1" fmla="*/ 847725 w 847725"/>
              <a:gd name="connsiteY1" fmla="*/ 0 h 196850"/>
              <a:gd name="connsiteX2" fmla="*/ 330200 w 847725"/>
              <a:gd name="connsiteY2" fmla="*/ 120650 h 196850"/>
              <a:gd name="connsiteX3" fmla="*/ 657225 w 847725"/>
              <a:gd name="connsiteY3" fmla="*/ 31750 h 196850"/>
              <a:gd name="connsiteX4" fmla="*/ 0 w 847725"/>
              <a:gd name="connsiteY4" fmla="*/ 196850 h 196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47725" h="196850">
                <a:moveTo>
                  <a:pt x="0" y="196850"/>
                </a:moveTo>
                <a:lnTo>
                  <a:pt x="847725" y="0"/>
                </a:lnTo>
                <a:lnTo>
                  <a:pt x="330200" y="120650"/>
                </a:lnTo>
                <a:cubicBezTo>
                  <a:pt x="298450" y="125942"/>
                  <a:pt x="715433" y="23283"/>
                  <a:pt x="657225" y="31750"/>
                </a:cubicBezTo>
                <a:cubicBezTo>
                  <a:pt x="599017" y="40217"/>
                  <a:pt x="289983" y="105833"/>
                  <a:pt x="0" y="1968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8" name="フリーフォーム 1367">
            <a:extLst>
              <a:ext uri="{FF2B5EF4-FFF2-40B4-BE49-F238E27FC236}">
                <a16:creationId xmlns:a16="http://schemas.microsoft.com/office/drawing/2014/main" id="{A23F4819-8946-5B44-534A-94A46A118645}"/>
              </a:ext>
            </a:extLst>
          </p:cNvPr>
          <p:cNvSpPr/>
          <p:nvPr/>
        </p:nvSpPr>
        <p:spPr>
          <a:xfrm>
            <a:off x="2541728" y="4305298"/>
            <a:ext cx="645995" cy="180394"/>
          </a:xfrm>
          <a:custGeom>
            <a:avLst/>
            <a:gdLst>
              <a:gd name="connsiteX0" fmla="*/ 7797 w 645995"/>
              <a:gd name="connsiteY0" fmla="*/ 177802 h 180394"/>
              <a:gd name="connsiteX1" fmla="*/ 309422 w 645995"/>
              <a:gd name="connsiteY1" fmla="*/ 12702 h 180394"/>
              <a:gd name="connsiteX2" fmla="*/ 157022 w 645995"/>
              <a:gd name="connsiteY2" fmla="*/ 101602 h 180394"/>
              <a:gd name="connsiteX3" fmla="*/ 645972 w 645995"/>
              <a:gd name="connsiteY3" fmla="*/ 2 h 180394"/>
              <a:gd name="connsiteX4" fmla="*/ 134797 w 645995"/>
              <a:gd name="connsiteY4" fmla="*/ 98427 h 180394"/>
              <a:gd name="connsiteX5" fmla="*/ 93522 w 645995"/>
              <a:gd name="connsiteY5" fmla="*/ 111127 h 180394"/>
              <a:gd name="connsiteX6" fmla="*/ 7797 w 645995"/>
              <a:gd name="connsiteY6" fmla="*/ 177802 h 1803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45995" h="180394">
                <a:moveTo>
                  <a:pt x="7797" y="177802"/>
                </a:moveTo>
                <a:cubicBezTo>
                  <a:pt x="43780" y="161398"/>
                  <a:pt x="284551" y="25402"/>
                  <a:pt x="309422" y="12702"/>
                </a:cubicBezTo>
                <a:cubicBezTo>
                  <a:pt x="334293" y="2"/>
                  <a:pt x="100930" y="103719"/>
                  <a:pt x="157022" y="101602"/>
                </a:cubicBezTo>
                <a:cubicBezTo>
                  <a:pt x="213114" y="99485"/>
                  <a:pt x="649676" y="531"/>
                  <a:pt x="645972" y="2"/>
                </a:cubicBezTo>
                <a:cubicBezTo>
                  <a:pt x="642268" y="-527"/>
                  <a:pt x="226872" y="79906"/>
                  <a:pt x="134797" y="98427"/>
                </a:cubicBezTo>
                <a:cubicBezTo>
                  <a:pt x="42722" y="116948"/>
                  <a:pt x="116276" y="94194"/>
                  <a:pt x="93522" y="111127"/>
                </a:cubicBezTo>
                <a:cubicBezTo>
                  <a:pt x="70768" y="128060"/>
                  <a:pt x="-28186" y="194206"/>
                  <a:pt x="7797" y="1778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9" name="フリーフォーム 1368">
            <a:extLst>
              <a:ext uri="{FF2B5EF4-FFF2-40B4-BE49-F238E27FC236}">
                <a16:creationId xmlns:a16="http://schemas.microsoft.com/office/drawing/2014/main" id="{C5B6429D-CE20-5D51-DDE4-0342837ACE5C}"/>
              </a:ext>
            </a:extLst>
          </p:cNvPr>
          <p:cNvSpPr/>
          <p:nvPr/>
        </p:nvSpPr>
        <p:spPr>
          <a:xfrm>
            <a:off x="7063571" y="4157646"/>
            <a:ext cx="473617" cy="706948"/>
          </a:xfrm>
          <a:custGeom>
            <a:avLst/>
            <a:gdLst>
              <a:gd name="connsiteX0" fmla="*/ 3979 w 473617"/>
              <a:gd name="connsiteY0" fmla="*/ 7954 h 706948"/>
              <a:gd name="connsiteX1" fmla="*/ 454829 w 473617"/>
              <a:gd name="connsiteY1" fmla="*/ 681054 h 706948"/>
              <a:gd name="connsiteX2" fmla="*/ 369104 w 473617"/>
              <a:gd name="connsiteY2" fmla="*/ 544529 h 706948"/>
              <a:gd name="connsiteX3" fmla="*/ 191304 w 473617"/>
              <a:gd name="connsiteY3" fmla="*/ 322279 h 706948"/>
              <a:gd name="connsiteX4" fmla="*/ 350054 w 473617"/>
              <a:gd name="connsiteY4" fmla="*/ 458804 h 706948"/>
              <a:gd name="connsiteX5" fmla="*/ 124629 w 473617"/>
              <a:gd name="connsiteY5" fmla="*/ 87329 h 706948"/>
              <a:gd name="connsiteX6" fmla="*/ 381804 w 473617"/>
              <a:gd name="connsiteY6" fmla="*/ 531829 h 706948"/>
              <a:gd name="connsiteX7" fmla="*/ 296079 w 473617"/>
              <a:gd name="connsiteY7" fmla="*/ 446104 h 706948"/>
              <a:gd name="connsiteX8" fmla="*/ 130979 w 473617"/>
              <a:gd name="connsiteY8" fmla="*/ 176229 h 706948"/>
              <a:gd name="connsiteX9" fmla="*/ 229404 w 473617"/>
              <a:gd name="connsiteY9" fmla="*/ 303229 h 706948"/>
              <a:gd name="connsiteX10" fmla="*/ 3979 w 473617"/>
              <a:gd name="connsiteY10" fmla="*/ 7954 h 706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73617" h="706948">
                <a:moveTo>
                  <a:pt x="3979" y="7954"/>
                </a:moveTo>
                <a:cubicBezTo>
                  <a:pt x="41550" y="70925"/>
                  <a:pt x="393975" y="591625"/>
                  <a:pt x="454829" y="681054"/>
                </a:cubicBezTo>
                <a:cubicBezTo>
                  <a:pt x="515683" y="770483"/>
                  <a:pt x="413025" y="604325"/>
                  <a:pt x="369104" y="544529"/>
                </a:cubicBezTo>
                <a:cubicBezTo>
                  <a:pt x="325183" y="484733"/>
                  <a:pt x="194479" y="336566"/>
                  <a:pt x="191304" y="322279"/>
                </a:cubicBezTo>
                <a:cubicBezTo>
                  <a:pt x="188129" y="307992"/>
                  <a:pt x="361167" y="497962"/>
                  <a:pt x="350054" y="458804"/>
                </a:cubicBezTo>
                <a:cubicBezTo>
                  <a:pt x="338942" y="419646"/>
                  <a:pt x="119337" y="75158"/>
                  <a:pt x="124629" y="87329"/>
                </a:cubicBezTo>
                <a:cubicBezTo>
                  <a:pt x="129921" y="99500"/>
                  <a:pt x="353229" y="472033"/>
                  <a:pt x="381804" y="531829"/>
                </a:cubicBezTo>
                <a:cubicBezTo>
                  <a:pt x="410379" y="591625"/>
                  <a:pt x="337883" y="505371"/>
                  <a:pt x="296079" y="446104"/>
                </a:cubicBezTo>
                <a:cubicBezTo>
                  <a:pt x="254275" y="386837"/>
                  <a:pt x="142092" y="200042"/>
                  <a:pt x="130979" y="176229"/>
                </a:cubicBezTo>
                <a:cubicBezTo>
                  <a:pt x="119867" y="152417"/>
                  <a:pt x="252158" y="330746"/>
                  <a:pt x="229404" y="303229"/>
                </a:cubicBezTo>
                <a:cubicBezTo>
                  <a:pt x="206650" y="275712"/>
                  <a:pt x="-33592" y="-55017"/>
                  <a:pt x="3979" y="79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0" name="フリーフォーム 1369">
            <a:extLst>
              <a:ext uri="{FF2B5EF4-FFF2-40B4-BE49-F238E27FC236}">
                <a16:creationId xmlns:a16="http://schemas.microsoft.com/office/drawing/2014/main" id="{F66BA070-E66A-BC6B-DEB2-5E2F89B83445}"/>
              </a:ext>
            </a:extLst>
          </p:cNvPr>
          <p:cNvSpPr/>
          <p:nvPr/>
        </p:nvSpPr>
        <p:spPr>
          <a:xfrm>
            <a:off x="7126042" y="4215449"/>
            <a:ext cx="1494449" cy="586606"/>
          </a:xfrm>
          <a:custGeom>
            <a:avLst/>
            <a:gdLst>
              <a:gd name="connsiteX0" fmla="*/ 27233 w 1494449"/>
              <a:gd name="connsiteY0" fmla="*/ 7301 h 586606"/>
              <a:gd name="connsiteX1" fmla="*/ 1243258 w 1494449"/>
              <a:gd name="connsiteY1" fmla="*/ 512126 h 586606"/>
              <a:gd name="connsiteX2" fmla="*/ 1062283 w 1494449"/>
              <a:gd name="connsiteY2" fmla="*/ 470851 h 586606"/>
              <a:gd name="connsiteX3" fmla="*/ 557458 w 1494449"/>
              <a:gd name="connsiteY3" fmla="*/ 274001 h 586606"/>
              <a:gd name="connsiteX4" fmla="*/ 1490908 w 1494449"/>
              <a:gd name="connsiteY4" fmla="*/ 585151 h 586606"/>
              <a:gd name="connsiteX5" fmla="*/ 859083 w 1494449"/>
              <a:gd name="connsiteY5" fmla="*/ 381951 h 586606"/>
              <a:gd name="connsiteX6" fmla="*/ 389183 w 1494449"/>
              <a:gd name="connsiteY6" fmla="*/ 178751 h 586606"/>
              <a:gd name="connsiteX7" fmla="*/ 484433 w 1494449"/>
              <a:gd name="connsiteY7" fmla="*/ 220026 h 586606"/>
              <a:gd name="connsiteX8" fmla="*/ 293933 w 1494449"/>
              <a:gd name="connsiteY8" fmla="*/ 124776 h 586606"/>
              <a:gd name="connsiteX9" fmla="*/ 389183 w 1494449"/>
              <a:gd name="connsiteY9" fmla="*/ 207326 h 586606"/>
              <a:gd name="connsiteX10" fmla="*/ 27233 w 1494449"/>
              <a:gd name="connsiteY10" fmla="*/ 7301 h 586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94449" h="586606">
                <a:moveTo>
                  <a:pt x="27233" y="7301"/>
                </a:moveTo>
                <a:cubicBezTo>
                  <a:pt x="169579" y="58101"/>
                  <a:pt x="1070750" y="434868"/>
                  <a:pt x="1243258" y="512126"/>
                </a:cubicBezTo>
                <a:cubicBezTo>
                  <a:pt x="1415766" y="589384"/>
                  <a:pt x="1176583" y="510538"/>
                  <a:pt x="1062283" y="470851"/>
                </a:cubicBezTo>
                <a:cubicBezTo>
                  <a:pt x="947983" y="431164"/>
                  <a:pt x="486021" y="254951"/>
                  <a:pt x="557458" y="274001"/>
                </a:cubicBezTo>
                <a:cubicBezTo>
                  <a:pt x="628896" y="293051"/>
                  <a:pt x="1440637" y="567159"/>
                  <a:pt x="1490908" y="585151"/>
                </a:cubicBezTo>
                <a:cubicBezTo>
                  <a:pt x="1541179" y="603143"/>
                  <a:pt x="1042704" y="449684"/>
                  <a:pt x="859083" y="381951"/>
                </a:cubicBezTo>
                <a:cubicBezTo>
                  <a:pt x="675462" y="314218"/>
                  <a:pt x="389183" y="178751"/>
                  <a:pt x="389183" y="178751"/>
                </a:cubicBezTo>
                <a:cubicBezTo>
                  <a:pt x="326741" y="151764"/>
                  <a:pt x="500308" y="229022"/>
                  <a:pt x="484433" y="220026"/>
                </a:cubicBezTo>
                <a:cubicBezTo>
                  <a:pt x="468558" y="211030"/>
                  <a:pt x="309808" y="126893"/>
                  <a:pt x="293933" y="124776"/>
                </a:cubicBezTo>
                <a:cubicBezTo>
                  <a:pt x="278058" y="122659"/>
                  <a:pt x="433633" y="227964"/>
                  <a:pt x="389183" y="207326"/>
                </a:cubicBezTo>
                <a:cubicBezTo>
                  <a:pt x="344733" y="186689"/>
                  <a:pt x="-115113" y="-43499"/>
                  <a:pt x="27233" y="730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1" name="フリーフォーム 1370">
            <a:extLst>
              <a:ext uri="{FF2B5EF4-FFF2-40B4-BE49-F238E27FC236}">
                <a16:creationId xmlns:a16="http://schemas.microsoft.com/office/drawing/2014/main" id="{78FAE229-221C-7C59-6AA8-2DA9E231F909}"/>
              </a:ext>
            </a:extLst>
          </p:cNvPr>
          <p:cNvSpPr/>
          <p:nvPr/>
        </p:nvSpPr>
        <p:spPr>
          <a:xfrm>
            <a:off x="4651307" y="3605905"/>
            <a:ext cx="57287" cy="1423403"/>
          </a:xfrm>
          <a:custGeom>
            <a:avLst/>
            <a:gdLst>
              <a:gd name="connsiteX0" fmla="*/ 38168 w 57287"/>
              <a:gd name="connsiteY0" fmla="*/ 7245 h 1423403"/>
              <a:gd name="connsiteX1" fmla="*/ 68 w 57287"/>
              <a:gd name="connsiteY1" fmla="*/ 1162945 h 1423403"/>
              <a:gd name="connsiteX2" fmla="*/ 28643 w 57287"/>
              <a:gd name="connsiteY2" fmla="*/ 1058170 h 1423403"/>
              <a:gd name="connsiteX3" fmla="*/ 22293 w 57287"/>
              <a:gd name="connsiteY3" fmla="*/ 1391545 h 1423403"/>
              <a:gd name="connsiteX4" fmla="*/ 57218 w 57287"/>
              <a:gd name="connsiteY4" fmla="*/ 137420 h 1423403"/>
              <a:gd name="connsiteX5" fmla="*/ 31818 w 57287"/>
              <a:gd name="connsiteY5" fmla="*/ 648595 h 1423403"/>
              <a:gd name="connsiteX6" fmla="*/ 38168 w 57287"/>
              <a:gd name="connsiteY6" fmla="*/ 7245 h 1423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287" h="1423403">
                <a:moveTo>
                  <a:pt x="38168" y="7245"/>
                </a:moveTo>
                <a:cubicBezTo>
                  <a:pt x="32876" y="92970"/>
                  <a:pt x="1655" y="987791"/>
                  <a:pt x="68" y="1162945"/>
                </a:cubicBezTo>
                <a:cubicBezTo>
                  <a:pt x="-1519" y="1338099"/>
                  <a:pt x="24939" y="1020070"/>
                  <a:pt x="28643" y="1058170"/>
                </a:cubicBezTo>
                <a:cubicBezTo>
                  <a:pt x="32347" y="1096270"/>
                  <a:pt x="17531" y="1545003"/>
                  <a:pt x="22293" y="1391545"/>
                </a:cubicBezTo>
                <a:cubicBezTo>
                  <a:pt x="27055" y="1238087"/>
                  <a:pt x="55631" y="261245"/>
                  <a:pt x="57218" y="137420"/>
                </a:cubicBezTo>
                <a:cubicBezTo>
                  <a:pt x="58805" y="13595"/>
                  <a:pt x="32876" y="672937"/>
                  <a:pt x="31818" y="648595"/>
                </a:cubicBezTo>
                <a:cubicBezTo>
                  <a:pt x="30760" y="624253"/>
                  <a:pt x="43460" y="-78480"/>
                  <a:pt x="38168" y="72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2" name="フリーフォーム 1371">
            <a:extLst>
              <a:ext uri="{FF2B5EF4-FFF2-40B4-BE49-F238E27FC236}">
                <a16:creationId xmlns:a16="http://schemas.microsoft.com/office/drawing/2014/main" id="{7600DDCE-76CA-70A9-5DA1-832AD4AC293F}"/>
              </a:ext>
            </a:extLst>
          </p:cNvPr>
          <p:cNvSpPr/>
          <p:nvPr/>
        </p:nvSpPr>
        <p:spPr>
          <a:xfrm>
            <a:off x="3613439" y="4684607"/>
            <a:ext cx="493063" cy="289670"/>
          </a:xfrm>
          <a:custGeom>
            <a:avLst/>
            <a:gdLst>
              <a:gd name="connsiteX0" fmla="*/ 2886 w 493063"/>
              <a:gd name="connsiteY0" fmla="*/ 1693 h 289670"/>
              <a:gd name="connsiteX1" fmla="*/ 479136 w 493063"/>
              <a:gd name="connsiteY1" fmla="*/ 281093 h 289670"/>
              <a:gd name="connsiteX2" fmla="*/ 352136 w 493063"/>
              <a:gd name="connsiteY2" fmla="*/ 211243 h 289670"/>
              <a:gd name="connsiteX3" fmla="*/ 209261 w 493063"/>
              <a:gd name="connsiteY3" fmla="*/ 141393 h 289670"/>
              <a:gd name="connsiteX4" fmla="*/ 275936 w 493063"/>
              <a:gd name="connsiteY4" fmla="*/ 163618 h 289670"/>
              <a:gd name="connsiteX5" fmla="*/ 2886 w 493063"/>
              <a:gd name="connsiteY5" fmla="*/ 1693 h 289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3063" h="289670">
                <a:moveTo>
                  <a:pt x="2886" y="1693"/>
                </a:moveTo>
                <a:lnTo>
                  <a:pt x="479136" y="281093"/>
                </a:lnTo>
                <a:cubicBezTo>
                  <a:pt x="537344" y="316018"/>
                  <a:pt x="397115" y="234526"/>
                  <a:pt x="352136" y="211243"/>
                </a:cubicBezTo>
                <a:cubicBezTo>
                  <a:pt x="307157" y="187960"/>
                  <a:pt x="221961" y="149330"/>
                  <a:pt x="209261" y="141393"/>
                </a:cubicBezTo>
                <a:cubicBezTo>
                  <a:pt x="196561" y="133456"/>
                  <a:pt x="308215" y="189018"/>
                  <a:pt x="275936" y="163618"/>
                </a:cubicBezTo>
                <a:cubicBezTo>
                  <a:pt x="243657" y="138218"/>
                  <a:pt x="-30981" y="-17886"/>
                  <a:pt x="2886" y="16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3" name="フリーフォーム 1372">
            <a:extLst>
              <a:ext uri="{FF2B5EF4-FFF2-40B4-BE49-F238E27FC236}">
                <a16:creationId xmlns:a16="http://schemas.microsoft.com/office/drawing/2014/main" id="{50205457-8BFB-374C-BE83-2DA46C2DD937}"/>
              </a:ext>
            </a:extLst>
          </p:cNvPr>
          <p:cNvSpPr/>
          <p:nvPr/>
        </p:nvSpPr>
        <p:spPr>
          <a:xfrm>
            <a:off x="4058328" y="4473101"/>
            <a:ext cx="603964" cy="479007"/>
          </a:xfrm>
          <a:custGeom>
            <a:avLst/>
            <a:gdLst>
              <a:gd name="connsiteX0" fmla="*/ 589872 w 603964"/>
              <a:gd name="connsiteY0" fmla="*/ 9999 h 479007"/>
              <a:gd name="connsiteX1" fmla="*/ 2497 w 603964"/>
              <a:gd name="connsiteY1" fmla="*/ 476724 h 479007"/>
              <a:gd name="connsiteX2" fmla="*/ 386672 w 603964"/>
              <a:gd name="connsiteY2" fmla="*/ 181449 h 479007"/>
              <a:gd name="connsiteX3" fmla="*/ 589872 w 603964"/>
              <a:gd name="connsiteY3" fmla="*/ 9999 h 479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3964" h="479007">
                <a:moveTo>
                  <a:pt x="589872" y="9999"/>
                </a:moveTo>
                <a:cubicBezTo>
                  <a:pt x="525843" y="59211"/>
                  <a:pt x="36364" y="448149"/>
                  <a:pt x="2497" y="476724"/>
                </a:cubicBezTo>
                <a:cubicBezTo>
                  <a:pt x="-31370" y="505299"/>
                  <a:pt x="288776" y="257649"/>
                  <a:pt x="386672" y="181449"/>
                </a:cubicBezTo>
                <a:cubicBezTo>
                  <a:pt x="484568" y="105249"/>
                  <a:pt x="653901" y="-39213"/>
                  <a:pt x="589872" y="999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4" name="フリーフォーム 1373">
            <a:extLst>
              <a:ext uri="{FF2B5EF4-FFF2-40B4-BE49-F238E27FC236}">
                <a16:creationId xmlns:a16="http://schemas.microsoft.com/office/drawing/2014/main" id="{6E48A12B-082E-82EC-0905-A68FB3FF8226}"/>
              </a:ext>
            </a:extLst>
          </p:cNvPr>
          <p:cNvSpPr/>
          <p:nvPr/>
        </p:nvSpPr>
        <p:spPr>
          <a:xfrm>
            <a:off x="6613525" y="4705350"/>
            <a:ext cx="596747" cy="379630"/>
          </a:xfrm>
          <a:custGeom>
            <a:avLst/>
            <a:gdLst>
              <a:gd name="connsiteX0" fmla="*/ 0 w 596747"/>
              <a:gd name="connsiteY0" fmla="*/ 0 h 379630"/>
              <a:gd name="connsiteX1" fmla="*/ 581025 w 596747"/>
              <a:gd name="connsiteY1" fmla="*/ 368300 h 379630"/>
              <a:gd name="connsiteX2" fmla="*/ 396875 w 596747"/>
              <a:gd name="connsiteY2" fmla="*/ 260350 h 379630"/>
              <a:gd name="connsiteX3" fmla="*/ 0 w 596747"/>
              <a:gd name="connsiteY3" fmla="*/ 0 h 379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6747" h="379630">
                <a:moveTo>
                  <a:pt x="0" y="0"/>
                </a:moveTo>
                <a:cubicBezTo>
                  <a:pt x="30692" y="17992"/>
                  <a:pt x="514879" y="324908"/>
                  <a:pt x="581025" y="368300"/>
                </a:cubicBezTo>
                <a:cubicBezTo>
                  <a:pt x="647171" y="411692"/>
                  <a:pt x="488950" y="320675"/>
                  <a:pt x="396875" y="260350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5" name="フリーフォーム 1374">
            <a:extLst>
              <a:ext uri="{FF2B5EF4-FFF2-40B4-BE49-F238E27FC236}">
                <a16:creationId xmlns:a16="http://schemas.microsoft.com/office/drawing/2014/main" id="{186EF6C3-1D53-27FA-A50A-B73B15099F7C}"/>
              </a:ext>
            </a:extLst>
          </p:cNvPr>
          <p:cNvSpPr/>
          <p:nvPr/>
        </p:nvSpPr>
        <p:spPr>
          <a:xfrm>
            <a:off x="7084917" y="4818057"/>
            <a:ext cx="497569" cy="235105"/>
          </a:xfrm>
          <a:custGeom>
            <a:avLst/>
            <a:gdLst>
              <a:gd name="connsiteX0" fmla="*/ 493808 w 497569"/>
              <a:gd name="connsiteY0" fmla="*/ 1593 h 235105"/>
              <a:gd name="connsiteX1" fmla="*/ 23908 w 497569"/>
              <a:gd name="connsiteY1" fmla="*/ 223843 h 235105"/>
              <a:gd name="connsiteX2" fmla="*/ 100108 w 497569"/>
              <a:gd name="connsiteY2" fmla="*/ 192093 h 235105"/>
              <a:gd name="connsiteX3" fmla="*/ 369983 w 497569"/>
              <a:gd name="connsiteY3" fmla="*/ 103193 h 235105"/>
              <a:gd name="connsiteX4" fmla="*/ 252508 w 497569"/>
              <a:gd name="connsiteY4" fmla="*/ 122243 h 235105"/>
              <a:gd name="connsiteX5" fmla="*/ 493808 w 497569"/>
              <a:gd name="connsiteY5" fmla="*/ 1593 h 235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7569" h="235105">
                <a:moveTo>
                  <a:pt x="493808" y="1593"/>
                </a:moveTo>
                <a:cubicBezTo>
                  <a:pt x="455708" y="18526"/>
                  <a:pt x="89525" y="192093"/>
                  <a:pt x="23908" y="223843"/>
                </a:cubicBezTo>
                <a:cubicBezTo>
                  <a:pt x="-41709" y="255593"/>
                  <a:pt x="42429" y="212201"/>
                  <a:pt x="100108" y="192093"/>
                </a:cubicBezTo>
                <a:cubicBezTo>
                  <a:pt x="157787" y="171985"/>
                  <a:pt x="344583" y="114835"/>
                  <a:pt x="369983" y="103193"/>
                </a:cubicBezTo>
                <a:cubicBezTo>
                  <a:pt x="395383" y="91551"/>
                  <a:pt x="236633" y="136531"/>
                  <a:pt x="252508" y="122243"/>
                </a:cubicBezTo>
                <a:cubicBezTo>
                  <a:pt x="268383" y="107956"/>
                  <a:pt x="531908" y="-15340"/>
                  <a:pt x="493808" y="15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6" name="フリーフォーム 1375">
            <a:extLst>
              <a:ext uri="{FF2B5EF4-FFF2-40B4-BE49-F238E27FC236}">
                <a16:creationId xmlns:a16="http://schemas.microsoft.com/office/drawing/2014/main" id="{C60BE230-7737-4DEB-7088-41CCEC03FA56}"/>
              </a:ext>
            </a:extLst>
          </p:cNvPr>
          <p:cNvSpPr/>
          <p:nvPr/>
        </p:nvSpPr>
        <p:spPr>
          <a:xfrm>
            <a:off x="3365388" y="4729865"/>
            <a:ext cx="722784" cy="252485"/>
          </a:xfrm>
          <a:custGeom>
            <a:avLst/>
            <a:gdLst>
              <a:gd name="connsiteX0" fmla="*/ 112 w 722784"/>
              <a:gd name="connsiteY0" fmla="*/ 885 h 252485"/>
              <a:gd name="connsiteX1" fmla="*/ 216012 w 722784"/>
              <a:gd name="connsiteY1" fmla="*/ 45335 h 252485"/>
              <a:gd name="connsiteX2" fmla="*/ 435087 w 722784"/>
              <a:gd name="connsiteY2" fmla="*/ 159635 h 252485"/>
              <a:gd name="connsiteX3" fmla="*/ 428737 w 722784"/>
              <a:gd name="connsiteY3" fmla="*/ 140585 h 252485"/>
              <a:gd name="connsiteX4" fmla="*/ 536687 w 722784"/>
              <a:gd name="connsiteY4" fmla="*/ 226310 h 252485"/>
              <a:gd name="connsiteX5" fmla="*/ 520812 w 722784"/>
              <a:gd name="connsiteY5" fmla="*/ 204085 h 252485"/>
              <a:gd name="connsiteX6" fmla="*/ 714487 w 722784"/>
              <a:gd name="connsiteY6" fmla="*/ 251710 h 252485"/>
              <a:gd name="connsiteX7" fmla="*/ 663687 w 722784"/>
              <a:gd name="connsiteY7" fmla="*/ 232660 h 252485"/>
              <a:gd name="connsiteX8" fmla="*/ 450962 w 722784"/>
              <a:gd name="connsiteY8" fmla="*/ 219960 h 252485"/>
              <a:gd name="connsiteX9" fmla="*/ 476362 w 722784"/>
              <a:gd name="connsiteY9" fmla="*/ 213610 h 252485"/>
              <a:gd name="connsiteX10" fmla="*/ 298562 w 722784"/>
              <a:gd name="connsiteY10" fmla="*/ 121535 h 252485"/>
              <a:gd name="connsiteX11" fmla="*/ 393812 w 722784"/>
              <a:gd name="connsiteY11" fmla="*/ 143760 h 252485"/>
              <a:gd name="connsiteX12" fmla="*/ 295387 w 722784"/>
              <a:gd name="connsiteY12" fmla="*/ 77085 h 252485"/>
              <a:gd name="connsiteX13" fmla="*/ 174737 w 722784"/>
              <a:gd name="connsiteY13" fmla="*/ 51685 h 252485"/>
              <a:gd name="connsiteX14" fmla="*/ 244587 w 722784"/>
              <a:gd name="connsiteY14" fmla="*/ 80260 h 252485"/>
              <a:gd name="connsiteX15" fmla="*/ 112 w 722784"/>
              <a:gd name="connsiteY15" fmla="*/ 885 h 252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22784" h="252485">
                <a:moveTo>
                  <a:pt x="112" y="885"/>
                </a:moveTo>
                <a:cubicBezTo>
                  <a:pt x="-4650" y="-4936"/>
                  <a:pt x="143516" y="18877"/>
                  <a:pt x="216012" y="45335"/>
                </a:cubicBezTo>
                <a:cubicBezTo>
                  <a:pt x="288508" y="71793"/>
                  <a:pt x="399633" y="143760"/>
                  <a:pt x="435087" y="159635"/>
                </a:cubicBezTo>
                <a:cubicBezTo>
                  <a:pt x="470541" y="175510"/>
                  <a:pt x="411804" y="129473"/>
                  <a:pt x="428737" y="140585"/>
                </a:cubicBezTo>
                <a:cubicBezTo>
                  <a:pt x="445670" y="151697"/>
                  <a:pt x="521341" y="215727"/>
                  <a:pt x="536687" y="226310"/>
                </a:cubicBezTo>
                <a:cubicBezTo>
                  <a:pt x="552033" y="236893"/>
                  <a:pt x="491179" y="199852"/>
                  <a:pt x="520812" y="204085"/>
                </a:cubicBezTo>
                <a:cubicBezTo>
                  <a:pt x="550445" y="208318"/>
                  <a:pt x="690675" y="246948"/>
                  <a:pt x="714487" y="251710"/>
                </a:cubicBezTo>
                <a:cubicBezTo>
                  <a:pt x="738299" y="256472"/>
                  <a:pt x="707608" y="237952"/>
                  <a:pt x="663687" y="232660"/>
                </a:cubicBezTo>
                <a:cubicBezTo>
                  <a:pt x="619766" y="227368"/>
                  <a:pt x="482183" y="223135"/>
                  <a:pt x="450962" y="219960"/>
                </a:cubicBezTo>
                <a:cubicBezTo>
                  <a:pt x="419741" y="216785"/>
                  <a:pt x="501762" y="230014"/>
                  <a:pt x="476362" y="213610"/>
                </a:cubicBezTo>
                <a:cubicBezTo>
                  <a:pt x="450962" y="197206"/>
                  <a:pt x="312320" y="133177"/>
                  <a:pt x="298562" y="121535"/>
                </a:cubicBezTo>
                <a:cubicBezTo>
                  <a:pt x="284804" y="109893"/>
                  <a:pt x="394341" y="151168"/>
                  <a:pt x="393812" y="143760"/>
                </a:cubicBezTo>
                <a:cubicBezTo>
                  <a:pt x="393283" y="136352"/>
                  <a:pt x="331899" y="92431"/>
                  <a:pt x="295387" y="77085"/>
                </a:cubicBezTo>
                <a:cubicBezTo>
                  <a:pt x="258875" y="61739"/>
                  <a:pt x="183204" y="51156"/>
                  <a:pt x="174737" y="51685"/>
                </a:cubicBezTo>
                <a:cubicBezTo>
                  <a:pt x="166270" y="52214"/>
                  <a:pt x="267341" y="86610"/>
                  <a:pt x="244587" y="80260"/>
                </a:cubicBezTo>
                <a:cubicBezTo>
                  <a:pt x="221833" y="73910"/>
                  <a:pt x="4874" y="6706"/>
                  <a:pt x="112" y="8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7" name="フリーフォーム 1376">
            <a:extLst>
              <a:ext uri="{FF2B5EF4-FFF2-40B4-BE49-F238E27FC236}">
                <a16:creationId xmlns:a16="http://schemas.microsoft.com/office/drawing/2014/main" id="{40F4219D-C5B1-9412-2A4D-9438AFA0BC9E}"/>
              </a:ext>
            </a:extLst>
          </p:cNvPr>
          <p:cNvSpPr/>
          <p:nvPr/>
        </p:nvSpPr>
        <p:spPr>
          <a:xfrm>
            <a:off x="3358325" y="4732772"/>
            <a:ext cx="150895" cy="732486"/>
          </a:xfrm>
          <a:custGeom>
            <a:avLst/>
            <a:gdLst>
              <a:gd name="connsiteX0" fmla="*/ 825 w 150895"/>
              <a:gd name="connsiteY0" fmla="*/ 1153 h 732486"/>
              <a:gd name="connsiteX1" fmla="*/ 23050 w 150895"/>
              <a:gd name="connsiteY1" fmla="*/ 153553 h 732486"/>
              <a:gd name="connsiteX2" fmla="*/ 102425 w 150895"/>
              <a:gd name="connsiteY2" fmla="*/ 515503 h 732486"/>
              <a:gd name="connsiteX3" fmla="*/ 102425 w 150895"/>
              <a:gd name="connsiteY3" fmla="*/ 467878 h 732486"/>
              <a:gd name="connsiteX4" fmla="*/ 150050 w 150895"/>
              <a:gd name="connsiteY4" fmla="*/ 728228 h 732486"/>
              <a:gd name="connsiteX5" fmla="*/ 124650 w 150895"/>
              <a:gd name="connsiteY5" fmla="*/ 588528 h 732486"/>
              <a:gd name="connsiteX6" fmla="*/ 26225 w 150895"/>
              <a:gd name="connsiteY6" fmla="*/ 80528 h 732486"/>
              <a:gd name="connsiteX7" fmla="*/ 45275 w 150895"/>
              <a:gd name="connsiteY7" fmla="*/ 223403 h 732486"/>
              <a:gd name="connsiteX8" fmla="*/ 825 w 150895"/>
              <a:gd name="connsiteY8" fmla="*/ 1153 h 732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0895" h="732486">
                <a:moveTo>
                  <a:pt x="825" y="1153"/>
                </a:moveTo>
                <a:cubicBezTo>
                  <a:pt x="-2879" y="-10489"/>
                  <a:pt x="6117" y="67828"/>
                  <a:pt x="23050" y="153553"/>
                </a:cubicBezTo>
                <a:cubicBezTo>
                  <a:pt x="39983" y="239278"/>
                  <a:pt x="89196" y="463116"/>
                  <a:pt x="102425" y="515503"/>
                </a:cubicBezTo>
                <a:cubicBezTo>
                  <a:pt x="115654" y="567891"/>
                  <a:pt x="94488" y="432424"/>
                  <a:pt x="102425" y="467878"/>
                </a:cubicBezTo>
                <a:cubicBezTo>
                  <a:pt x="110362" y="503332"/>
                  <a:pt x="146346" y="708120"/>
                  <a:pt x="150050" y="728228"/>
                </a:cubicBezTo>
                <a:cubicBezTo>
                  <a:pt x="153754" y="748336"/>
                  <a:pt x="145288" y="696478"/>
                  <a:pt x="124650" y="588528"/>
                </a:cubicBezTo>
                <a:cubicBezTo>
                  <a:pt x="104012" y="480578"/>
                  <a:pt x="39454" y="141382"/>
                  <a:pt x="26225" y="80528"/>
                </a:cubicBezTo>
                <a:cubicBezTo>
                  <a:pt x="12996" y="19674"/>
                  <a:pt x="52154" y="233457"/>
                  <a:pt x="45275" y="223403"/>
                </a:cubicBezTo>
                <a:cubicBezTo>
                  <a:pt x="38396" y="213349"/>
                  <a:pt x="4529" y="12795"/>
                  <a:pt x="825" y="11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8" name="フリーフォーム 1377">
            <a:extLst>
              <a:ext uri="{FF2B5EF4-FFF2-40B4-BE49-F238E27FC236}">
                <a16:creationId xmlns:a16="http://schemas.microsoft.com/office/drawing/2014/main" id="{99C818D7-E1E1-E347-8D6A-DA9FC2667C2D}"/>
              </a:ext>
            </a:extLst>
          </p:cNvPr>
          <p:cNvSpPr/>
          <p:nvPr/>
        </p:nvSpPr>
        <p:spPr>
          <a:xfrm>
            <a:off x="3381375" y="4762500"/>
            <a:ext cx="330696" cy="135728"/>
          </a:xfrm>
          <a:custGeom>
            <a:avLst/>
            <a:gdLst>
              <a:gd name="connsiteX0" fmla="*/ 0 w 330696"/>
              <a:gd name="connsiteY0" fmla="*/ 0 h 135728"/>
              <a:gd name="connsiteX1" fmla="*/ 323850 w 330696"/>
              <a:gd name="connsiteY1" fmla="*/ 133350 h 135728"/>
              <a:gd name="connsiteX2" fmla="*/ 228600 w 330696"/>
              <a:gd name="connsiteY2" fmla="*/ 88900 h 135728"/>
              <a:gd name="connsiteX3" fmla="*/ 0 w 330696"/>
              <a:gd name="connsiteY3" fmla="*/ 0 h 135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0696" h="135728">
                <a:moveTo>
                  <a:pt x="0" y="0"/>
                </a:moveTo>
                <a:lnTo>
                  <a:pt x="323850" y="133350"/>
                </a:lnTo>
                <a:cubicBezTo>
                  <a:pt x="361950" y="148167"/>
                  <a:pt x="228600" y="88900"/>
                  <a:pt x="228600" y="88900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9" name="フリーフォーム 1378">
            <a:extLst>
              <a:ext uri="{FF2B5EF4-FFF2-40B4-BE49-F238E27FC236}">
                <a16:creationId xmlns:a16="http://schemas.microsoft.com/office/drawing/2014/main" id="{D739806C-C58F-3D8B-93C4-EEC04634A55B}"/>
              </a:ext>
            </a:extLst>
          </p:cNvPr>
          <p:cNvSpPr/>
          <p:nvPr/>
        </p:nvSpPr>
        <p:spPr>
          <a:xfrm>
            <a:off x="3630679" y="4704253"/>
            <a:ext cx="309044" cy="160164"/>
          </a:xfrm>
          <a:custGeom>
            <a:avLst/>
            <a:gdLst>
              <a:gd name="connsiteX0" fmla="*/ 1521 w 309044"/>
              <a:gd name="connsiteY0" fmla="*/ 1097 h 160164"/>
              <a:gd name="connsiteX1" fmla="*/ 258696 w 309044"/>
              <a:gd name="connsiteY1" fmla="*/ 128097 h 160164"/>
              <a:gd name="connsiteX2" fmla="*/ 239646 w 309044"/>
              <a:gd name="connsiteY2" fmla="*/ 109047 h 160164"/>
              <a:gd name="connsiteX3" fmla="*/ 306321 w 309044"/>
              <a:gd name="connsiteY3" fmla="*/ 159847 h 160164"/>
              <a:gd name="connsiteX4" fmla="*/ 131696 w 309044"/>
              <a:gd name="connsiteY4" fmla="*/ 80472 h 160164"/>
              <a:gd name="connsiteX5" fmla="*/ 198371 w 309044"/>
              <a:gd name="connsiteY5" fmla="*/ 99522 h 160164"/>
              <a:gd name="connsiteX6" fmla="*/ 122171 w 309044"/>
              <a:gd name="connsiteY6" fmla="*/ 32847 h 160164"/>
              <a:gd name="connsiteX7" fmla="*/ 150746 w 309044"/>
              <a:gd name="connsiteY7" fmla="*/ 64597 h 160164"/>
              <a:gd name="connsiteX8" fmla="*/ 1521 w 309044"/>
              <a:gd name="connsiteY8" fmla="*/ 1097 h 160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9044" h="160164">
                <a:moveTo>
                  <a:pt x="1521" y="1097"/>
                </a:moveTo>
                <a:cubicBezTo>
                  <a:pt x="19513" y="11680"/>
                  <a:pt x="219008" y="110105"/>
                  <a:pt x="258696" y="128097"/>
                </a:cubicBezTo>
                <a:cubicBezTo>
                  <a:pt x="298384" y="146089"/>
                  <a:pt x="231709" y="103755"/>
                  <a:pt x="239646" y="109047"/>
                </a:cubicBezTo>
                <a:cubicBezTo>
                  <a:pt x="247583" y="114339"/>
                  <a:pt x="324313" y="164610"/>
                  <a:pt x="306321" y="159847"/>
                </a:cubicBezTo>
                <a:cubicBezTo>
                  <a:pt x="288329" y="155085"/>
                  <a:pt x="149688" y="90526"/>
                  <a:pt x="131696" y="80472"/>
                </a:cubicBezTo>
                <a:cubicBezTo>
                  <a:pt x="113704" y="70418"/>
                  <a:pt x="199959" y="107460"/>
                  <a:pt x="198371" y="99522"/>
                </a:cubicBezTo>
                <a:cubicBezTo>
                  <a:pt x="196783" y="91584"/>
                  <a:pt x="130108" y="38668"/>
                  <a:pt x="122171" y="32847"/>
                </a:cubicBezTo>
                <a:cubicBezTo>
                  <a:pt x="114234" y="27026"/>
                  <a:pt x="170854" y="69359"/>
                  <a:pt x="150746" y="64597"/>
                </a:cubicBezTo>
                <a:cubicBezTo>
                  <a:pt x="130638" y="59835"/>
                  <a:pt x="-16471" y="-9486"/>
                  <a:pt x="1521" y="10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0" name="フリーフォーム 1379">
            <a:extLst>
              <a:ext uri="{FF2B5EF4-FFF2-40B4-BE49-F238E27FC236}">
                <a16:creationId xmlns:a16="http://schemas.microsoft.com/office/drawing/2014/main" id="{562EA110-70FB-681C-F2D2-E9534001F175}"/>
              </a:ext>
            </a:extLst>
          </p:cNvPr>
          <p:cNvSpPr/>
          <p:nvPr/>
        </p:nvSpPr>
        <p:spPr>
          <a:xfrm>
            <a:off x="6546135" y="5006848"/>
            <a:ext cx="29342" cy="438372"/>
          </a:xfrm>
          <a:custGeom>
            <a:avLst/>
            <a:gdLst>
              <a:gd name="connsiteX0" fmla="*/ 715 w 29342"/>
              <a:gd name="connsiteY0" fmla="*/ 3302 h 438372"/>
              <a:gd name="connsiteX1" fmla="*/ 3890 w 29342"/>
              <a:gd name="connsiteY1" fmla="*/ 438277 h 438372"/>
              <a:gd name="connsiteX2" fmla="*/ 29290 w 29342"/>
              <a:gd name="connsiteY2" fmla="*/ 44577 h 438372"/>
              <a:gd name="connsiteX3" fmla="*/ 10240 w 29342"/>
              <a:gd name="connsiteY3" fmla="*/ 228727 h 438372"/>
              <a:gd name="connsiteX4" fmla="*/ 715 w 29342"/>
              <a:gd name="connsiteY4" fmla="*/ 3302 h 438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342" h="438372">
                <a:moveTo>
                  <a:pt x="715" y="3302"/>
                </a:moveTo>
                <a:cubicBezTo>
                  <a:pt x="-343" y="38227"/>
                  <a:pt x="-872" y="431398"/>
                  <a:pt x="3890" y="438277"/>
                </a:cubicBezTo>
                <a:cubicBezTo>
                  <a:pt x="8652" y="445156"/>
                  <a:pt x="28232" y="79502"/>
                  <a:pt x="29290" y="44577"/>
                </a:cubicBezTo>
                <a:cubicBezTo>
                  <a:pt x="30348" y="9652"/>
                  <a:pt x="15002" y="235606"/>
                  <a:pt x="10240" y="228727"/>
                </a:cubicBezTo>
                <a:cubicBezTo>
                  <a:pt x="5478" y="221848"/>
                  <a:pt x="1773" y="-31623"/>
                  <a:pt x="715" y="33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1" name="フリーフォーム 1380">
            <a:extLst>
              <a:ext uri="{FF2B5EF4-FFF2-40B4-BE49-F238E27FC236}">
                <a16:creationId xmlns:a16="http://schemas.microsoft.com/office/drawing/2014/main" id="{6A3E91DC-2A05-8F7B-F781-0EBAAB94FC9B}"/>
              </a:ext>
            </a:extLst>
          </p:cNvPr>
          <p:cNvSpPr/>
          <p:nvPr/>
        </p:nvSpPr>
        <p:spPr>
          <a:xfrm>
            <a:off x="7101286" y="4876027"/>
            <a:ext cx="700587" cy="215641"/>
          </a:xfrm>
          <a:custGeom>
            <a:avLst/>
            <a:gdLst>
              <a:gd name="connsiteX0" fmla="*/ 4364 w 700587"/>
              <a:gd name="connsiteY0" fmla="*/ 213498 h 215641"/>
              <a:gd name="connsiteX1" fmla="*/ 496489 w 700587"/>
              <a:gd name="connsiteY1" fmla="*/ 61098 h 215641"/>
              <a:gd name="connsiteX2" fmla="*/ 379014 w 700587"/>
              <a:gd name="connsiteY2" fmla="*/ 111898 h 215641"/>
              <a:gd name="connsiteX3" fmla="*/ 699689 w 700587"/>
              <a:gd name="connsiteY3" fmla="*/ 773 h 215641"/>
              <a:gd name="connsiteX4" fmla="*/ 261539 w 700587"/>
              <a:gd name="connsiteY4" fmla="*/ 178573 h 215641"/>
              <a:gd name="connsiteX5" fmla="*/ 401239 w 700587"/>
              <a:gd name="connsiteY5" fmla="*/ 108723 h 215641"/>
              <a:gd name="connsiteX6" fmla="*/ 175814 w 700587"/>
              <a:gd name="connsiteY6" fmla="*/ 191273 h 215641"/>
              <a:gd name="connsiteX7" fmla="*/ 252014 w 700587"/>
              <a:gd name="connsiteY7" fmla="*/ 153173 h 215641"/>
              <a:gd name="connsiteX8" fmla="*/ 4364 w 700587"/>
              <a:gd name="connsiteY8" fmla="*/ 213498 h 215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00587" h="215641">
                <a:moveTo>
                  <a:pt x="4364" y="213498"/>
                </a:moveTo>
                <a:cubicBezTo>
                  <a:pt x="45110" y="198152"/>
                  <a:pt x="434047" y="78031"/>
                  <a:pt x="496489" y="61098"/>
                </a:cubicBezTo>
                <a:cubicBezTo>
                  <a:pt x="558931" y="44165"/>
                  <a:pt x="345147" y="121952"/>
                  <a:pt x="379014" y="111898"/>
                </a:cubicBezTo>
                <a:cubicBezTo>
                  <a:pt x="412881" y="101844"/>
                  <a:pt x="719268" y="-10339"/>
                  <a:pt x="699689" y="773"/>
                </a:cubicBezTo>
                <a:cubicBezTo>
                  <a:pt x="680110" y="11885"/>
                  <a:pt x="311281" y="160581"/>
                  <a:pt x="261539" y="178573"/>
                </a:cubicBezTo>
                <a:cubicBezTo>
                  <a:pt x="211797" y="196565"/>
                  <a:pt x="415527" y="106606"/>
                  <a:pt x="401239" y="108723"/>
                </a:cubicBezTo>
                <a:cubicBezTo>
                  <a:pt x="386952" y="110840"/>
                  <a:pt x="200685" y="183865"/>
                  <a:pt x="175814" y="191273"/>
                </a:cubicBezTo>
                <a:cubicBezTo>
                  <a:pt x="150943" y="198681"/>
                  <a:pt x="283235" y="149469"/>
                  <a:pt x="252014" y="153173"/>
                </a:cubicBezTo>
                <a:cubicBezTo>
                  <a:pt x="220793" y="156877"/>
                  <a:pt x="-36382" y="228844"/>
                  <a:pt x="4364" y="2134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2" name="フリーフォーム 1381">
            <a:extLst>
              <a:ext uri="{FF2B5EF4-FFF2-40B4-BE49-F238E27FC236}">
                <a16:creationId xmlns:a16="http://schemas.microsoft.com/office/drawing/2014/main" id="{EED251B0-4330-7AAF-1C62-B7EF0E3B4246}"/>
              </a:ext>
            </a:extLst>
          </p:cNvPr>
          <p:cNvSpPr/>
          <p:nvPr/>
        </p:nvSpPr>
        <p:spPr>
          <a:xfrm>
            <a:off x="7702486" y="4851311"/>
            <a:ext cx="140577" cy="626368"/>
          </a:xfrm>
          <a:custGeom>
            <a:avLst/>
            <a:gdLst>
              <a:gd name="connsiteX0" fmla="*/ 50864 w 140577"/>
              <a:gd name="connsiteY0" fmla="*/ 89 h 626368"/>
              <a:gd name="connsiteX1" fmla="*/ 108014 w 140577"/>
              <a:gd name="connsiteY1" fmla="*/ 123914 h 626368"/>
              <a:gd name="connsiteX2" fmla="*/ 63564 w 140577"/>
              <a:gd name="connsiteY2" fmla="*/ 358864 h 626368"/>
              <a:gd name="connsiteX3" fmla="*/ 82614 w 140577"/>
              <a:gd name="connsiteY3" fmla="*/ 304889 h 626368"/>
              <a:gd name="connsiteX4" fmla="*/ 64 w 140577"/>
              <a:gd name="connsiteY4" fmla="*/ 625564 h 626368"/>
              <a:gd name="connsiteX5" fmla="*/ 69914 w 140577"/>
              <a:gd name="connsiteY5" fmla="*/ 387439 h 626368"/>
              <a:gd name="connsiteX6" fmla="*/ 127064 w 140577"/>
              <a:gd name="connsiteY6" fmla="*/ 111214 h 626368"/>
              <a:gd name="connsiteX7" fmla="*/ 139764 w 140577"/>
              <a:gd name="connsiteY7" fmla="*/ 174714 h 626368"/>
              <a:gd name="connsiteX8" fmla="*/ 111189 w 140577"/>
              <a:gd name="connsiteY8" fmla="*/ 104864 h 626368"/>
              <a:gd name="connsiteX9" fmla="*/ 50864 w 140577"/>
              <a:gd name="connsiteY9" fmla="*/ 89 h 626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40577" h="626368">
                <a:moveTo>
                  <a:pt x="50864" y="89"/>
                </a:moveTo>
                <a:cubicBezTo>
                  <a:pt x="50335" y="3264"/>
                  <a:pt x="105897" y="64118"/>
                  <a:pt x="108014" y="123914"/>
                </a:cubicBezTo>
                <a:cubicBezTo>
                  <a:pt x="110131" y="183710"/>
                  <a:pt x="67797" y="328702"/>
                  <a:pt x="63564" y="358864"/>
                </a:cubicBezTo>
                <a:cubicBezTo>
                  <a:pt x="59331" y="389026"/>
                  <a:pt x="93197" y="260439"/>
                  <a:pt x="82614" y="304889"/>
                </a:cubicBezTo>
                <a:cubicBezTo>
                  <a:pt x="72031" y="349339"/>
                  <a:pt x="2181" y="611806"/>
                  <a:pt x="64" y="625564"/>
                </a:cubicBezTo>
                <a:cubicBezTo>
                  <a:pt x="-2053" y="639322"/>
                  <a:pt x="48747" y="473164"/>
                  <a:pt x="69914" y="387439"/>
                </a:cubicBezTo>
                <a:cubicBezTo>
                  <a:pt x="91081" y="301714"/>
                  <a:pt x="115422" y="146668"/>
                  <a:pt x="127064" y="111214"/>
                </a:cubicBezTo>
                <a:cubicBezTo>
                  <a:pt x="138706" y="75760"/>
                  <a:pt x="142410" y="175772"/>
                  <a:pt x="139764" y="174714"/>
                </a:cubicBezTo>
                <a:cubicBezTo>
                  <a:pt x="137118" y="173656"/>
                  <a:pt x="120714" y="130793"/>
                  <a:pt x="111189" y="104864"/>
                </a:cubicBezTo>
                <a:cubicBezTo>
                  <a:pt x="101664" y="78935"/>
                  <a:pt x="51393" y="-3086"/>
                  <a:pt x="50864" y="8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3" name="フリーフォーム 1382">
            <a:extLst>
              <a:ext uri="{FF2B5EF4-FFF2-40B4-BE49-F238E27FC236}">
                <a16:creationId xmlns:a16="http://schemas.microsoft.com/office/drawing/2014/main" id="{3EEC9A1E-D04A-85A3-84F9-F7E75A090A39}"/>
              </a:ext>
            </a:extLst>
          </p:cNvPr>
          <p:cNvSpPr/>
          <p:nvPr/>
        </p:nvSpPr>
        <p:spPr>
          <a:xfrm>
            <a:off x="3386940" y="4772110"/>
            <a:ext cx="123282" cy="704262"/>
          </a:xfrm>
          <a:custGeom>
            <a:avLst/>
            <a:gdLst>
              <a:gd name="connsiteX0" fmla="*/ 785 w 123282"/>
              <a:gd name="connsiteY0" fmla="*/ 9440 h 704262"/>
              <a:gd name="connsiteX1" fmla="*/ 121435 w 123282"/>
              <a:gd name="connsiteY1" fmla="*/ 698415 h 704262"/>
              <a:gd name="connsiteX2" fmla="*/ 70635 w 123282"/>
              <a:gd name="connsiteY2" fmla="*/ 323765 h 704262"/>
              <a:gd name="connsiteX3" fmla="*/ 785 w 123282"/>
              <a:gd name="connsiteY3" fmla="*/ 9440 h 704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282" h="704262">
                <a:moveTo>
                  <a:pt x="785" y="9440"/>
                </a:moveTo>
                <a:cubicBezTo>
                  <a:pt x="9252" y="71882"/>
                  <a:pt x="109793" y="646028"/>
                  <a:pt x="121435" y="698415"/>
                </a:cubicBezTo>
                <a:cubicBezTo>
                  <a:pt x="133077" y="750802"/>
                  <a:pt x="86510" y="437007"/>
                  <a:pt x="70635" y="323765"/>
                </a:cubicBezTo>
                <a:cubicBezTo>
                  <a:pt x="54760" y="210523"/>
                  <a:pt x="-7682" y="-53002"/>
                  <a:pt x="785" y="94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4" name="フリーフォーム 1383">
            <a:extLst>
              <a:ext uri="{FF2B5EF4-FFF2-40B4-BE49-F238E27FC236}">
                <a16:creationId xmlns:a16="http://schemas.microsoft.com/office/drawing/2014/main" id="{F7E51A36-39BB-08DF-F688-3657F5B709F9}"/>
              </a:ext>
            </a:extLst>
          </p:cNvPr>
          <p:cNvSpPr/>
          <p:nvPr/>
        </p:nvSpPr>
        <p:spPr>
          <a:xfrm>
            <a:off x="2669926" y="4378098"/>
            <a:ext cx="65147" cy="1045296"/>
          </a:xfrm>
          <a:custGeom>
            <a:avLst/>
            <a:gdLst>
              <a:gd name="connsiteX0" fmla="*/ 22474 w 65147"/>
              <a:gd name="connsiteY0" fmla="*/ 227 h 1045296"/>
              <a:gd name="connsiteX1" fmla="*/ 28824 w 65147"/>
              <a:gd name="connsiteY1" fmla="*/ 432027 h 1045296"/>
              <a:gd name="connsiteX2" fmla="*/ 31999 w 65147"/>
              <a:gd name="connsiteY2" fmla="*/ 352652 h 1045296"/>
              <a:gd name="connsiteX3" fmla="*/ 51049 w 65147"/>
              <a:gd name="connsiteY3" fmla="*/ 847952 h 1045296"/>
              <a:gd name="connsiteX4" fmla="*/ 44699 w 65147"/>
              <a:gd name="connsiteY4" fmla="*/ 705077 h 1045296"/>
              <a:gd name="connsiteX5" fmla="*/ 63749 w 65147"/>
              <a:gd name="connsiteY5" fmla="*/ 1028927 h 1045296"/>
              <a:gd name="connsiteX6" fmla="*/ 249 w 65147"/>
              <a:gd name="connsiteY6" fmla="*/ 101827 h 1045296"/>
              <a:gd name="connsiteX7" fmla="*/ 41524 w 65147"/>
              <a:gd name="connsiteY7" fmla="*/ 368527 h 1045296"/>
              <a:gd name="connsiteX8" fmla="*/ 22474 w 65147"/>
              <a:gd name="connsiteY8" fmla="*/ 227 h 1045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5147" h="1045296">
                <a:moveTo>
                  <a:pt x="22474" y="227"/>
                </a:moveTo>
                <a:cubicBezTo>
                  <a:pt x="20357" y="10810"/>
                  <a:pt x="27237" y="373290"/>
                  <a:pt x="28824" y="432027"/>
                </a:cubicBezTo>
                <a:cubicBezTo>
                  <a:pt x="30411" y="490764"/>
                  <a:pt x="28295" y="283331"/>
                  <a:pt x="31999" y="352652"/>
                </a:cubicBezTo>
                <a:cubicBezTo>
                  <a:pt x="35703" y="421973"/>
                  <a:pt x="48932" y="789215"/>
                  <a:pt x="51049" y="847952"/>
                </a:cubicBezTo>
                <a:cubicBezTo>
                  <a:pt x="53166" y="906689"/>
                  <a:pt x="42582" y="674915"/>
                  <a:pt x="44699" y="705077"/>
                </a:cubicBezTo>
                <a:cubicBezTo>
                  <a:pt x="46816" y="735239"/>
                  <a:pt x="71157" y="1129469"/>
                  <a:pt x="63749" y="1028927"/>
                </a:cubicBezTo>
                <a:cubicBezTo>
                  <a:pt x="56341" y="928385"/>
                  <a:pt x="3953" y="211894"/>
                  <a:pt x="249" y="101827"/>
                </a:cubicBezTo>
                <a:cubicBezTo>
                  <a:pt x="-3455" y="-8240"/>
                  <a:pt x="35174" y="385989"/>
                  <a:pt x="41524" y="368527"/>
                </a:cubicBezTo>
                <a:cubicBezTo>
                  <a:pt x="47874" y="351065"/>
                  <a:pt x="24591" y="-10356"/>
                  <a:pt x="22474" y="2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5" name="フリーフォーム 1384">
            <a:extLst>
              <a:ext uri="{FF2B5EF4-FFF2-40B4-BE49-F238E27FC236}">
                <a16:creationId xmlns:a16="http://schemas.microsoft.com/office/drawing/2014/main" id="{A7EA7EBA-11DA-870C-49AA-D97697798C82}"/>
              </a:ext>
            </a:extLst>
          </p:cNvPr>
          <p:cNvSpPr/>
          <p:nvPr/>
        </p:nvSpPr>
        <p:spPr>
          <a:xfrm>
            <a:off x="2254040" y="4395653"/>
            <a:ext cx="349432" cy="1113753"/>
          </a:xfrm>
          <a:custGeom>
            <a:avLst/>
            <a:gdLst>
              <a:gd name="connsiteX0" fmla="*/ 343110 w 349432"/>
              <a:gd name="connsiteY0" fmla="*/ 14422 h 1113753"/>
              <a:gd name="connsiteX1" fmla="*/ 89110 w 349432"/>
              <a:gd name="connsiteY1" fmla="*/ 814522 h 1113753"/>
              <a:gd name="connsiteX2" fmla="*/ 117685 w 349432"/>
              <a:gd name="connsiteY2" fmla="*/ 776422 h 1113753"/>
              <a:gd name="connsiteX3" fmla="*/ 3385 w 349432"/>
              <a:gd name="connsiteY3" fmla="*/ 1100272 h 1113753"/>
              <a:gd name="connsiteX4" fmla="*/ 270085 w 349432"/>
              <a:gd name="connsiteY4" fmla="*/ 252547 h 1113753"/>
              <a:gd name="connsiteX5" fmla="*/ 273260 w 349432"/>
              <a:gd name="connsiteY5" fmla="*/ 293822 h 1113753"/>
              <a:gd name="connsiteX6" fmla="*/ 343110 w 349432"/>
              <a:gd name="connsiteY6" fmla="*/ 14422 h 11137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9432" h="1113753">
                <a:moveTo>
                  <a:pt x="343110" y="14422"/>
                </a:moveTo>
                <a:cubicBezTo>
                  <a:pt x="312418" y="101205"/>
                  <a:pt x="126681" y="687522"/>
                  <a:pt x="89110" y="814522"/>
                </a:cubicBezTo>
                <a:cubicBezTo>
                  <a:pt x="51539" y="941522"/>
                  <a:pt x="131972" y="728797"/>
                  <a:pt x="117685" y="776422"/>
                </a:cubicBezTo>
                <a:cubicBezTo>
                  <a:pt x="103398" y="824047"/>
                  <a:pt x="-22015" y="1187584"/>
                  <a:pt x="3385" y="1100272"/>
                </a:cubicBezTo>
                <a:cubicBezTo>
                  <a:pt x="28785" y="1012960"/>
                  <a:pt x="225106" y="386955"/>
                  <a:pt x="270085" y="252547"/>
                </a:cubicBezTo>
                <a:cubicBezTo>
                  <a:pt x="315064" y="118139"/>
                  <a:pt x="263206" y="328218"/>
                  <a:pt x="273260" y="293822"/>
                </a:cubicBezTo>
                <a:cubicBezTo>
                  <a:pt x="283314" y="259426"/>
                  <a:pt x="373802" y="-72361"/>
                  <a:pt x="343110" y="144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6" name="フリーフォーム 1385">
            <a:extLst>
              <a:ext uri="{FF2B5EF4-FFF2-40B4-BE49-F238E27FC236}">
                <a16:creationId xmlns:a16="http://schemas.microsoft.com/office/drawing/2014/main" id="{BAC10347-793C-18EE-9B7E-40B39CCFDF09}"/>
              </a:ext>
            </a:extLst>
          </p:cNvPr>
          <p:cNvSpPr/>
          <p:nvPr/>
        </p:nvSpPr>
        <p:spPr>
          <a:xfrm>
            <a:off x="2252900" y="4395708"/>
            <a:ext cx="309590" cy="1066628"/>
          </a:xfrm>
          <a:custGeom>
            <a:avLst/>
            <a:gdLst>
              <a:gd name="connsiteX0" fmla="*/ 306150 w 309590"/>
              <a:gd name="connsiteY0" fmla="*/ 8017 h 1066628"/>
              <a:gd name="connsiteX1" fmla="*/ 131525 w 309590"/>
              <a:gd name="connsiteY1" fmla="*/ 592217 h 1066628"/>
              <a:gd name="connsiteX2" fmla="*/ 182325 w 309590"/>
              <a:gd name="connsiteY2" fmla="*/ 490617 h 1066628"/>
              <a:gd name="connsiteX3" fmla="*/ 1350 w 309590"/>
              <a:gd name="connsiteY3" fmla="*/ 1062117 h 1066628"/>
              <a:gd name="connsiteX4" fmla="*/ 293450 w 309590"/>
              <a:gd name="connsiteY4" fmla="*/ 131842 h 1066628"/>
              <a:gd name="connsiteX5" fmla="*/ 252175 w 309590"/>
              <a:gd name="connsiteY5" fmla="*/ 242967 h 1066628"/>
              <a:gd name="connsiteX6" fmla="*/ 306150 w 309590"/>
              <a:gd name="connsiteY6" fmla="*/ 8017 h 1066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09590" h="1066628">
                <a:moveTo>
                  <a:pt x="306150" y="8017"/>
                </a:moveTo>
                <a:cubicBezTo>
                  <a:pt x="286042" y="66225"/>
                  <a:pt x="152162" y="511784"/>
                  <a:pt x="131525" y="592217"/>
                </a:cubicBezTo>
                <a:cubicBezTo>
                  <a:pt x="110888" y="672650"/>
                  <a:pt x="204021" y="412301"/>
                  <a:pt x="182325" y="490617"/>
                </a:cubicBezTo>
                <a:cubicBezTo>
                  <a:pt x="160629" y="568933"/>
                  <a:pt x="-17171" y="1121913"/>
                  <a:pt x="1350" y="1062117"/>
                </a:cubicBezTo>
                <a:cubicBezTo>
                  <a:pt x="19871" y="1002321"/>
                  <a:pt x="251646" y="268367"/>
                  <a:pt x="293450" y="131842"/>
                </a:cubicBezTo>
                <a:cubicBezTo>
                  <a:pt x="335254" y="-4683"/>
                  <a:pt x="252704" y="258842"/>
                  <a:pt x="252175" y="242967"/>
                </a:cubicBezTo>
                <a:cubicBezTo>
                  <a:pt x="251646" y="227092"/>
                  <a:pt x="326258" y="-50191"/>
                  <a:pt x="306150" y="80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7" name="フリーフォーム 1386">
            <a:extLst>
              <a:ext uri="{FF2B5EF4-FFF2-40B4-BE49-F238E27FC236}">
                <a16:creationId xmlns:a16="http://schemas.microsoft.com/office/drawing/2014/main" id="{9093A077-EB01-AFA0-AEFB-2A9200602D9C}"/>
              </a:ext>
            </a:extLst>
          </p:cNvPr>
          <p:cNvSpPr/>
          <p:nvPr/>
        </p:nvSpPr>
        <p:spPr>
          <a:xfrm>
            <a:off x="8480145" y="4627666"/>
            <a:ext cx="295679" cy="806108"/>
          </a:xfrm>
          <a:custGeom>
            <a:avLst/>
            <a:gdLst>
              <a:gd name="connsiteX0" fmla="*/ 280 w 295679"/>
              <a:gd name="connsiteY0" fmla="*/ 52284 h 806108"/>
              <a:gd name="connsiteX1" fmla="*/ 213005 w 295679"/>
              <a:gd name="connsiteY1" fmla="*/ 496784 h 806108"/>
              <a:gd name="connsiteX2" fmla="*/ 200305 w 295679"/>
              <a:gd name="connsiteY2" fmla="*/ 452334 h 806108"/>
              <a:gd name="connsiteX3" fmla="*/ 232055 w 295679"/>
              <a:gd name="connsiteY3" fmla="*/ 557109 h 806108"/>
              <a:gd name="connsiteX4" fmla="*/ 292380 w 295679"/>
              <a:gd name="connsiteY4" fmla="*/ 801584 h 806108"/>
              <a:gd name="connsiteX5" fmla="*/ 266980 w 295679"/>
              <a:gd name="connsiteY5" fmla="*/ 658709 h 806108"/>
              <a:gd name="connsiteX6" fmla="*/ 95530 w 295679"/>
              <a:gd name="connsiteY6" fmla="*/ 4659 h 806108"/>
              <a:gd name="connsiteX7" fmla="*/ 165380 w 295679"/>
              <a:gd name="connsiteY7" fmla="*/ 350734 h 806108"/>
              <a:gd name="connsiteX8" fmla="*/ 280 w 295679"/>
              <a:gd name="connsiteY8" fmla="*/ 52284 h 806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5679" h="806108">
                <a:moveTo>
                  <a:pt x="280" y="52284"/>
                </a:moveTo>
                <a:cubicBezTo>
                  <a:pt x="8217" y="76626"/>
                  <a:pt x="179668" y="430109"/>
                  <a:pt x="213005" y="496784"/>
                </a:cubicBezTo>
                <a:cubicBezTo>
                  <a:pt x="246343" y="563459"/>
                  <a:pt x="197130" y="442280"/>
                  <a:pt x="200305" y="452334"/>
                </a:cubicBezTo>
                <a:cubicBezTo>
                  <a:pt x="203480" y="462388"/>
                  <a:pt x="216709" y="498901"/>
                  <a:pt x="232055" y="557109"/>
                </a:cubicBezTo>
                <a:cubicBezTo>
                  <a:pt x="247401" y="615317"/>
                  <a:pt x="286559" y="784651"/>
                  <a:pt x="292380" y="801584"/>
                </a:cubicBezTo>
                <a:cubicBezTo>
                  <a:pt x="298201" y="818517"/>
                  <a:pt x="299788" y="791530"/>
                  <a:pt x="266980" y="658709"/>
                </a:cubicBezTo>
                <a:cubicBezTo>
                  <a:pt x="234172" y="525888"/>
                  <a:pt x="112463" y="55988"/>
                  <a:pt x="95530" y="4659"/>
                </a:cubicBezTo>
                <a:cubicBezTo>
                  <a:pt x="78597" y="-46670"/>
                  <a:pt x="175434" y="342797"/>
                  <a:pt x="165380" y="350734"/>
                </a:cubicBezTo>
                <a:cubicBezTo>
                  <a:pt x="155326" y="358671"/>
                  <a:pt x="-7657" y="27942"/>
                  <a:pt x="280" y="522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8" name="フリーフォーム 1387">
            <a:extLst>
              <a:ext uri="{FF2B5EF4-FFF2-40B4-BE49-F238E27FC236}">
                <a16:creationId xmlns:a16="http://schemas.microsoft.com/office/drawing/2014/main" id="{3C6F0CC7-43FF-0A07-8947-58F20C7593A8}"/>
              </a:ext>
            </a:extLst>
          </p:cNvPr>
          <p:cNvSpPr/>
          <p:nvPr/>
        </p:nvSpPr>
        <p:spPr>
          <a:xfrm>
            <a:off x="4668541" y="4435893"/>
            <a:ext cx="46501" cy="1016377"/>
          </a:xfrm>
          <a:custGeom>
            <a:avLst/>
            <a:gdLst>
              <a:gd name="connsiteX0" fmla="*/ 36809 w 46501"/>
              <a:gd name="connsiteY0" fmla="*/ 5932 h 1016377"/>
              <a:gd name="connsiteX1" fmla="*/ 17759 w 46501"/>
              <a:gd name="connsiteY1" fmla="*/ 1012407 h 1016377"/>
              <a:gd name="connsiteX2" fmla="*/ 46334 w 46501"/>
              <a:gd name="connsiteY2" fmla="*/ 380582 h 1016377"/>
              <a:gd name="connsiteX3" fmla="*/ 1884 w 46501"/>
              <a:gd name="connsiteY3" fmla="*/ 1015582 h 1016377"/>
              <a:gd name="connsiteX4" fmla="*/ 8234 w 46501"/>
              <a:gd name="connsiteY4" fmla="*/ 383757 h 1016377"/>
              <a:gd name="connsiteX5" fmla="*/ 8234 w 46501"/>
              <a:gd name="connsiteY5" fmla="*/ 586957 h 1016377"/>
              <a:gd name="connsiteX6" fmla="*/ 36809 w 46501"/>
              <a:gd name="connsiteY6" fmla="*/ 5932 h 1016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6501" h="1016377">
                <a:moveTo>
                  <a:pt x="36809" y="5932"/>
                </a:moveTo>
                <a:cubicBezTo>
                  <a:pt x="38397" y="76840"/>
                  <a:pt x="16172" y="949965"/>
                  <a:pt x="17759" y="1012407"/>
                </a:cubicBezTo>
                <a:cubicBezTo>
                  <a:pt x="19346" y="1074849"/>
                  <a:pt x="48980" y="380053"/>
                  <a:pt x="46334" y="380582"/>
                </a:cubicBezTo>
                <a:cubicBezTo>
                  <a:pt x="43688" y="381111"/>
                  <a:pt x="8234" y="1015053"/>
                  <a:pt x="1884" y="1015582"/>
                </a:cubicBezTo>
                <a:cubicBezTo>
                  <a:pt x="-4466" y="1016111"/>
                  <a:pt x="7176" y="455194"/>
                  <a:pt x="8234" y="383757"/>
                </a:cubicBezTo>
                <a:cubicBezTo>
                  <a:pt x="9292" y="312320"/>
                  <a:pt x="4001" y="652045"/>
                  <a:pt x="8234" y="586957"/>
                </a:cubicBezTo>
                <a:cubicBezTo>
                  <a:pt x="12467" y="521869"/>
                  <a:pt x="35221" y="-64976"/>
                  <a:pt x="36809" y="59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9" name="フリーフォーム 1388">
            <a:extLst>
              <a:ext uri="{FF2B5EF4-FFF2-40B4-BE49-F238E27FC236}">
                <a16:creationId xmlns:a16="http://schemas.microsoft.com/office/drawing/2014/main" id="{FEE06027-AE91-5AA1-1F7B-EA95E7EF8AFC}"/>
              </a:ext>
            </a:extLst>
          </p:cNvPr>
          <p:cNvSpPr/>
          <p:nvPr/>
        </p:nvSpPr>
        <p:spPr>
          <a:xfrm>
            <a:off x="4721225" y="5007554"/>
            <a:ext cx="193878" cy="467126"/>
          </a:xfrm>
          <a:custGeom>
            <a:avLst/>
            <a:gdLst>
              <a:gd name="connsiteX0" fmla="*/ 53975 w 193878"/>
              <a:gd name="connsiteY0" fmla="*/ 2596 h 467126"/>
              <a:gd name="connsiteX1" fmla="*/ 31750 w 193878"/>
              <a:gd name="connsiteY1" fmla="*/ 466146 h 467126"/>
              <a:gd name="connsiteX2" fmla="*/ 76200 w 193878"/>
              <a:gd name="connsiteY2" fmla="*/ 129596 h 467126"/>
              <a:gd name="connsiteX3" fmla="*/ 127000 w 193878"/>
              <a:gd name="connsiteY3" fmla="*/ 288346 h 467126"/>
              <a:gd name="connsiteX4" fmla="*/ 123825 w 193878"/>
              <a:gd name="connsiteY4" fmla="*/ 120071 h 467126"/>
              <a:gd name="connsiteX5" fmla="*/ 193675 w 193878"/>
              <a:gd name="connsiteY5" fmla="*/ 345496 h 467126"/>
              <a:gd name="connsiteX6" fmla="*/ 98425 w 193878"/>
              <a:gd name="connsiteY6" fmla="*/ 66096 h 467126"/>
              <a:gd name="connsiteX7" fmla="*/ 117475 w 193878"/>
              <a:gd name="connsiteY7" fmla="*/ 221671 h 467126"/>
              <a:gd name="connsiteX8" fmla="*/ 63500 w 193878"/>
              <a:gd name="connsiteY8" fmla="*/ 154996 h 467126"/>
              <a:gd name="connsiteX9" fmla="*/ 25400 w 193878"/>
              <a:gd name="connsiteY9" fmla="*/ 342321 h 467126"/>
              <a:gd name="connsiteX10" fmla="*/ 0 w 193878"/>
              <a:gd name="connsiteY10" fmla="*/ 139121 h 467126"/>
              <a:gd name="connsiteX11" fmla="*/ 25400 w 193878"/>
              <a:gd name="connsiteY11" fmla="*/ 272471 h 467126"/>
              <a:gd name="connsiteX12" fmla="*/ 53975 w 193878"/>
              <a:gd name="connsiteY12" fmla="*/ 2596 h 467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93878" h="467126">
                <a:moveTo>
                  <a:pt x="53975" y="2596"/>
                </a:moveTo>
                <a:cubicBezTo>
                  <a:pt x="55033" y="34875"/>
                  <a:pt x="28046" y="444979"/>
                  <a:pt x="31750" y="466146"/>
                </a:cubicBezTo>
                <a:cubicBezTo>
                  <a:pt x="35454" y="487313"/>
                  <a:pt x="60325" y="159229"/>
                  <a:pt x="76200" y="129596"/>
                </a:cubicBezTo>
                <a:cubicBezTo>
                  <a:pt x="92075" y="99963"/>
                  <a:pt x="119062" y="289934"/>
                  <a:pt x="127000" y="288346"/>
                </a:cubicBezTo>
                <a:cubicBezTo>
                  <a:pt x="134938" y="286758"/>
                  <a:pt x="112713" y="110546"/>
                  <a:pt x="123825" y="120071"/>
                </a:cubicBezTo>
                <a:cubicBezTo>
                  <a:pt x="134938" y="129596"/>
                  <a:pt x="197908" y="354492"/>
                  <a:pt x="193675" y="345496"/>
                </a:cubicBezTo>
                <a:cubicBezTo>
                  <a:pt x="189442" y="336500"/>
                  <a:pt x="111125" y="86733"/>
                  <a:pt x="98425" y="66096"/>
                </a:cubicBezTo>
                <a:cubicBezTo>
                  <a:pt x="85725" y="45459"/>
                  <a:pt x="123296" y="206854"/>
                  <a:pt x="117475" y="221671"/>
                </a:cubicBezTo>
                <a:cubicBezTo>
                  <a:pt x="111654" y="236488"/>
                  <a:pt x="78846" y="134888"/>
                  <a:pt x="63500" y="154996"/>
                </a:cubicBezTo>
                <a:cubicBezTo>
                  <a:pt x="48154" y="175104"/>
                  <a:pt x="35983" y="344967"/>
                  <a:pt x="25400" y="342321"/>
                </a:cubicBezTo>
                <a:cubicBezTo>
                  <a:pt x="14817" y="339675"/>
                  <a:pt x="0" y="150763"/>
                  <a:pt x="0" y="139121"/>
                </a:cubicBezTo>
                <a:cubicBezTo>
                  <a:pt x="0" y="127479"/>
                  <a:pt x="14288" y="295754"/>
                  <a:pt x="25400" y="272471"/>
                </a:cubicBezTo>
                <a:cubicBezTo>
                  <a:pt x="36512" y="249188"/>
                  <a:pt x="52917" y="-29683"/>
                  <a:pt x="53975" y="259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0" name="フリーフォーム 1389">
            <a:extLst>
              <a:ext uri="{FF2B5EF4-FFF2-40B4-BE49-F238E27FC236}">
                <a16:creationId xmlns:a16="http://schemas.microsoft.com/office/drawing/2014/main" id="{AE043CA5-39A0-F78E-89B2-6E868CD3ABDC}"/>
              </a:ext>
            </a:extLst>
          </p:cNvPr>
          <p:cNvSpPr/>
          <p:nvPr/>
        </p:nvSpPr>
        <p:spPr>
          <a:xfrm>
            <a:off x="6311477" y="5124445"/>
            <a:ext cx="44873" cy="315717"/>
          </a:xfrm>
          <a:custGeom>
            <a:avLst/>
            <a:gdLst>
              <a:gd name="connsiteX0" fmla="*/ 19473 w 44873"/>
              <a:gd name="connsiteY0" fmla="*/ 5 h 315717"/>
              <a:gd name="connsiteX1" fmla="*/ 38523 w 44873"/>
              <a:gd name="connsiteY1" fmla="*/ 187330 h 315717"/>
              <a:gd name="connsiteX2" fmla="*/ 41698 w 44873"/>
              <a:gd name="connsiteY2" fmla="*/ 146055 h 315717"/>
              <a:gd name="connsiteX3" fmla="*/ 25823 w 44873"/>
              <a:gd name="connsiteY3" fmla="*/ 314330 h 315717"/>
              <a:gd name="connsiteX4" fmla="*/ 22648 w 44873"/>
              <a:gd name="connsiteY4" fmla="*/ 219080 h 315717"/>
              <a:gd name="connsiteX5" fmla="*/ 423 w 44873"/>
              <a:gd name="connsiteY5" fmla="*/ 95255 h 315717"/>
              <a:gd name="connsiteX6" fmla="*/ 44873 w 44873"/>
              <a:gd name="connsiteY6" fmla="*/ 193680 h 315717"/>
              <a:gd name="connsiteX7" fmla="*/ 19473 w 44873"/>
              <a:gd name="connsiteY7" fmla="*/ 5 h 315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873" h="315717">
                <a:moveTo>
                  <a:pt x="19473" y="5"/>
                </a:moveTo>
                <a:cubicBezTo>
                  <a:pt x="18415" y="-1053"/>
                  <a:pt x="34819" y="162988"/>
                  <a:pt x="38523" y="187330"/>
                </a:cubicBezTo>
                <a:cubicBezTo>
                  <a:pt x="42227" y="211672"/>
                  <a:pt x="43815" y="124888"/>
                  <a:pt x="41698" y="146055"/>
                </a:cubicBezTo>
                <a:cubicBezTo>
                  <a:pt x="39581" y="167222"/>
                  <a:pt x="28998" y="302159"/>
                  <a:pt x="25823" y="314330"/>
                </a:cubicBezTo>
                <a:cubicBezTo>
                  <a:pt x="22648" y="326501"/>
                  <a:pt x="26881" y="255593"/>
                  <a:pt x="22648" y="219080"/>
                </a:cubicBezTo>
                <a:cubicBezTo>
                  <a:pt x="18415" y="182568"/>
                  <a:pt x="-3281" y="99488"/>
                  <a:pt x="423" y="95255"/>
                </a:cubicBezTo>
                <a:cubicBezTo>
                  <a:pt x="4127" y="91022"/>
                  <a:pt x="44873" y="202676"/>
                  <a:pt x="44873" y="193680"/>
                </a:cubicBezTo>
                <a:cubicBezTo>
                  <a:pt x="44873" y="184684"/>
                  <a:pt x="20531" y="1063"/>
                  <a:pt x="19473" y="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1" name="フリーフォーム 1390">
            <a:extLst>
              <a:ext uri="{FF2B5EF4-FFF2-40B4-BE49-F238E27FC236}">
                <a16:creationId xmlns:a16="http://schemas.microsoft.com/office/drawing/2014/main" id="{DD383D51-62A9-5C6E-45A2-0286DC99CAFC}"/>
              </a:ext>
            </a:extLst>
          </p:cNvPr>
          <p:cNvSpPr/>
          <p:nvPr/>
        </p:nvSpPr>
        <p:spPr>
          <a:xfrm>
            <a:off x="6340474" y="5206976"/>
            <a:ext cx="168885" cy="228844"/>
          </a:xfrm>
          <a:custGeom>
            <a:avLst/>
            <a:gdLst>
              <a:gd name="connsiteX0" fmla="*/ 1 w 168885"/>
              <a:gd name="connsiteY0" fmla="*/ 24 h 228844"/>
              <a:gd name="connsiteX1" fmla="*/ 161926 w 168885"/>
              <a:gd name="connsiteY1" fmla="*/ 88924 h 228844"/>
              <a:gd name="connsiteX2" fmla="*/ 139701 w 168885"/>
              <a:gd name="connsiteY2" fmla="*/ 53999 h 228844"/>
              <a:gd name="connsiteX3" fmla="*/ 142876 w 168885"/>
              <a:gd name="connsiteY3" fmla="*/ 146074 h 228844"/>
              <a:gd name="connsiteX4" fmla="*/ 155576 w 168885"/>
              <a:gd name="connsiteY4" fmla="*/ 228624 h 228844"/>
              <a:gd name="connsiteX5" fmla="*/ 142876 w 168885"/>
              <a:gd name="connsiteY5" fmla="*/ 120674 h 228844"/>
              <a:gd name="connsiteX6" fmla="*/ 136526 w 168885"/>
              <a:gd name="connsiteY6" fmla="*/ 50824 h 228844"/>
              <a:gd name="connsiteX7" fmla="*/ 158751 w 168885"/>
              <a:gd name="connsiteY7" fmla="*/ 79399 h 228844"/>
              <a:gd name="connsiteX8" fmla="*/ 1 w 168885"/>
              <a:gd name="connsiteY8" fmla="*/ 24 h 228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8885" h="228844">
                <a:moveTo>
                  <a:pt x="1" y="24"/>
                </a:moveTo>
                <a:cubicBezTo>
                  <a:pt x="530" y="1611"/>
                  <a:pt x="138643" y="79928"/>
                  <a:pt x="161926" y="88924"/>
                </a:cubicBezTo>
                <a:cubicBezTo>
                  <a:pt x="185209" y="97920"/>
                  <a:pt x="142876" y="44474"/>
                  <a:pt x="139701" y="53999"/>
                </a:cubicBezTo>
                <a:cubicBezTo>
                  <a:pt x="136526" y="63524"/>
                  <a:pt x="140230" y="116970"/>
                  <a:pt x="142876" y="146074"/>
                </a:cubicBezTo>
                <a:cubicBezTo>
                  <a:pt x="145522" y="175178"/>
                  <a:pt x="155576" y="232857"/>
                  <a:pt x="155576" y="228624"/>
                </a:cubicBezTo>
                <a:cubicBezTo>
                  <a:pt x="155576" y="224391"/>
                  <a:pt x="146051" y="150307"/>
                  <a:pt x="142876" y="120674"/>
                </a:cubicBezTo>
                <a:cubicBezTo>
                  <a:pt x="139701" y="91041"/>
                  <a:pt x="133880" y="57703"/>
                  <a:pt x="136526" y="50824"/>
                </a:cubicBezTo>
                <a:cubicBezTo>
                  <a:pt x="139172" y="43945"/>
                  <a:pt x="178859" y="85749"/>
                  <a:pt x="158751" y="79399"/>
                </a:cubicBezTo>
                <a:cubicBezTo>
                  <a:pt x="138643" y="73049"/>
                  <a:pt x="-528" y="-1563"/>
                  <a:pt x="1" y="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2" name="フリーフォーム 1391">
            <a:extLst>
              <a:ext uri="{FF2B5EF4-FFF2-40B4-BE49-F238E27FC236}">
                <a16:creationId xmlns:a16="http://schemas.microsoft.com/office/drawing/2014/main" id="{912EE7A5-7BB1-C7F8-CD6E-567AEBAEC8DF}"/>
              </a:ext>
            </a:extLst>
          </p:cNvPr>
          <p:cNvSpPr/>
          <p:nvPr/>
        </p:nvSpPr>
        <p:spPr>
          <a:xfrm>
            <a:off x="4863770" y="5088881"/>
            <a:ext cx="338881" cy="290165"/>
          </a:xfrm>
          <a:custGeom>
            <a:avLst/>
            <a:gdLst>
              <a:gd name="connsiteX0" fmla="*/ 330 w 338881"/>
              <a:gd name="connsiteY0" fmla="*/ 644 h 290165"/>
              <a:gd name="connsiteX1" fmla="*/ 235280 w 338881"/>
              <a:gd name="connsiteY1" fmla="*/ 207019 h 290165"/>
              <a:gd name="connsiteX2" fmla="*/ 216230 w 338881"/>
              <a:gd name="connsiteY2" fmla="*/ 165744 h 290165"/>
              <a:gd name="connsiteX3" fmla="*/ 336880 w 338881"/>
              <a:gd name="connsiteY3" fmla="*/ 289569 h 290165"/>
              <a:gd name="connsiteX4" fmla="*/ 101930 w 338881"/>
              <a:gd name="connsiteY4" fmla="*/ 105419 h 290165"/>
              <a:gd name="connsiteX5" fmla="*/ 181305 w 338881"/>
              <a:gd name="connsiteY5" fmla="*/ 140344 h 290165"/>
              <a:gd name="connsiteX6" fmla="*/ 330 w 338881"/>
              <a:gd name="connsiteY6" fmla="*/ 644 h 290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8881" h="290165">
                <a:moveTo>
                  <a:pt x="330" y="644"/>
                </a:moveTo>
                <a:cubicBezTo>
                  <a:pt x="9326" y="11756"/>
                  <a:pt x="199297" y="179502"/>
                  <a:pt x="235280" y="207019"/>
                </a:cubicBezTo>
                <a:cubicBezTo>
                  <a:pt x="271263" y="234536"/>
                  <a:pt x="199297" y="151986"/>
                  <a:pt x="216230" y="165744"/>
                </a:cubicBezTo>
                <a:cubicBezTo>
                  <a:pt x="233163" y="179502"/>
                  <a:pt x="355930" y="299623"/>
                  <a:pt x="336880" y="289569"/>
                </a:cubicBezTo>
                <a:cubicBezTo>
                  <a:pt x="317830" y="279515"/>
                  <a:pt x="127859" y="130290"/>
                  <a:pt x="101930" y="105419"/>
                </a:cubicBezTo>
                <a:cubicBezTo>
                  <a:pt x="76001" y="80548"/>
                  <a:pt x="193476" y="155161"/>
                  <a:pt x="181305" y="140344"/>
                </a:cubicBezTo>
                <a:cubicBezTo>
                  <a:pt x="169134" y="125527"/>
                  <a:pt x="-8666" y="-10468"/>
                  <a:pt x="330" y="6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65514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530</TotalTime>
  <Words>0</Words>
  <Application>Microsoft Macintosh PowerPoint</Application>
  <PresentationFormat>A3 297x420 mm</PresentationFormat>
  <Paragraphs>0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諭 熊坂</dc:creator>
  <cp:lastModifiedBy>諭 熊坂</cp:lastModifiedBy>
  <cp:revision>46</cp:revision>
  <dcterms:created xsi:type="dcterms:W3CDTF">2025-05-03T08:28:22Z</dcterms:created>
  <dcterms:modified xsi:type="dcterms:W3CDTF">2025-05-05T10:32:53Z</dcterms:modified>
</cp:coreProperties>
</file>